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14.jpg" ContentType="image/jp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84"/>
  </p:notesMasterIdLst>
  <p:sldIdLst>
    <p:sldId id="346" r:id="rId2"/>
    <p:sldId id="324" r:id="rId3"/>
    <p:sldId id="257" r:id="rId4"/>
    <p:sldId id="323" r:id="rId5"/>
    <p:sldId id="370" r:id="rId6"/>
    <p:sldId id="371" r:id="rId7"/>
    <p:sldId id="372" r:id="rId8"/>
    <p:sldId id="373" r:id="rId9"/>
    <p:sldId id="374" r:id="rId10"/>
    <p:sldId id="268" r:id="rId11"/>
    <p:sldId id="269" r:id="rId12"/>
    <p:sldId id="270" r:id="rId13"/>
    <p:sldId id="271" r:id="rId14"/>
    <p:sldId id="326" r:id="rId15"/>
    <p:sldId id="327" r:id="rId16"/>
    <p:sldId id="328" r:id="rId17"/>
    <p:sldId id="329" r:id="rId18"/>
    <p:sldId id="347" r:id="rId19"/>
    <p:sldId id="334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338" r:id="rId28"/>
    <p:sldId id="339" r:id="rId29"/>
    <p:sldId id="348" r:id="rId30"/>
    <p:sldId id="335" r:id="rId31"/>
    <p:sldId id="341" r:id="rId32"/>
    <p:sldId id="342" r:id="rId33"/>
    <p:sldId id="357" r:id="rId34"/>
    <p:sldId id="343" r:id="rId35"/>
    <p:sldId id="358" r:id="rId36"/>
    <p:sldId id="344" r:id="rId37"/>
    <p:sldId id="336" r:id="rId38"/>
    <p:sldId id="345" r:id="rId39"/>
    <p:sldId id="337" r:id="rId40"/>
    <p:sldId id="274" r:id="rId41"/>
    <p:sldId id="275" r:id="rId42"/>
    <p:sldId id="276" r:id="rId43"/>
    <p:sldId id="277" r:id="rId44"/>
    <p:sldId id="278" r:id="rId45"/>
    <p:sldId id="279" r:id="rId46"/>
    <p:sldId id="280" r:id="rId47"/>
    <p:sldId id="281" r:id="rId48"/>
    <p:sldId id="282" r:id="rId49"/>
    <p:sldId id="283" r:id="rId50"/>
    <p:sldId id="284" r:id="rId51"/>
    <p:sldId id="285" r:id="rId52"/>
    <p:sldId id="287" r:id="rId53"/>
    <p:sldId id="288" r:id="rId54"/>
    <p:sldId id="290" r:id="rId55"/>
    <p:sldId id="291" r:id="rId56"/>
    <p:sldId id="292" r:id="rId57"/>
    <p:sldId id="293" r:id="rId58"/>
    <p:sldId id="294" r:id="rId59"/>
    <p:sldId id="295" r:id="rId60"/>
    <p:sldId id="349" r:id="rId61"/>
    <p:sldId id="350" r:id="rId62"/>
    <p:sldId id="351" r:id="rId63"/>
    <p:sldId id="330" r:id="rId64"/>
    <p:sldId id="331" r:id="rId65"/>
    <p:sldId id="332" r:id="rId66"/>
    <p:sldId id="333" r:id="rId67"/>
    <p:sldId id="340" r:id="rId68"/>
    <p:sldId id="368" r:id="rId69"/>
    <p:sldId id="367" r:id="rId70"/>
    <p:sldId id="366" r:id="rId71"/>
    <p:sldId id="359" r:id="rId72"/>
    <p:sldId id="360" r:id="rId73"/>
    <p:sldId id="365" r:id="rId74"/>
    <p:sldId id="363" r:id="rId75"/>
    <p:sldId id="364" r:id="rId76"/>
    <p:sldId id="310" r:id="rId77"/>
    <p:sldId id="311" r:id="rId78"/>
    <p:sldId id="321" r:id="rId79"/>
    <p:sldId id="313" r:id="rId80"/>
    <p:sldId id="322" r:id="rId81"/>
    <p:sldId id="369" r:id="rId82"/>
    <p:sldId id="355" r:id="rId8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85"/>
      <p:bold r:id="rId86"/>
      <p:italic r:id="rId87"/>
      <p:boldItalic r:id="rId88"/>
    </p:embeddedFont>
    <p:embeddedFont>
      <p:font typeface="Calibri Light" panose="020F0302020204030204" pitchFamily="34" charset="0"/>
      <p:regular r:id="rId89"/>
      <p:italic r:id="rId90"/>
    </p:embeddedFont>
    <p:embeddedFont>
      <p:font typeface="Montserrat" pitchFamily="2" charset="77"/>
      <p:regular r:id="rId91"/>
      <p:bold r:id="rId92"/>
      <p:italic r:id="rId93"/>
      <p:boldItalic r:id="rId94"/>
    </p:embeddedFont>
    <p:embeddedFont>
      <p:font typeface="Roboto" panose="02000000000000000000" pitchFamily="2" charset="0"/>
      <p:regular r:id="rId95"/>
      <p:bold r:id="rId96"/>
      <p:italic r:id="rId97"/>
      <p:boldItalic r:id="rId98"/>
    </p:embeddedFont>
    <p:embeddedFont>
      <p:font typeface="Segoe UI Semilight" panose="020B0402040204020203" pitchFamily="34" charset="0"/>
      <p:regular r:id="rId99"/>
      <p:italic r:id="rId100"/>
    </p:embeddedFont>
    <p:embeddedFont>
      <p:font typeface="Verdana" panose="020B0604030504040204" pitchFamily="34" charset="0"/>
      <p:regular r:id="rId101"/>
      <p:bold r:id="rId102"/>
      <p:italic r:id="rId103"/>
      <p:boldItalic r:id="rId10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851"/>
    <p:restoredTop sz="65415"/>
  </p:normalViewPr>
  <p:slideViewPr>
    <p:cSldViewPr snapToGrid="0" snapToObjects="1">
      <p:cViewPr varScale="1">
        <p:scale>
          <a:sx n="99" d="100"/>
          <a:sy n="99" d="100"/>
        </p:scale>
        <p:origin x="1856" y="192"/>
      </p:cViewPr>
      <p:guideLst/>
    </p:cSldViewPr>
  </p:slideViewPr>
  <p:notesTextViewPr>
    <p:cViewPr>
      <p:scale>
        <a:sx n="65" d="100"/>
        <a:sy n="6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font" Target="fonts/font5.fntdata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8.fntdata"/><Relationship Id="rId5" Type="http://schemas.openxmlformats.org/officeDocument/2006/relationships/slide" Target="slides/slide4.xml"/><Relationship Id="rId90" Type="http://schemas.openxmlformats.org/officeDocument/2006/relationships/font" Target="fonts/font6.fntdata"/><Relationship Id="rId95" Type="http://schemas.openxmlformats.org/officeDocument/2006/relationships/font" Target="fonts/font11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1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9.fntdata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4.fntdata"/><Relationship Id="rId91" Type="http://schemas.openxmlformats.org/officeDocument/2006/relationships/font" Target="fonts/font7.fntdata"/><Relationship Id="rId96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2.fntdata"/><Relationship Id="rId94" Type="http://schemas.openxmlformats.org/officeDocument/2006/relationships/font" Target="fonts/font10.fntdata"/><Relationship Id="rId99" Type="http://schemas.openxmlformats.org/officeDocument/2006/relationships/font" Target="fonts/font15.fntdata"/><Relationship Id="rId10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3.fntdata"/><Relationship Id="rId104" Type="http://schemas.openxmlformats.org/officeDocument/2006/relationships/font" Target="fonts/font20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6.fntdata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9.fntdata"/><Relationship Id="rId98" Type="http://schemas.openxmlformats.org/officeDocument/2006/relationships/font" Target="fonts/font1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4B8814-1F4B-44B7-B3F6-56447B330AA5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2477B20-3BE4-42F5-A2C6-3B884A45584D}">
      <dgm:prSet/>
      <dgm:spPr/>
      <dgm:t>
        <a:bodyPr/>
        <a:lstStyle/>
        <a:p>
          <a:r>
            <a:rPr lang="fr-FR"/>
            <a:t>World Wide Web (WWW, Toile) </a:t>
          </a:r>
          <a:endParaRPr lang="en-US"/>
        </a:p>
      </dgm:t>
    </dgm:pt>
    <dgm:pt modelId="{E9CA4091-3A40-40FF-B661-6698FA990226}" type="parTrans" cxnId="{3AFB8EC9-87CB-4A52-AD77-98FEE9F31E35}">
      <dgm:prSet/>
      <dgm:spPr/>
      <dgm:t>
        <a:bodyPr/>
        <a:lstStyle/>
        <a:p>
          <a:endParaRPr lang="en-US"/>
        </a:p>
      </dgm:t>
    </dgm:pt>
    <dgm:pt modelId="{1DBF72D8-8054-4EDA-8862-839942BC3617}" type="sibTrans" cxnId="{3AFB8EC9-87CB-4A52-AD77-98FEE9F31E35}">
      <dgm:prSet/>
      <dgm:spPr/>
      <dgm:t>
        <a:bodyPr/>
        <a:lstStyle/>
        <a:p>
          <a:endParaRPr lang="en-US"/>
        </a:p>
      </dgm:t>
    </dgm:pt>
    <dgm:pt modelId="{B529035B-D573-4FC6-AAC6-2CB1884C1882}">
      <dgm:prSet/>
      <dgm:spPr/>
      <dgm:t>
        <a:bodyPr/>
        <a:lstStyle/>
        <a:p>
          <a:r>
            <a:rPr lang="fr-FR"/>
            <a:t>Définition </a:t>
          </a:r>
          <a:endParaRPr lang="en-US"/>
        </a:p>
      </dgm:t>
    </dgm:pt>
    <dgm:pt modelId="{16EB3625-A1A8-4E23-A9ED-A41EE954E755}" type="parTrans" cxnId="{FC09A8D6-FA9A-4E52-A31D-AE86666B2242}">
      <dgm:prSet/>
      <dgm:spPr/>
      <dgm:t>
        <a:bodyPr/>
        <a:lstStyle/>
        <a:p>
          <a:endParaRPr lang="en-US"/>
        </a:p>
      </dgm:t>
    </dgm:pt>
    <dgm:pt modelId="{9022D64C-EAE2-4BD2-9EE6-99DAAB1B54B4}" type="sibTrans" cxnId="{FC09A8D6-FA9A-4E52-A31D-AE86666B2242}">
      <dgm:prSet/>
      <dgm:spPr/>
      <dgm:t>
        <a:bodyPr/>
        <a:lstStyle/>
        <a:p>
          <a:endParaRPr lang="en-US"/>
        </a:p>
      </dgm:t>
    </dgm:pt>
    <dgm:pt modelId="{3E5B87E8-B726-43C8-BA2D-5B9DC6775C21}">
      <dgm:prSet/>
      <dgm:spPr/>
      <dgm:t>
        <a:bodyPr/>
        <a:lstStyle/>
        <a:p>
          <a:r>
            <a:rPr lang="fr-FR"/>
            <a:t>ensemble de données disponibles sur les serveurs accessibles par Internet </a:t>
          </a:r>
          <a:endParaRPr lang="en-US"/>
        </a:p>
      </dgm:t>
    </dgm:pt>
    <dgm:pt modelId="{8376454B-8B06-4908-BE5A-4B8B4D88B167}" type="parTrans" cxnId="{71A3E871-A2A8-43B3-8F1E-8B27F196D217}">
      <dgm:prSet/>
      <dgm:spPr/>
      <dgm:t>
        <a:bodyPr/>
        <a:lstStyle/>
        <a:p>
          <a:endParaRPr lang="en-US"/>
        </a:p>
      </dgm:t>
    </dgm:pt>
    <dgm:pt modelId="{2C5899D3-3BFD-4005-AE79-F5F8F622E930}" type="sibTrans" cxnId="{71A3E871-A2A8-43B3-8F1E-8B27F196D217}">
      <dgm:prSet/>
      <dgm:spPr/>
      <dgm:t>
        <a:bodyPr/>
        <a:lstStyle/>
        <a:p>
          <a:endParaRPr lang="en-US"/>
        </a:p>
      </dgm:t>
    </dgm:pt>
    <dgm:pt modelId="{9893829C-9F4A-4587-BCA8-35CA302D281D}">
      <dgm:prSet/>
      <dgm:spPr/>
      <dgm:t>
        <a:bodyPr/>
        <a:lstStyle/>
        <a:p>
          <a:r>
            <a:rPr lang="fr-FR"/>
            <a:t>pouvant être visualisées et/ou utilisées avec un navigateur Web </a:t>
          </a:r>
          <a:endParaRPr lang="en-US"/>
        </a:p>
      </dgm:t>
    </dgm:pt>
    <dgm:pt modelId="{9BDF3A82-E89E-49D2-84B3-E6EC8F605415}" type="parTrans" cxnId="{451D7719-DB2F-4F06-8331-5BFBDA5DE316}">
      <dgm:prSet/>
      <dgm:spPr/>
      <dgm:t>
        <a:bodyPr/>
        <a:lstStyle/>
        <a:p>
          <a:endParaRPr lang="en-US"/>
        </a:p>
      </dgm:t>
    </dgm:pt>
    <dgm:pt modelId="{5808A7F2-0A98-4EBD-8139-1EAF17DBF50B}" type="sibTrans" cxnId="{451D7719-DB2F-4F06-8331-5BFBDA5DE316}">
      <dgm:prSet/>
      <dgm:spPr/>
      <dgm:t>
        <a:bodyPr/>
        <a:lstStyle/>
        <a:p>
          <a:endParaRPr lang="en-US"/>
        </a:p>
      </dgm:t>
    </dgm:pt>
    <dgm:pt modelId="{FE4A57D4-0043-456B-BB70-5D2D38C85F5C}">
      <dgm:prSet/>
      <dgm:spPr/>
      <dgm:t>
        <a:bodyPr/>
        <a:lstStyle/>
        <a:p>
          <a:r>
            <a:rPr lang="fr-FR"/>
            <a:t>regroupées sous forme de pages et de sites </a:t>
          </a:r>
          <a:endParaRPr lang="en-US"/>
        </a:p>
      </dgm:t>
    </dgm:pt>
    <dgm:pt modelId="{A89B5EB7-F648-4011-8C0F-BECA747FB6CA}" type="parTrans" cxnId="{316B7351-2041-4B0A-83E9-3A375E21942B}">
      <dgm:prSet/>
      <dgm:spPr/>
      <dgm:t>
        <a:bodyPr/>
        <a:lstStyle/>
        <a:p>
          <a:endParaRPr lang="en-US"/>
        </a:p>
      </dgm:t>
    </dgm:pt>
    <dgm:pt modelId="{1DD6B6E6-C2BE-4DE2-B65F-07830204D916}" type="sibTrans" cxnId="{316B7351-2041-4B0A-83E9-3A375E21942B}">
      <dgm:prSet/>
      <dgm:spPr/>
      <dgm:t>
        <a:bodyPr/>
        <a:lstStyle/>
        <a:p>
          <a:endParaRPr lang="en-US"/>
        </a:p>
      </dgm:t>
    </dgm:pt>
    <dgm:pt modelId="{224C3D65-806A-4684-88B7-838AB667D641}">
      <dgm:prSet/>
      <dgm:spPr/>
      <dgm:t>
        <a:bodyPr/>
        <a:lstStyle/>
        <a:p>
          <a:r>
            <a:rPr lang="fr-FR"/>
            <a:t>Rappel : Web </a:t>
          </a:r>
          <a:r>
            <a:rPr lang="fr-FR" b="1"/>
            <a:t>DIFF</a:t>
          </a:r>
          <a:r>
            <a:rPr lang="fr-FR"/>
            <a:t> Internet</a:t>
          </a:r>
          <a:endParaRPr lang="en-US"/>
        </a:p>
      </dgm:t>
    </dgm:pt>
    <dgm:pt modelId="{440E8709-B2B6-4846-BC5C-466B61D90460}" type="parTrans" cxnId="{219A629A-15D7-4FAB-B853-E7ECBC83362D}">
      <dgm:prSet/>
      <dgm:spPr/>
      <dgm:t>
        <a:bodyPr/>
        <a:lstStyle/>
        <a:p>
          <a:endParaRPr lang="en-US"/>
        </a:p>
      </dgm:t>
    </dgm:pt>
    <dgm:pt modelId="{47D017DD-1B00-40F2-A4A6-FE610429698A}" type="sibTrans" cxnId="{219A629A-15D7-4FAB-B853-E7ECBC83362D}">
      <dgm:prSet/>
      <dgm:spPr/>
      <dgm:t>
        <a:bodyPr/>
        <a:lstStyle/>
        <a:p>
          <a:endParaRPr lang="en-US"/>
        </a:p>
      </dgm:t>
    </dgm:pt>
    <dgm:pt modelId="{4F167A2B-7D58-457C-AB23-02F02AFC8873}">
      <dgm:prSet/>
      <dgm:spPr/>
      <dgm:t>
        <a:bodyPr/>
        <a:lstStyle/>
        <a:p>
          <a:r>
            <a:rPr lang="fr-FR"/>
            <a:t>Internet  /= support de communication </a:t>
          </a:r>
          <a:endParaRPr lang="en-US"/>
        </a:p>
      </dgm:t>
    </dgm:pt>
    <dgm:pt modelId="{7C2EFE80-C962-426B-A837-099F226D8C6C}" type="parTrans" cxnId="{1798F624-5521-47D6-8D76-41CB87DFE9E3}">
      <dgm:prSet/>
      <dgm:spPr/>
      <dgm:t>
        <a:bodyPr/>
        <a:lstStyle/>
        <a:p>
          <a:endParaRPr lang="en-US"/>
        </a:p>
      </dgm:t>
    </dgm:pt>
    <dgm:pt modelId="{470D853F-2A5B-493D-BEE1-B5D861769C15}" type="sibTrans" cxnId="{1798F624-5521-47D6-8D76-41CB87DFE9E3}">
      <dgm:prSet/>
      <dgm:spPr/>
      <dgm:t>
        <a:bodyPr/>
        <a:lstStyle/>
        <a:p>
          <a:endParaRPr lang="en-US"/>
        </a:p>
      </dgm:t>
    </dgm:pt>
    <dgm:pt modelId="{393F3958-94B9-406A-A660-BF873525AA5F}">
      <dgm:prSet/>
      <dgm:spPr/>
      <dgm:t>
        <a:bodyPr/>
        <a:lstStyle/>
        <a:p>
          <a:r>
            <a:rPr lang="fr-FR"/>
            <a:t>Web = une partie des contenus circulant sur l’Internet </a:t>
          </a:r>
          <a:endParaRPr lang="en-US"/>
        </a:p>
      </dgm:t>
    </dgm:pt>
    <dgm:pt modelId="{D6FF81C1-52E2-4CA8-BDE9-EDBD8BA51EFE}" type="parTrans" cxnId="{AD87C771-145B-40AA-AAFA-BA7B428FE36C}">
      <dgm:prSet/>
      <dgm:spPr/>
      <dgm:t>
        <a:bodyPr/>
        <a:lstStyle/>
        <a:p>
          <a:endParaRPr lang="en-US"/>
        </a:p>
      </dgm:t>
    </dgm:pt>
    <dgm:pt modelId="{F3D5E53A-878E-4E8D-AF35-169A01B68A4F}" type="sibTrans" cxnId="{AD87C771-145B-40AA-AAFA-BA7B428FE36C}">
      <dgm:prSet/>
      <dgm:spPr/>
      <dgm:t>
        <a:bodyPr/>
        <a:lstStyle/>
        <a:p>
          <a:endParaRPr lang="en-US"/>
        </a:p>
      </dgm:t>
    </dgm:pt>
    <dgm:pt modelId="{76859879-C91A-2744-8E6F-A7B9794BEE05}" type="pres">
      <dgm:prSet presAssocID="{E24B8814-1F4B-44B7-B3F6-56447B330AA5}" presName="linear" presStyleCnt="0">
        <dgm:presLayoutVars>
          <dgm:dir/>
          <dgm:animLvl val="lvl"/>
          <dgm:resizeHandles val="exact"/>
        </dgm:presLayoutVars>
      </dgm:prSet>
      <dgm:spPr/>
    </dgm:pt>
    <dgm:pt modelId="{CF8646D5-B6EC-B945-BA46-DE29612A017B}" type="pres">
      <dgm:prSet presAssocID="{22477B20-3BE4-42F5-A2C6-3B884A45584D}" presName="parentLin" presStyleCnt="0"/>
      <dgm:spPr/>
    </dgm:pt>
    <dgm:pt modelId="{A2CC57B7-0E96-0D47-A9F2-DBDA3BE8BE38}" type="pres">
      <dgm:prSet presAssocID="{22477B20-3BE4-42F5-A2C6-3B884A45584D}" presName="parentLeftMargin" presStyleLbl="node1" presStyleIdx="0" presStyleCnt="4"/>
      <dgm:spPr/>
    </dgm:pt>
    <dgm:pt modelId="{D7B4E790-08C2-0C4B-8CE5-49C5AB808544}" type="pres">
      <dgm:prSet presAssocID="{22477B20-3BE4-42F5-A2C6-3B884A45584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CC536BF-9827-2143-A4FD-0C92F6DAC119}" type="pres">
      <dgm:prSet presAssocID="{22477B20-3BE4-42F5-A2C6-3B884A45584D}" presName="negativeSpace" presStyleCnt="0"/>
      <dgm:spPr/>
    </dgm:pt>
    <dgm:pt modelId="{86CFB745-7A58-B744-84AE-9DFD4693B39B}" type="pres">
      <dgm:prSet presAssocID="{22477B20-3BE4-42F5-A2C6-3B884A45584D}" presName="childText" presStyleLbl="conFgAcc1" presStyleIdx="0" presStyleCnt="4">
        <dgm:presLayoutVars>
          <dgm:bulletEnabled val="1"/>
        </dgm:presLayoutVars>
      </dgm:prSet>
      <dgm:spPr/>
    </dgm:pt>
    <dgm:pt modelId="{4ACFBE39-B381-5A40-8833-7019C91A987F}" type="pres">
      <dgm:prSet presAssocID="{1DBF72D8-8054-4EDA-8862-839942BC3617}" presName="spaceBetweenRectangles" presStyleCnt="0"/>
      <dgm:spPr/>
    </dgm:pt>
    <dgm:pt modelId="{0E1433B0-7B60-7F4F-9F08-3FB7295C0D3F}" type="pres">
      <dgm:prSet presAssocID="{B529035B-D573-4FC6-AAC6-2CB1884C1882}" presName="parentLin" presStyleCnt="0"/>
      <dgm:spPr/>
    </dgm:pt>
    <dgm:pt modelId="{6F28DCB6-933C-8545-9139-E43B004E8586}" type="pres">
      <dgm:prSet presAssocID="{B529035B-D573-4FC6-AAC6-2CB1884C1882}" presName="parentLeftMargin" presStyleLbl="node1" presStyleIdx="0" presStyleCnt="4"/>
      <dgm:spPr/>
    </dgm:pt>
    <dgm:pt modelId="{9900D592-D383-094C-A534-7C0B79405A85}" type="pres">
      <dgm:prSet presAssocID="{B529035B-D573-4FC6-AAC6-2CB1884C188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4770FDB-07CD-0F47-9B96-D92FF5C66940}" type="pres">
      <dgm:prSet presAssocID="{B529035B-D573-4FC6-AAC6-2CB1884C1882}" presName="negativeSpace" presStyleCnt="0"/>
      <dgm:spPr/>
    </dgm:pt>
    <dgm:pt modelId="{FC9B8F73-2BF2-D148-8E64-79DD3F92581A}" type="pres">
      <dgm:prSet presAssocID="{B529035B-D573-4FC6-AAC6-2CB1884C1882}" presName="childText" presStyleLbl="conFgAcc1" presStyleIdx="1" presStyleCnt="4">
        <dgm:presLayoutVars>
          <dgm:bulletEnabled val="1"/>
        </dgm:presLayoutVars>
      </dgm:prSet>
      <dgm:spPr/>
    </dgm:pt>
    <dgm:pt modelId="{45E33694-BB64-B042-A7D8-6BF82634D504}" type="pres">
      <dgm:prSet presAssocID="{9022D64C-EAE2-4BD2-9EE6-99DAAB1B54B4}" presName="spaceBetweenRectangles" presStyleCnt="0"/>
      <dgm:spPr/>
    </dgm:pt>
    <dgm:pt modelId="{A8D39AF9-41FB-154D-BB4A-7746DC9C9D99}" type="pres">
      <dgm:prSet presAssocID="{FE4A57D4-0043-456B-BB70-5D2D38C85F5C}" presName="parentLin" presStyleCnt="0"/>
      <dgm:spPr/>
    </dgm:pt>
    <dgm:pt modelId="{6A0CADE8-B9E3-464E-8F3E-3AEDB0210C46}" type="pres">
      <dgm:prSet presAssocID="{FE4A57D4-0043-456B-BB70-5D2D38C85F5C}" presName="parentLeftMargin" presStyleLbl="node1" presStyleIdx="1" presStyleCnt="4"/>
      <dgm:spPr/>
    </dgm:pt>
    <dgm:pt modelId="{FB00EBA0-7625-A846-837C-FC51D6264FA4}" type="pres">
      <dgm:prSet presAssocID="{FE4A57D4-0043-456B-BB70-5D2D38C85F5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13AE44E-818A-1540-8BE7-697963F3970E}" type="pres">
      <dgm:prSet presAssocID="{FE4A57D4-0043-456B-BB70-5D2D38C85F5C}" presName="negativeSpace" presStyleCnt="0"/>
      <dgm:spPr/>
    </dgm:pt>
    <dgm:pt modelId="{2EDF5A19-6FD9-1A40-90FB-40F66BF36F6A}" type="pres">
      <dgm:prSet presAssocID="{FE4A57D4-0043-456B-BB70-5D2D38C85F5C}" presName="childText" presStyleLbl="conFgAcc1" presStyleIdx="2" presStyleCnt="4">
        <dgm:presLayoutVars>
          <dgm:bulletEnabled val="1"/>
        </dgm:presLayoutVars>
      </dgm:prSet>
      <dgm:spPr/>
    </dgm:pt>
    <dgm:pt modelId="{EE1C5C95-0470-6246-B054-965CC5EC7BB6}" type="pres">
      <dgm:prSet presAssocID="{1DD6B6E6-C2BE-4DE2-B65F-07830204D916}" presName="spaceBetweenRectangles" presStyleCnt="0"/>
      <dgm:spPr/>
    </dgm:pt>
    <dgm:pt modelId="{49A42A25-7E8C-8F49-9A4A-9006B25659EC}" type="pres">
      <dgm:prSet presAssocID="{224C3D65-806A-4684-88B7-838AB667D641}" presName="parentLin" presStyleCnt="0"/>
      <dgm:spPr/>
    </dgm:pt>
    <dgm:pt modelId="{639EBD15-F539-B748-9A0E-F81CB2E751C0}" type="pres">
      <dgm:prSet presAssocID="{224C3D65-806A-4684-88B7-838AB667D641}" presName="parentLeftMargin" presStyleLbl="node1" presStyleIdx="2" presStyleCnt="4"/>
      <dgm:spPr/>
    </dgm:pt>
    <dgm:pt modelId="{5DEF980C-BAB6-FD41-BEC8-93C4D1C20574}" type="pres">
      <dgm:prSet presAssocID="{224C3D65-806A-4684-88B7-838AB667D641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EBC5AA24-790E-EA49-88E7-D702387747BF}" type="pres">
      <dgm:prSet presAssocID="{224C3D65-806A-4684-88B7-838AB667D641}" presName="negativeSpace" presStyleCnt="0"/>
      <dgm:spPr/>
    </dgm:pt>
    <dgm:pt modelId="{A0FBBC74-C100-8F47-AA2A-E3B42E56401A}" type="pres">
      <dgm:prSet presAssocID="{224C3D65-806A-4684-88B7-838AB667D641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BD84D00D-F717-4443-9944-AC0E3C247329}" type="presOf" srcId="{4F167A2B-7D58-457C-AB23-02F02AFC8873}" destId="{A0FBBC74-C100-8F47-AA2A-E3B42E56401A}" srcOrd="0" destOrd="0" presId="urn:microsoft.com/office/officeart/2005/8/layout/list1"/>
    <dgm:cxn modelId="{451D7719-DB2F-4F06-8331-5BFBDA5DE316}" srcId="{B529035B-D573-4FC6-AAC6-2CB1884C1882}" destId="{9893829C-9F4A-4587-BCA8-35CA302D281D}" srcOrd="1" destOrd="0" parTransId="{9BDF3A82-E89E-49D2-84B3-E6EC8F605415}" sibTransId="{5808A7F2-0A98-4EBD-8139-1EAF17DBF50B}"/>
    <dgm:cxn modelId="{2427AE20-5242-F04F-8301-84B3D0D62771}" type="presOf" srcId="{22477B20-3BE4-42F5-A2C6-3B884A45584D}" destId="{D7B4E790-08C2-0C4B-8CE5-49C5AB808544}" srcOrd="1" destOrd="0" presId="urn:microsoft.com/office/officeart/2005/8/layout/list1"/>
    <dgm:cxn modelId="{1798F624-5521-47D6-8D76-41CB87DFE9E3}" srcId="{224C3D65-806A-4684-88B7-838AB667D641}" destId="{4F167A2B-7D58-457C-AB23-02F02AFC8873}" srcOrd="0" destOrd="0" parTransId="{7C2EFE80-C962-426B-A837-099F226D8C6C}" sibTransId="{470D853F-2A5B-493D-BEE1-B5D861769C15}"/>
    <dgm:cxn modelId="{326F4F2F-E893-D840-87D6-95660A57B926}" type="presOf" srcId="{FE4A57D4-0043-456B-BB70-5D2D38C85F5C}" destId="{6A0CADE8-B9E3-464E-8F3E-3AEDB0210C46}" srcOrd="0" destOrd="0" presId="urn:microsoft.com/office/officeart/2005/8/layout/list1"/>
    <dgm:cxn modelId="{316B7351-2041-4B0A-83E9-3A375E21942B}" srcId="{E24B8814-1F4B-44B7-B3F6-56447B330AA5}" destId="{FE4A57D4-0043-456B-BB70-5D2D38C85F5C}" srcOrd="2" destOrd="0" parTransId="{A89B5EB7-F648-4011-8C0F-BECA747FB6CA}" sibTransId="{1DD6B6E6-C2BE-4DE2-B65F-07830204D916}"/>
    <dgm:cxn modelId="{646DD26B-E4D8-324B-8C62-4467BFB64D76}" type="presOf" srcId="{E24B8814-1F4B-44B7-B3F6-56447B330AA5}" destId="{76859879-C91A-2744-8E6F-A7B9794BEE05}" srcOrd="0" destOrd="0" presId="urn:microsoft.com/office/officeart/2005/8/layout/list1"/>
    <dgm:cxn modelId="{87FFE36F-743E-864E-A55F-A38EF960EB06}" type="presOf" srcId="{9893829C-9F4A-4587-BCA8-35CA302D281D}" destId="{FC9B8F73-2BF2-D148-8E64-79DD3F92581A}" srcOrd="0" destOrd="1" presId="urn:microsoft.com/office/officeart/2005/8/layout/list1"/>
    <dgm:cxn modelId="{AD87C771-145B-40AA-AAFA-BA7B428FE36C}" srcId="{224C3D65-806A-4684-88B7-838AB667D641}" destId="{393F3958-94B9-406A-A660-BF873525AA5F}" srcOrd="1" destOrd="0" parTransId="{D6FF81C1-52E2-4CA8-BDE9-EDBD8BA51EFE}" sibTransId="{F3D5E53A-878E-4E8D-AF35-169A01B68A4F}"/>
    <dgm:cxn modelId="{71A3E871-A2A8-43B3-8F1E-8B27F196D217}" srcId="{B529035B-D573-4FC6-AAC6-2CB1884C1882}" destId="{3E5B87E8-B726-43C8-BA2D-5B9DC6775C21}" srcOrd="0" destOrd="0" parTransId="{8376454B-8B06-4908-BE5A-4B8B4D88B167}" sibTransId="{2C5899D3-3BFD-4005-AE79-F5F8F622E930}"/>
    <dgm:cxn modelId="{B6B6F675-B3B3-8343-9DB0-9E3DF87A54C4}" type="presOf" srcId="{FE4A57D4-0043-456B-BB70-5D2D38C85F5C}" destId="{FB00EBA0-7625-A846-837C-FC51D6264FA4}" srcOrd="1" destOrd="0" presId="urn:microsoft.com/office/officeart/2005/8/layout/list1"/>
    <dgm:cxn modelId="{78BDD187-3015-A840-A927-7C575678F614}" type="presOf" srcId="{B529035B-D573-4FC6-AAC6-2CB1884C1882}" destId="{6F28DCB6-933C-8545-9139-E43B004E8586}" srcOrd="0" destOrd="0" presId="urn:microsoft.com/office/officeart/2005/8/layout/list1"/>
    <dgm:cxn modelId="{219A629A-15D7-4FAB-B853-E7ECBC83362D}" srcId="{E24B8814-1F4B-44B7-B3F6-56447B330AA5}" destId="{224C3D65-806A-4684-88B7-838AB667D641}" srcOrd="3" destOrd="0" parTransId="{440E8709-B2B6-4846-BC5C-466B61D90460}" sibTransId="{47D017DD-1B00-40F2-A4A6-FE610429698A}"/>
    <dgm:cxn modelId="{DFAD109C-BC80-3B4C-9BCD-9A7AD67D3BFB}" type="presOf" srcId="{B529035B-D573-4FC6-AAC6-2CB1884C1882}" destId="{9900D592-D383-094C-A534-7C0B79405A85}" srcOrd="1" destOrd="0" presId="urn:microsoft.com/office/officeart/2005/8/layout/list1"/>
    <dgm:cxn modelId="{C55491A8-AA72-714A-81B6-31E03DBA17C9}" type="presOf" srcId="{22477B20-3BE4-42F5-A2C6-3B884A45584D}" destId="{A2CC57B7-0E96-0D47-A9F2-DBDA3BE8BE38}" srcOrd="0" destOrd="0" presId="urn:microsoft.com/office/officeart/2005/8/layout/list1"/>
    <dgm:cxn modelId="{0CBE0FC0-F22B-EE46-96AD-D81E22CBD451}" type="presOf" srcId="{224C3D65-806A-4684-88B7-838AB667D641}" destId="{639EBD15-F539-B748-9A0E-F81CB2E751C0}" srcOrd="0" destOrd="0" presId="urn:microsoft.com/office/officeart/2005/8/layout/list1"/>
    <dgm:cxn modelId="{BEAE18C5-3D54-CE46-9CBF-10EC47B72570}" type="presOf" srcId="{3E5B87E8-B726-43C8-BA2D-5B9DC6775C21}" destId="{FC9B8F73-2BF2-D148-8E64-79DD3F92581A}" srcOrd="0" destOrd="0" presId="urn:microsoft.com/office/officeart/2005/8/layout/list1"/>
    <dgm:cxn modelId="{3AFB8EC9-87CB-4A52-AD77-98FEE9F31E35}" srcId="{E24B8814-1F4B-44B7-B3F6-56447B330AA5}" destId="{22477B20-3BE4-42F5-A2C6-3B884A45584D}" srcOrd="0" destOrd="0" parTransId="{E9CA4091-3A40-40FF-B661-6698FA990226}" sibTransId="{1DBF72D8-8054-4EDA-8862-839942BC3617}"/>
    <dgm:cxn modelId="{FC09A8D6-FA9A-4E52-A31D-AE86666B2242}" srcId="{E24B8814-1F4B-44B7-B3F6-56447B330AA5}" destId="{B529035B-D573-4FC6-AAC6-2CB1884C1882}" srcOrd="1" destOrd="0" parTransId="{16EB3625-A1A8-4E23-A9ED-A41EE954E755}" sibTransId="{9022D64C-EAE2-4BD2-9EE6-99DAAB1B54B4}"/>
    <dgm:cxn modelId="{FC6CD8E0-BE27-1B44-9B64-9493DCF02A5E}" type="presOf" srcId="{393F3958-94B9-406A-A660-BF873525AA5F}" destId="{A0FBBC74-C100-8F47-AA2A-E3B42E56401A}" srcOrd="0" destOrd="1" presId="urn:microsoft.com/office/officeart/2005/8/layout/list1"/>
    <dgm:cxn modelId="{10F85EEF-B185-0644-BA80-709C07322FF7}" type="presOf" srcId="{224C3D65-806A-4684-88B7-838AB667D641}" destId="{5DEF980C-BAB6-FD41-BEC8-93C4D1C20574}" srcOrd="1" destOrd="0" presId="urn:microsoft.com/office/officeart/2005/8/layout/list1"/>
    <dgm:cxn modelId="{399072D1-CECE-0E43-8517-DB49F502D3C8}" type="presParOf" srcId="{76859879-C91A-2744-8E6F-A7B9794BEE05}" destId="{CF8646D5-B6EC-B945-BA46-DE29612A017B}" srcOrd="0" destOrd="0" presId="urn:microsoft.com/office/officeart/2005/8/layout/list1"/>
    <dgm:cxn modelId="{844CED10-8C5F-7E48-8E59-61C6EA406A56}" type="presParOf" srcId="{CF8646D5-B6EC-B945-BA46-DE29612A017B}" destId="{A2CC57B7-0E96-0D47-A9F2-DBDA3BE8BE38}" srcOrd="0" destOrd="0" presId="urn:microsoft.com/office/officeart/2005/8/layout/list1"/>
    <dgm:cxn modelId="{2221C2E8-1EFD-7447-A8E4-1CA842D81B01}" type="presParOf" srcId="{CF8646D5-B6EC-B945-BA46-DE29612A017B}" destId="{D7B4E790-08C2-0C4B-8CE5-49C5AB808544}" srcOrd="1" destOrd="0" presId="urn:microsoft.com/office/officeart/2005/8/layout/list1"/>
    <dgm:cxn modelId="{077D13D4-9B3B-454C-B61A-736E6CAF3E87}" type="presParOf" srcId="{76859879-C91A-2744-8E6F-A7B9794BEE05}" destId="{2CC536BF-9827-2143-A4FD-0C92F6DAC119}" srcOrd="1" destOrd="0" presId="urn:microsoft.com/office/officeart/2005/8/layout/list1"/>
    <dgm:cxn modelId="{105B3122-817A-1E44-8543-CFCE94E2A5B0}" type="presParOf" srcId="{76859879-C91A-2744-8E6F-A7B9794BEE05}" destId="{86CFB745-7A58-B744-84AE-9DFD4693B39B}" srcOrd="2" destOrd="0" presId="urn:microsoft.com/office/officeart/2005/8/layout/list1"/>
    <dgm:cxn modelId="{FAAA6D9F-16B7-6B4E-98A8-D0551407A979}" type="presParOf" srcId="{76859879-C91A-2744-8E6F-A7B9794BEE05}" destId="{4ACFBE39-B381-5A40-8833-7019C91A987F}" srcOrd="3" destOrd="0" presId="urn:microsoft.com/office/officeart/2005/8/layout/list1"/>
    <dgm:cxn modelId="{3B06F712-3F34-9049-9FDF-5D6307FD74A8}" type="presParOf" srcId="{76859879-C91A-2744-8E6F-A7B9794BEE05}" destId="{0E1433B0-7B60-7F4F-9F08-3FB7295C0D3F}" srcOrd="4" destOrd="0" presId="urn:microsoft.com/office/officeart/2005/8/layout/list1"/>
    <dgm:cxn modelId="{83A0B32F-F5CE-9E46-BFB5-BF2F80E7CC91}" type="presParOf" srcId="{0E1433B0-7B60-7F4F-9F08-3FB7295C0D3F}" destId="{6F28DCB6-933C-8545-9139-E43B004E8586}" srcOrd="0" destOrd="0" presId="urn:microsoft.com/office/officeart/2005/8/layout/list1"/>
    <dgm:cxn modelId="{092AF9E5-FAF9-FF4F-916E-ED670C19A203}" type="presParOf" srcId="{0E1433B0-7B60-7F4F-9F08-3FB7295C0D3F}" destId="{9900D592-D383-094C-A534-7C0B79405A85}" srcOrd="1" destOrd="0" presId="urn:microsoft.com/office/officeart/2005/8/layout/list1"/>
    <dgm:cxn modelId="{3F23D5EC-0966-4F45-BE96-0E66E3F95422}" type="presParOf" srcId="{76859879-C91A-2744-8E6F-A7B9794BEE05}" destId="{54770FDB-07CD-0F47-9B96-D92FF5C66940}" srcOrd="5" destOrd="0" presId="urn:microsoft.com/office/officeart/2005/8/layout/list1"/>
    <dgm:cxn modelId="{FB2E8C2C-C975-9F41-A0AC-B2A81D5541CD}" type="presParOf" srcId="{76859879-C91A-2744-8E6F-A7B9794BEE05}" destId="{FC9B8F73-2BF2-D148-8E64-79DD3F92581A}" srcOrd="6" destOrd="0" presId="urn:microsoft.com/office/officeart/2005/8/layout/list1"/>
    <dgm:cxn modelId="{70AE4F8D-7C15-AB49-9151-BA11F500AAEB}" type="presParOf" srcId="{76859879-C91A-2744-8E6F-A7B9794BEE05}" destId="{45E33694-BB64-B042-A7D8-6BF82634D504}" srcOrd="7" destOrd="0" presId="urn:microsoft.com/office/officeart/2005/8/layout/list1"/>
    <dgm:cxn modelId="{51229E42-E29B-2F4B-AF27-47F19D37CD65}" type="presParOf" srcId="{76859879-C91A-2744-8E6F-A7B9794BEE05}" destId="{A8D39AF9-41FB-154D-BB4A-7746DC9C9D99}" srcOrd="8" destOrd="0" presId="urn:microsoft.com/office/officeart/2005/8/layout/list1"/>
    <dgm:cxn modelId="{1EB3514C-1C22-E249-AE02-C339B8910571}" type="presParOf" srcId="{A8D39AF9-41FB-154D-BB4A-7746DC9C9D99}" destId="{6A0CADE8-B9E3-464E-8F3E-3AEDB0210C46}" srcOrd="0" destOrd="0" presId="urn:microsoft.com/office/officeart/2005/8/layout/list1"/>
    <dgm:cxn modelId="{3E6F61B8-B4BA-9B4E-AD5A-DEC2B5991E94}" type="presParOf" srcId="{A8D39AF9-41FB-154D-BB4A-7746DC9C9D99}" destId="{FB00EBA0-7625-A846-837C-FC51D6264FA4}" srcOrd="1" destOrd="0" presId="urn:microsoft.com/office/officeart/2005/8/layout/list1"/>
    <dgm:cxn modelId="{079C5D64-3FAB-0849-8889-E9D5D19443D4}" type="presParOf" srcId="{76859879-C91A-2744-8E6F-A7B9794BEE05}" destId="{813AE44E-818A-1540-8BE7-697963F3970E}" srcOrd="9" destOrd="0" presId="urn:microsoft.com/office/officeart/2005/8/layout/list1"/>
    <dgm:cxn modelId="{75CFACDA-3288-EB42-9BC9-AE3AC4B68A0D}" type="presParOf" srcId="{76859879-C91A-2744-8E6F-A7B9794BEE05}" destId="{2EDF5A19-6FD9-1A40-90FB-40F66BF36F6A}" srcOrd="10" destOrd="0" presId="urn:microsoft.com/office/officeart/2005/8/layout/list1"/>
    <dgm:cxn modelId="{692281F7-0C7B-304E-A0B0-84A7381AAA5D}" type="presParOf" srcId="{76859879-C91A-2744-8E6F-A7B9794BEE05}" destId="{EE1C5C95-0470-6246-B054-965CC5EC7BB6}" srcOrd="11" destOrd="0" presId="urn:microsoft.com/office/officeart/2005/8/layout/list1"/>
    <dgm:cxn modelId="{7DFA6B94-73BD-9047-96DC-6801C5517A5D}" type="presParOf" srcId="{76859879-C91A-2744-8E6F-A7B9794BEE05}" destId="{49A42A25-7E8C-8F49-9A4A-9006B25659EC}" srcOrd="12" destOrd="0" presId="urn:microsoft.com/office/officeart/2005/8/layout/list1"/>
    <dgm:cxn modelId="{81DDEC09-1F00-9D44-A80A-38CA33AF654E}" type="presParOf" srcId="{49A42A25-7E8C-8F49-9A4A-9006B25659EC}" destId="{639EBD15-F539-B748-9A0E-F81CB2E751C0}" srcOrd="0" destOrd="0" presId="urn:microsoft.com/office/officeart/2005/8/layout/list1"/>
    <dgm:cxn modelId="{9C9B5F88-9D8C-D54A-BAE2-051B5987A269}" type="presParOf" srcId="{49A42A25-7E8C-8F49-9A4A-9006B25659EC}" destId="{5DEF980C-BAB6-FD41-BEC8-93C4D1C20574}" srcOrd="1" destOrd="0" presId="urn:microsoft.com/office/officeart/2005/8/layout/list1"/>
    <dgm:cxn modelId="{4210A029-8A8E-204F-9C11-0A487CF2D3B1}" type="presParOf" srcId="{76859879-C91A-2744-8E6F-A7B9794BEE05}" destId="{EBC5AA24-790E-EA49-88E7-D702387747BF}" srcOrd="13" destOrd="0" presId="urn:microsoft.com/office/officeart/2005/8/layout/list1"/>
    <dgm:cxn modelId="{8C03BDDB-3C0A-1B47-8782-AD7477DBE9B0}" type="presParOf" srcId="{76859879-C91A-2744-8E6F-A7B9794BEE05}" destId="{A0FBBC74-C100-8F47-AA2A-E3B42E56401A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2AB6B3-0303-42DE-B1DE-F0EE3E66DF07}" type="doc">
      <dgm:prSet loTypeId="urn:microsoft.com/office/officeart/2005/8/layout/list1" loCatId="list" qsTypeId="urn:microsoft.com/office/officeart/2005/8/quickstyle/simple4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EC55B07E-E504-47E5-9C5B-2B978E9CC18B}">
      <dgm:prSet/>
      <dgm:spPr/>
      <dgm:t>
        <a:bodyPr/>
        <a:lstStyle/>
        <a:p>
          <a:r>
            <a:rPr lang="fr-FR"/>
            <a:t>Une page Web, c’est</a:t>
          </a:r>
          <a:endParaRPr lang="en-US"/>
        </a:p>
      </dgm:t>
    </dgm:pt>
    <dgm:pt modelId="{053687CE-07DC-477D-A6C3-6530019F5418}" type="parTrans" cxnId="{B6E4B761-C6AC-442C-8876-D5BA76C0B326}">
      <dgm:prSet/>
      <dgm:spPr/>
      <dgm:t>
        <a:bodyPr/>
        <a:lstStyle/>
        <a:p>
          <a:endParaRPr lang="en-US"/>
        </a:p>
      </dgm:t>
    </dgm:pt>
    <dgm:pt modelId="{433CFF57-4CA6-4CDA-82F9-9E6E01516AB1}" type="sibTrans" cxnId="{B6E4B761-C6AC-442C-8876-D5BA76C0B326}">
      <dgm:prSet/>
      <dgm:spPr/>
      <dgm:t>
        <a:bodyPr/>
        <a:lstStyle/>
        <a:p>
          <a:endParaRPr lang="en-US"/>
        </a:p>
      </dgm:t>
    </dgm:pt>
    <dgm:pt modelId="{B4038C40-241A-4D3A-8F91-2186AAB24352}">
      <dgm:prSet/>
      <dgm:spPr/>
      <dgm:t>
        <a:bodyPr/>
        <a:lstStyle/>
        <a:p>
          <a:r>
            <a:rPr lang="fr-FR"/>
            <a:t>un document multimédia </a:t>
          </a:r>
          <a:endParaRPr lang="en-US"/>
        </a:p>
      </dgm:t>
    </dgm:pt>
    <dgm:pt modelId="{6E4E9778-5CBD-414D-9AB9-B17158E77834}" type="parTrans" cxnId="{B7A79BC5-755D-44B1-BF81-469306A47725}">
      <dgm:prSet/>
      <dgm:spPr/>
      <dgm:t>
        <a:bodyPr/>
        <a:lstStyle/>
        <a:p>
          <a:endParaRPr lang="en-US"/>
        </a:p>
      </dgm:t>
    </dgm:pt>
    <dgm:pt modelId="{5A5B1203-1B26-4333-8464-15B4B58A1339}" type="sibTrans" cxnId="{B7A79BC5-755D-44B1-BF81-469306A47725}">
      <dgm:prSet/>
      <dgm:spPr/>
      <dgm:t>
        <a:bodyPr/>
        <a:lstStyle/>
        <a:p>
          <a:endParaRPr lang="en-US"/>
        </a:p>
      </dgm:t>
    </dgm:pt>
    <dgm:pt modelId="{54726271-15CB-45DD-A508-5E9221445F4E}">
      <dgm:prSet/>
      <dgm:spPr/>
      <dgm:t>
        <a:bodyPr/>
        <a:lstStyle/>
        <a:p>
          <a:r>
            <a:rPr lang="fr-FR"/>
            <a:t>textes, images, vidéo... </a:t>
          </a:r>
          <a:endParaRPr lang="en-US"/>
        </a:p>
      </dgm:t>
    </dgm:pt>
    <dgm:pt modelId="{833E2EEA-18EB-4113-86EC-9D65714E9C78}" type="parTrans" cxnId="{42F536D6-6D59-4A20-B86E-F6686068FB7E}">
      <dgm:prSet/>
      <dgm:spPr/>
      <dgm:t>
        <a:bodyPr/>
        <a:lstStyle/>
        <a:p>
          <a:endParaRPr lang="en-US"/>
        </a:p>
      </dgm:t>
    </dgm:pt>
    <dgm:pt modelId="{697D0675-9799-41E6-BD47-90A3BFB2ACED}" type="sibTrans" cxnId="{42F536D6-6D59-4A20-B86E-F6686068FB7E}">
      <dgm:prSet/>
      <dgm:spPr/>
      <dgm:t>
        <a:bodyPr/>
        <a:lstStyle/>
        <a:p>
          <a:endParaRPr lang="en-US"/>
        </a:p>
      </dgm:t>
    </dgm:pt>
    <dgm:pt modelId="{DCF7B2D8-5379-46FC-8B00-F981A02E8D81}">
      <dgm:prSet/>
      <dgm:spPr/>
      <dgm:t>
        <a:bodyPr/>
        <a:lstStyle/>
        <a:p>
          <a:r>
            <a:rPr lang="fr-FR"/>
            <a:t>possibilité d’interaction </a:t>
          </a:r>
          <a:endParaRPr lang="en-US"/>
        </a:p>
      </dgm:t>
    </dgm:pt>
    <dgm:pt modelId="{0B152199-19E2-4E07-9399-3B1FBB473F75}" type="parTrans" cxnId="{33FE2E89-1EA6-4F75-8A02-8EEF40EDA71D}">
      <dgm:prSet/>
      <dgm:spPr/>
      <dgm:t>
        <a:bodyPr/>
        <a:lstStyle/>
        <a:p>
          <a:endParaRPr lang="en-US"/>
        </a:p>
      </dgm:t>
    </dgm:pt>
    <dgm:pt modelId="{39F72FB9-AC39-4747-8ED3-9BB97A43D6B6}" type="sibTrans" cxnId="{33FE2E89-1EA6-4F75-8A02-8EEF40EDA71D}">
      <dgm:prSet/>
      <dgm:spPr/>
      <dgm:t>
        <a:bodyPr/>
        <a:lstStyle/>
        <a:p>
          <a:endParaRPr lang="en-US"/>
        </a:p>
      </dgm:t>
    </dgm:pt>
    <dgm:pt modelId="{9452E7ED-7CD4-41C5-A226-EDBD05234B55}">
      <dgm:prSet/>
      <dgm:spPr/>
      <dgm:t>
        <a:bodyPr/>
        <a:lstStyle/>
        <a:p>
          <a:r>
            <a:rPr lang="fr-FR"/>
            <a:t>liens hypertextes </a:t>
          </a:r>
          <a:endParaRPr lang="en-US"/>
        </a:p>
      </dgm:t>
    </dgm:pt>
    <dgm:pt modelId="{E55267F7-7FE9-4CC8-9B2C-FCB3B85C9106}" type="parTrans" cxnId="{9688BBDA-84B6-4DDF-A71C-198292F93FDB}">
      <dgm:prSet/>
      <dgm:spPr/>
      <dgm:t>
        <a:bodyPr/>
        <a:lstStyle/>
        <a:p>
          <a:endParaRPr lang="en-US"/>
        </a:p>
      </dgm:t>
    </dgm:pt>
    <dgm:pt modelId="{7E02FC2A-D35F-4A5F-8473-FED2878CB558}" type="sibTrans" cxnId="{9688BBDA-84B6-4DDF-A71C-198292F93FDB}">
      <dgm:prSet/>
      <dgm:spPr/>
      <dgm:t>
        <a:bodyPr/>
        <a:lstStyle/>
        <a:p>
          <a:endParaRPr lang="en-US"/>
        </a:p>
      </dgm:t>
    </dgm:pt>
    <dgm:pt modelId="{5104E560-6C67-444D-87A9-F15DEE4B6FB8}">
      <dgm:prSet/>
      <dgm:spPr/>
      <dgm:t>
        <a:bodyPr/>
        <a:lstStyle/>
        <a:p>
          <a:r>
            <a:rPr lang="fr-FR"/>
            <a:t>décrit élément par élément</a:t>
          </a:r>
          <a:endParaRPr lang="en-US"/>
        </a:p>
      </dgm:t>
    </dgm:pt>
    <dgm:pt modelId="{24B37492-D299-4926-B7BE-A5A08F989EDD}" type="parTrans" cxnId="{BA900040-FE13-403F-987C-59B5EE1ADA2D}">
      <dgm:prSet/>
      <dgm:spPr/>
      <dgm:t>
        <a:bodyPr/>
        <a:lstStyle/>
        <a:p>
          <a:endParaRPr lang="en-US"/>
        </a:p>
      </dgm:t>
    </dgm:pt>
    <dgm:pt modelId="{47BD0420-B9A1-4BB3-9BA6-0E66EF98A8EF}" type="sibTrans" cxnId="{BA900040-FE13-403F-987C-59B5EE1ADA2D}">
      <dgm:prSet/>
      <dgm:spPr/>
      <dgm:t>
        <a:bodyPr/>
        <a:lstStyle/>
        <a:p>
          <a:endParaRPr lang="en-US"/>
        </a:p>
      </dgm:t>
    </dgm:pt>
    <dgm:pt modelId="{BE5FD339-8760-4E6C-B640-B11860B66712}">
      <dgm:prSet/>
      <dgm:spPr/>
      <dgm:t>
        <a:bodyPr/>
        <a:lstStyle/>
        <a:p>
          <a:r>
            <a:rPr lang="fr-FR"/>
            <a:t>titre, morceaux de texte, images... </a:t>
          </a:r>
          <a:endParaRPr lang="en-US"/>
        </a:p>
      </dgm:t>
    </dgm:pt>
    <dgm:pt modelId="{B9238B8B-29B7-4A2B-906B-41C44EB3280A}" type="parTrans" cxnId="{2A931B50-ADDA-4F4C-8FDB-BEADD36C920A}">
      <dgm:prSet/>
      <dgm:spPr/>
      <dgm:t>
        <a:bodyPr/>
        <a:lstStyle/>
        <a:p>
          <a:endParaRPr lang="en-US"/>
        </a:p>
      </dgm:t>
    </dgm:pt>
    <dgm:pt modelId="{C3AA0501-3325-4052-8549-17C277A8DD09}" type="sibTrans" cxnId="{2A931B50-ADDA-4F4C-8FDB-BEADD36C920A}">
      <dgm:prSet/>
      <dgm:spPr/>
      <dgm:t>
        <a:bodyPr/>
        <a:lstStyle/>
        <a:p>
          <a:endParaRPr lang="en-US"/>
        </a:p>
      </dgm:t>
    </dgm:pt>
    <dgm:pt modelId="{9E0DCEFF-7AA1-49D3-B100-F430B3209FDD}">
      <dgm:prSet/>
      <dgm:spPr/>
      <dgm:t>
        <a:bodyPr/>
        <a:lstStyle/>
        <a:p>
          <a:r>
            <a:rPr lang="fr-FR"/>
            <a:t>avec un langage de description </a:t>
          </a:r>
          <a:endParaRPr lang="en-US"/>
        </a:p>
      </dgm:t>
    </dgm:pt>
    <dgm:pt modelId="{ECFB0ACF-AC49-4608-BC1D-803C13AC708E}" type="parTrans" cxnId="{9D7FC3E8-AF16-4DA6-AC07-DFF5A10E4F5F}">
      <dgm:prSet/>
      <dgm:spPr/>
      <dgm:t>
        <a:bodyPr/>
        <a:lstStyle/>
        <a:p>
          <a:endParaRPr lang="en-US"/>
        </a:p>
      </dgm:t>
    </dgm:pt>
    <dgm:pt modelId="{0FE0C1ED-ABD0-4D5A-9226-E44466567980}" type="sibTrans" cxnId="{9D7FC3E8-AF16-4DA6-AC07-DFF5A10E4F5F}">
      <dgm:prSet/>
      <dgm:spPr/>
      <dgm:t>
        <a:bodyPr/>
        <a:lstStyle/>
        <a:p>
          <a:endParaRPr lang="en-US"/>
        </a:p>
      </dgm:t>
    </dgm:pt>
    <dgm:pt modelId="{23E058D3-041C-4140-88BD-03C1B77FD90F}">
      <dgm:prSet/>
      <dgm:spPr/>
      <dgm:t>
        <a:bodyPr/>
        <a:lstStyle/>
        <a:p>
          <a:r>
            <a:rPr lang="fr-FR"/>
            <a:t>HTML (1992) ou XHTML (2002) </a:t>
          </a:r>
          <a:endParaRPr lang="en-US"/>
        </a:p>
      </dgm:t>
    </dgm:pt>
    <dgm:pt modelId="{55D7CE14-3FD4-4822-86B7-A8671286969F}" type="parTrans" cxnId="{960DD326-8006-48A0-B307-6BA316DE51F9}">
      <dgm:prSet/>
      <dgm:spPr/>
      <dgm:t>
        <a:bodyPr/>
        <a:lstStyle/>
        <a:p>
          <a:endParaRPr lang="en-US"/>
        </a:p>
      </dgm:t>
    </dgm:pt>
    <dgm:pt modelId="{5169A154-382D-4DEB-8005-A617E48062C3}" type="sibTrans" cxnId="{960DD326-8006-48A0-B307-6BA316DE51F9}">
      <dgm:prSet/>
      <dgm:spPr/>
      <dgm:t>
        <a:bodyPr/>
        <a:lstStyle/>
        <a:p>
          <a:endParaRPr lang="en-US"/>
        </a:p>
      </dgm:t>
    </dgm:pt>
    <dgm:pt modelId="{9269B2CB-1F5B-4B18-97C1-F8F7FC3A69D7}">
      <dgm:prSet/>
      <dgm:spPr/>
      <dgm:t>
        <a:bodyPr/>
        <a:lstStyle/>
        <a:p>
          <a:r>
            <a:rPr lang="fr-FR"/>
            <a:t>stocké dans un fichier </a:t>
          </a:r>
          <a:endParaRPr lang="en-US"/>
        </a:p>
      </dgm:t>
    </dgm:pt>
    <dgm:pt modelId="{6903B6BB-E451-4859-81AD-B978DC6BB21F}" type="parTrans" cxnId="{E3981B0A-531D-4E96-B69D-357EB26BA2D5}">
      <dgm:prSet/>
      <dgm:spPr/>
      <dgm:t>
        <a:bodyPr/>
        <a:lstStyle/>
        <a:p>
          <a:endParaRPr lang="en-US"/>
        </a:p>
      </dgm:t>
    </dgm:pt>
    <dgm:pt modelId="{A33B96E7-5318-4233-AEF2-8BC1D3BBA129}" type="sibTrans" cxnId="{E3981B0A-531D-4E96-B69D-357EB26BA2D5}">
      <dgm:prSet/>
      <dgm:spPr/>
      <dgm:t>
        <a:bodyPr/>
        <a:lstStyle/>
        <a:p>
          <a:endParaRPr lang="en-US"/>
        </a:p>
      </dgm:t>
    </dgm:pt>
    <dgm:pt modelId="{28B72E93-520C-4111-9B84-E956CD751AC0}">
      <dgm:prSet/>
      <dgm:spPr/>
      <dgm:t>
        <a:bodyPr/>
        <a:lstStyle/>
        <a:p>
          <a:r>
            <a:rPr lang="fr-FR"/>
            <a:t>.html (ou .htm, .xhtml) </a:t>
          </a:r>
          <a:endParaRPr lang="en-US"/>
        </a:p>
      </dgm:t>
    </dgm:pt>
    <dgm:pt modelId="{8BECF12D-BBD4-470E-A279-60CEE87064A3}" type="parTrans" cxnId="{7D37C293-C021-4404-AEBA-F39D724998EA}">
      <dgm:prSet/>
      <dgm:spPr/>
      <dgm:t>
        <a:bodyPr/>
        <a:lstStyle/>
        <a:p>
          <a:endParaRPr lang="en-US"/>
        </a:p>
      </dgm:t>
    </dgm:pt>
    <dgm:pt modelId="{AA3FF547-CFC4-48FA-82A0-2F49EF37FF3F}" type="sibTrans" cxnId="{7D37C293-C021-4404-AEBA-F39D724998EA}">
      <dgm:prSet/>
      <dgm:spPr/>
      <dgm:t>
        <a:bodyPr/>
        <a:lstStyle/>
        <a:p>
          <a:endParaRPr lang="en-US"/>
        </a:p>
      </dgm:t>
    </dgm:pt>
    <dgm:pt modelId="{1A777D7A-00B3-4A89-98F9-D6CA79FEB969}">
      <dgm:prSet/>
      <dgm:spPr/>
      <dgm:t>
        <a:bodyPr/>
        <a:lstStyle/>
        <a:p>
          <a:r>
            <a:rPr lang="fr-FR"/>
            <a:t>Une page Web</a:t>
          </a:r>
          <a:endParaRPr lang="en-US"/>
        </a:p>
      </dgm:t>
    </dgm:pt>
    <dgm:pt modelId="{F78470AE-9FBE-4758-B7E5-B2BF4C69E1E6}" type="parTrans" cxnId="{DBE6E31C-817B-44CB-AE21-C18CA059AA13}">
      <dgm:prSet/>
      <dgm:spPr/>
      <dgm:t>
        <a:bodyPr/>
        <a:lstStyle/>
        <a:p>
          <a:endParaRPr lang="en-US"/>
        </a:p>
      </dgm:t>
    </dgm:pt>
    <dgm:pt modelId="{FCEE14CE-0023-47F1-A673-C0C0E3EB1B02}" type="sibTrans" cxnId="{DBE6E31C-817B-44CB-AE21-C18CA059AA13}">
      <dgm:prSet/>
      <dgm:spPr/>
      <dgm:t>
        <a:bodyPr/>
        <a:lstStyle/>
        <a:p>
          <a:endParaRPr lang="en-US"/>
        </a:p>
      </dgm:t>
    </dgm:pt>
    <dgm:pt modelId="{C290C986-47C8-4651-B4AE-9F485F9C0E21}">
      <dgm:prSet/>
      <dgm:spPr/>
      <dgm:t>
        <a:bodyPr/>
        <a:lstStyle/>
        <a:p>
          <a:r>
            <a:rPr lang="fr-FR"/>
            <a:t>est calculée et affichée par un navigateur </a:t>
          </a:r>
          <a:endParaRPr lang="en-US"/>
        </a:p>
      </dgm:t>
    </dgm:pt>
    <dgm:pt modelId="{1F772AC7-0C15-454A-9D04-35C0E3588DDE}" type="parTrans" cxnId="{B4EF402B-24EB-4BDD-B784-4EA205787CC9}">
      <dgm:prSet/>
      <dgm:spPr/>
      <dgm:t>
        <a:bodyPr/>
        <a:lstStyle/>
        <a:p>
          <a:endParaRPr lang="en-US"/>
        </a:p>
      </dgm:t>
    </dgm:pt>
    <dgm:pt modelId="{149A6FD4-8A75-4FD2-977B-CB615752FC2F}" type="sibTrans" cxnId="{B4EF402B-24EB-4BDD-B784-4EA205787CC9}">
      <dgm:prSet/>
      <dgm:spPr/>
      <dgm:t>
        <a:bodyPr/>
        <a:lstStyle/>
        <a:p>
          <a:endParaRPr lang="en-US"/>
        </a:p>
      </dgm:t>
    </dgm:pt>
    <dgm:pt modelId="{CC275F04-244D-4FEC-A6F7-D0AC805B8A3C}">
      <dgm:prSet/>
      <dgm:spPr/>
      <dgm:t>
        <a:bodyPr/>
        <a:lstStyle/>
        <a:p>
          <a:r>
            <a:rPr lang="fr-FR"/>
            <a:t>est localisée sur Internet à l’aide d’une adresse (URL) </a:t>
          </a:r>
          <a:endParaRPr lang="en-US"/>
        </a:p>
      </dgm:t>
    </dgm:pt>
    <dgm:pt modelId="{F06EB4BC-2DA8-4D81-AD96-85F20430C061}" type="parTrans" cxnId="{09B25049-CB2A-4D5C-95EF-FCE5F60F69FA}">
      <dgm:prSet/>
      <dgm:spPr/>
      <dgm:t>
        <a:bodyPr/>
        <a:lstStyle/>
        <a:p>
          <a:endParaRPr lang="en-US"/>
        </a:p>
      </dgm:t>
    </dgm:pt>
    <dgm:pt modelId="{8DF215DF-DF75-48BF-863F-DE82AE28C579}" type="sibTrans" cxnId="{09B25049-CB2A-4D5C-95EF-FCE5F60F69FA}">
      <dgm:prSet/>
      <dgm:spPr/>
      <dgm:t>
        <a:bodyPr/>
        <a:lstStyle/>
        <a:p>
          <a:endParaRPr lang="en-US"/>
        </a:p>
      </dgm:t>
    </dgm:pt>
    <dgm:pt modelId="{31C84A51-F7E6-4A1F-BEBF-8BE223F66ACF}">
      <dgm:prSet/>
      <dgm:spPr/>
      <dgm:t>
        <a:bodyPr/>
        <a:lstStyle/>
        <a:p>
          <a:r>
            <a:rPr lang="fr-FR"/>
            <a:t>permet d’accéder à d’autres pages en suivant des liens </a:t>
          </a:r>
          <a:endParaRPr lang="en-US"/>
        </a:p>
      </dgm:t>
    </dgm:pt>
    <dgm:pt modelId="{57DC76A3-2922-4750-BC89-D6903076D6D7}" type="parTrans" cxnId="{E35C303D-F6E1-4E5C-A5D2-54A3F845CA77}">
      <dgm:prSet/>
      <dgm:spPr/>
      <dgm:t>
        <a:bodyPr/>
        <a:lstStyle/>
        <a:p>
          <a:endParaRPr lang="en-US"/>
        </a:p>
      </dgm:t>
    </dgm:pt>
    <dgm:pt modelId="{9BCB850F-4739-430D-88D2-AE07F70E48A9}" type="sibTrans" cxnId="{E35C303D-F6E1-4E5C-A5D2-54A3F845CA77}">
      <dgm:prSet/>
      <dgm:spPr/>
      <dgm:t>
        <a:bodyPr/>
        <a:lstStyle/>
        <a:p>
          <a:endParaRPr lang="en-US"/>
        </a:p>
      </dgm:t>
    </dgm:pt>
    <dgm:pt modelId="{67EADC51-D6CD-2B48-B16C-EA85D594F423}" type="pres">
      <dgm:prSet presAssocID="{3D2AB6B3-0303-42DE-B1DE-F0EE3E66DF07}" presName="linear" presStyleCnt="0">
        <dgm:presLayoutVars>
          <dgm:dir/>
          <dgm:animLvl val="lvl"/>
          <dgm:resizeHandles val="exact"/>
        </dgm:presLayoutVars>
      </dgm:prSet>
      <dgm:spPr/>
    </dgm:pt>
    <dgm:pt modelId="{EAD47280-7385-9149-ABEE-353FAE1BBA2A}" type="pres">
      <dgm:prSet presAssocID="{EC55B07E-E504-47E5-9C5B-2B978E9CC18B}" presName="parentLin" presStyleCnt="0"/>
      <dgm:spPr/>
    </dgm:pt>
    <dgm:pt modelId="{77E2AC4A-7A10-6140-9F8B-8E6E22F1F135}" type="pres">
      <dgm:prSet presAssocID="{EC55B07E-E504-47E5-9C5B-2B978E9CC18B}" presName="parentLeftMargin" presStyleLbl="node1" presStyleIdx="0" presStyleCnt="6"/>
      <dgm:spPr/>
    </dgm:pt>
    <dgm:pt modelId="{B9195ED7-C65F-7846-897F-065C34D8B52C}" type="pres">
      <dgm:prSet presAssocID="{EC55B07E-E504-47E5-9C5B-2B978E9CC18B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63A42C77-47AB-F44F-B9D6-C5261F6F2682}" type="pres">
      <dgm:prSet presAssocID="{EC55B07E-E504-47E5-9C5B-2B978E9CC18B}" presName="negativeSpace" presStyleCnt="0"/>
      <dgm:spPr/>
    </dgm:pt>
    <dgm:pt modelId="{D721EA5D-6839-2B46-AB50-80DFB565830B}" type="pres">
      <dgm:prSet presAssocID="{EC55B07E-E504-47E5-9C5B-2B978E9CC18B}" presName="childText" presStyleLbl="conFgAcc1" presStyleIdx="0" presStyleCnt="6">
        <dgm:presLayoutVars>
          <dgm:bulletEnabled val="1"/>
        </dgm:presLayoutVars>
      </dgm:prSet>
      <dgm:spPr/>
    </dgm:pt>
    <dgm:pt modelId="{87758F56-E7F7-A54C-9FD9-B4859842F53B}" type="pres">
      <dgm:prSet presAssocID="{433CFF57-4CA6-4CDA-82F9-9E6E01516AB1}" presName="spaceBetweenRectangles" presStyleCnt="0"/>
      <dgm:spPr/>
    </dgm:pt>
    <dgm:pt modelId="{7E662252-4A4D-A445-AF2B-8356D3215AA6}" type="pres">
      <dgm:prSet presAssocID="{9452E7ED-7CD4-41C5-A226-EDBD05234B55}" presName="parentLin" presStyleCnt="0"/>
      <dgm:spPr/>
    </dgm:pt>
    <dgm:pt modelId="{903BFA2E-B8E1-AF43-A0D1-AB1FF8843A07}" type="pres">
      <dgm:prSet presAssocID="{9452E7ED-7CD4-41C5-A226-EDBD05234B55}" presName="parentLeftMargin" presStyleLbl="node1" presStyleIdx="0" presStyleCnt="6"/>
      <dgm:spPr/>
    </dgm:pt>
    <dgm:pt modelId="{20710532-6EB7-7C4E-BC3B-81239342E725}" type="pres">
      <dgm:prSet presAssocID="{9452E7ED-7CD4-41C5-A226-EDBD05234B55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5535DCC-273A-A047-AF63-13CF7E185BEB}" type="pres">
      <dgm:prSet presAssocID="{9452E7ED-7CD4-41C5-A226-EDBD05234B55}" presName="negativeSpace" presStyleCnt="0"/>
      <dgm:spPr/>
    </dgm:pt>
    <dgm:pt modelId="{89E9EC83-7209-DE45-83CC-1DC772B913CD}" type="pres">
      <dgm:prSet presAssocID="{9452E7ED-7CD4-41C5-A226-EDBD05234B55}" presName="childText" presStyleLbl="conFgAcc1" presStyleIdx="1" presStyleCnt="6">
        <dgm:presLayoutVars>
          <dgm:bulletEnabled val="1"/>
        </dgm:presLayoutVars>
      </dgm:prSet>
      <dgm:spPr/>
    </dgm:pt>
    <dgm:pt modelId="{479A818D-0881-F044-92B4-FC997E9D08F9}" type="pres">
      <dgm:prSet presAssocID="{7E02FC2A-D35F-4A5F-8473-FED2878CB558}" presName="spaceBetweenRectangles" presStyleCnt="0"/>
      <dgm:spPr/>
    </dgm:pt>
    <dgm:pt modelId="{78F98BF2-7F55-6E4D-A9F1-B5713991C51F}" type="pres">
      <dgm:prSet presAssocID="{BE5FD339-8760-4E6C-B640-B11860B66712}" presName="parentLin" presStyleCnt="0"/>
      <dgm:spPr/>
    </dgm:pt>
    <dgm:pt modelId="{CD1039FA-B7A7-7745-AD55-9BE77382AFB4}" type="pres">
      <dgm:prSet presAssocID="{BE5FD339-8760-4E6C-B640-B11860B66712}" presName="parentLeftMargin" presStyleLbl="node1" presStyleIdx="1" presStyleCnt="6"/>
      <dgm:spPr/>
    </dgm:pt>
    <dgm:pt modelId="{70F12161-55D1-DD4E-84FD-7D7822FC3D81}" type="pres">
      <dgm:prSet presAssocID="{BE5FD339-8760-4E6C-B640-B11860B66712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3828EE07-53E8-BD48-AFD1-F236D13230B6}" type="pres">
      <dgm:prSet presAssocID="{BE5FD339-8760-4E6C-B640-B11860B66712}" presName="negativeSpace" presStyleCnt="0"/>
      <dgm:spPr/>
    </dgm:pt>
    <dgm:pt modelId="{AABCE902-15B4-BC49-A9C0-D0FF4A6BB27A}" type="pres">
      <dgm:prSet presAssocID="{BE5FD339-8760-4E6C-B640-B11860B66712}" presName="childText" presStyleLbl="conFgAcc1" presStyleIdx="2" presStyleCnt="6">
        <dgm:presLayoutVars>
          <dgm:bulletEnabled val="1"/>
        </dgm:presLayoutVars>
      </dgm:prSet>
      <dgm:spPr/>
    </dgm:pt>
    <dgm:pt modelId="{42FE3B1E-732B-034D-8381-C262FD13AD2D}" type="pres">
      <dgm:prSet presAssocID="{C3AA0501-3325-4052-8549-17C277A8DD09}" presName="spaceBetweenRectangles" presStyleCnt="0"/>
      <dgm:spPr/>
    </dgm:pt>
    <dgm:pt modelId="{9317A9F3-CF53-B148-A073-70A210247247}" type="pres">
      <dgm:prSet presAssocID="{9E0DCEFF-7AA1-49D3-B100-F430B3209FDD}" presName="parentLin" presStyleCnt="0"/>
      <dgm:spPr/>
    </dgm:pt>
    <dgm:pt modelId="{32FBB1B4-061C-6047-AC55-23C34EAD2529}" type="pres">
      <dgm:prSet presAssocID="{9E0DCEFF-7AA1-49D3-B100-F430B3209FDD}" presName="parentLeftMargin" presStyleLbl="node1" presStyleIdx="2" presStyleCnt="6"/>
      <dgm:spPr/>
    </dgm:pt>
    <dgm:pt modelId="{FE0B191F-01DC-B84B-8936-13C10D7D199B}" type="pres">
      <dgm:prSet presAssocID="{9E0DCEFF-7AA1-49D3-B100-F430B3209FDD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AC718E2A-CCEE-F543-BFA6-A849BB584069}" type="pres">
      <dgm:prSet presAssocID="{9E0DCEFF-7AA1-49D3-B100-F430B3209FDD}" presName="negativeSpace" presStyleCnt="0"/>
      <dgm:spPr/>
    </dgm:pt>
    <dgm:pt modelId="{20B9FC71-23A4-9A4A-BE28-FBCBB4285A9B}" type="pres">
      <dgm:prSet presAssocID="{9E0DCEFF-7AA1-49D3-B100-F430B3209FDD}" presName="childText" presStyleLbl="conFgAcc1" presStyleIdx="3" presStyleCnt="6">
        <dgm:presLayoutVars>
          <dgm:bulletEnabled val="1"/>
        </dgm:presLayoutVars>
      </dgm:prSet>
      <dgm:spPr/>
    </dgm:pt>
    <dgm:pt modelId="{FDE6743C-1D8C-BB46-AD4D-9E24834B423F}" type="pres">
      <dgm:prSet presAssocID="{0FE0C1ED-ABD0-4D5A-9226-E44466567980}" presName="spaceBetweenRectangles" presStyleCnt="0"/>
      <dgm:spPr/>
    </dgm:pt>
    <dgm:pt modelId="{F7B89AFC-7956-0B46-98A1-AD643903F6A2}" type="pres">
      <dgm:prSet presAssocID="{9269B2CB-1F5B-4B18-97C1-F8F7FC3A69D7}" presName="parentLin" presStyleCnt="0"/>
      <dgm:spPr/>
    </dgm:pt>
    <dgm:pt modelId="{4CE1D74B-8C29-1241-9DC3-00B7BEB37DF0}" type="pres">
      <dgm:prSet presAssocID="{9269B2CB-1F5B-4B18-97C1-F8F7FC3A69D7}" presName="parentLeftMargin" presStyleLbl="node1" presStyleIdx="3" presStyleCnt="6"/>
      <dgm:spPr/>
    </dgm:pt>
    <dgm:pt modelId="{25F477E9-3126-0244-97A0-70D474ECA6F3}" type="pres">
      <dgm:prSet presAssocID="{9269B2CB-1F5B-4B18-97C1-F8F7FC3A69D7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98B9BDD4-E922-794B-9166-9F7430E53470}" type="pres">
      <dgm:prSet presAssocID="{9269B2CB-1F5B-4B18-97C1-F8F7FC3A69D7}" presName="negativeSpace" presStyleCnt="0"/>
      <dgm:spPr/>
    </dgm:pt>
    <dgm:pt modelId="{7C3BF676-7489-2742-998F-837F2D88AB57}" type="pres">
      <dgm:prSet presAssocID="{9269B2CB-1F5B-4B18-97C1-F8F7FC3A69D7}" presName="childText" presStyleLbl="conFgAcc1" presStyleIdx="4" presStyleCnt="6">
        <dgm:presLayoutVars>
          <dgm:bulletEnabled val="1"/>
        </dgm:presLayoutVars>
      </dgm:prSet>
      <dgm:spPr/>
    </dgm:pt>
    <dgm:pt modelId="{08D3021D-D723-8841-8112-62A0D99BBAD6}" type="pres">
      <dgm:prSet presAssocID="{A33B96E7-5318-4233-AEF2-8BC1D3BBA129}" presName="spaceBetweenRectangles" presStyleCnt="0"/>
      <dgm:spPr/>
    </dgm:pt>
    <dgm:pt modelId="{879CBDF5-6DCA-164B-848B-B9E419529ADA}" type="pres">
      <dgm:prSet presAssocID="{1A777D7A-00B3-4A89-98F9-D6CA79FEB969}" presName="parentLin" presStyleCnt="0"/>
      <dgm:spPr/>
    </dgm:pt>
    <dgm:pt modelId="{2AD4F841-E522-C74A-9655-701850F23EE9}" type="pres">
      <dgm:prSet presAssocID="{1A777D7A-00B3-4A89-98F9-D6CA79FEB969}" presName="parentLeftMargin" presStyleLbl="node1" presStyleIdx="4" presStyleCnt="6"/>
      <dgm:spPr/>
    </dgm:pt>
    <dgm:pt modelId="{A82C66E1-373E-8048-A659-E4F6C5A5303C}" type="pres">
      <dgm:prSet presAssocID="{1A777D7A-00B3-4A89-98F9-D6CA79FEB969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374AFC7F-F963-F54F-BADF-5566069545AD}" type="pres">
      <dgm:prSet presAssocID="{1A777D7A-00B3-4A89-98F9-D6CA79FEB969}" presName="negativeSpace" presStyleCnt="0"/>
      <dgm:spPr/>
    </dgm:pt>
    <dgm:pt modelId="{751B3479-5497-724A-8A2D-20C9538CFA39}" type="pres">
      <dgm:prSet presAssocID="{1A777D7A-00B3-4A89-98F9-D6CA79FEB969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A3909100-F909-3445-8A0C-A8521B6672F8}" type="presOf" srcId="{EC55B07E-E504-47E5-9C5B-2B978E9CC18B}" destId="{77E2AC4A-7A10-6140-9F8B-8E6E22F1F135}" srcOrd="0" destOrd="0" presId="urn:microsoft.com/office/officeart/2005/8/layout/list1"/>
    <dgm:cxn modelId="{E3981B0A-531D-4E96-B69D-357EB26BA2D5}" srcId="{3D2AB6B3-0303-42DE-B1DE-F0EE3E66DF07}" destId="{9269B2CB-1F5B-4B18-97C1-F8F7FC3A69D7}" srcOrd="4" destOrd="0" parTransId="{6903B6BB-E451-4859-81AD-B978DC6BB21F}" sibTransId="{A33B96E7-5318-4233-AEF2-8BC1D3BBA129}"/>
    <dgm:cxn modelId="{AD626810-C3AE-F543-901E-F91657E4B965}" type="presOf" srcId="{DCF7B2D8-5379-46FC-8B00-F981A02E8D81}" destId="{D721EA5D-6839-2B46-AB50-80DFB565830B}" srcOrd="0" destOrd="2" presId="urn:microsoft.com/office/officeart/2005/8/layout/list1"/>
    <dgm:cxn modelId="{BDC6631B-C027-C449-8D39-D25E66742583}" type="presOf" srcId="{EC55B07E-E504-47E5-9C5B-2B978E9CC18B}" destId="{B9195ED7-C65F-7846-897F-065C34D8B52C}" srcOrd="1" destOrd="0" presId="urn:microsoft.com/office/officeart/2005/8/layout/list1"/>
    <dgm:cxn modelId="{DBE6E31C-817B-44CB-AE21-C18CA059AA13}" srcId="{3D2AB6B3-0303-42DE-B1DE-F0EE3E66DF07}" destId="{1A777D7A-00B3-4A89-98F9-D6CA79FEB969}" srcOrd="5" destOrd="0" parTransId="{F78470AE-9FBE-4758-B7E5-B2BF4C69E1E6}" sibTransId="{FCEE14CE-0023-47F1-A673-C0C0E3EB1B02}"/>
    <dgm:cxn modelId="{2F472F1D-40A9-F948-9A45-3F107635760D}" type="presOf" srcId="{5104E560-6C67-444D-87A9-F15DEE4B6FB8}" destId="{89E9EC83-7209-DE45-83CC-1DC772B913CD}" srcOrd="0" destOrd="0" presId="urn:microsoft.com/office/officeart/2005/8/layout/list1"/>
    <dgm:cxn modelId="{960DD326-8006-48A0-B307-6BA316DE51F9}" srcId="{9E0DCEFF-7AA1-49D3-B100-F430B3209FDD}" destId="{23E058D3-041C-4140-88BD-03C1B77FD90F}" srcOrd="0" destOrd="0" parTransId="{55D7CE14-3FD4-4822-86B7-A8671286969F}" sibTransId="{5169A154-382D-4DEB-8005-A617E48062C3}"/>
    <dgm:cxn modelId="{F9D94C27-23F1-0743-BA7D-D990BDF986D4}" type="presOf" srcId="{C290C986-47C8-4651-B4AE-9F485F9C0E21}" destId="{751B3479-5497-724A-8A2D-20C9538CFA39}" srcOrd="0" destOrd="0" presId="urn:microsoft.com/office/officeart/2005/8/layout/list1"/>
    <dgm:cxn modelId="{AB8F042A-CB27-6F44-8CE6-5265C5578BA2}" type="presOf" srcId="{28B72E93-520C-4111-9B84-E956CD751AC0}" destId="{7C3BF676-7489-2742-998F-837F2D88AB57}" srcOrd="0" destOrd="0" presId="urn:microsoft.com/office/officeart/2005/8/layout/list1"/>
    <dgm:cxn modelId="{B4EF402B-24EB-4BDD-B784-4EA205787CC9}" srcId="{1A777D7A-00B3-4A89-98F9-D6CA79FEB969}" destId="{C290C986-47C8-4651-B4AE-9F485F9C0E21}" srcOrd="0" destOrd="0" parTransId="{1F772AC7-0C15-454A-9D04-35C0E3588DDE}" sibTransId="{149A6FD4-8A75-4FD2-977B-CB615752FC2F}"/>
    <dgm:cxn modelId="{B0729B2D-A2E8-F147-89F1-CFA683AE7F59}" type="presOf" srcId="{54726271-15CB-45DD-A508-5E9221445F4E}" destId="{D721EA5D-6839-2B46-AB50-80DFB565830B}" srcOrd="0" destOrd="1" presId="urn:microsoft.com/office/officeart/2005/8/layout/list1"/>
    <dgm:cxn modelId="{E35C303D-F6E1-4E5C-A5D2-54A3F845CA77}" srcId="{1A777D7A-00B3-4A89-98F9-D6CA79FEB969}" destId="{31C84A51-F7E6-4A1F-BEBF-8BE223F66ACF}" srcOrd="2" destOrd="0" parTransId="{57DC76A3-2922-4750-BC89-D6903076D6D7}" sibTransId="{9BCB850F-4739-430D-88D2-AE07F70E48A9}"/>
    <dgm:cxn modelId="{BA900040-FE13-403F-987C-59B5EE1ADA2D}" srcId="{9452E7ED-7CD4-41C5-A226-EDBD05234B55}" destId="{5104E560-6C67-444D-87A9-F15DEE4B6FB8}" srcOrd="0" destOrd="0" parTransId="{24B37492-D299-4926-B7BE-A5A08F989EDD}" sibTransId="{47BD0420-B9A1-4BB3-9BA6-0E66EF98A8EF}"/>
    <dgm:cxn modelId="{09B25049-CB2A-4D5C-95EF-FCE5F60F69FA}" srcId="{1A777D7A-00B3-4A89-98F9-D6CA79FEB969}" destId="{CC275F04-244D-4FEC-A6F7-D0AC805B8A3C}" srcOrd="1" destOrd="0" parTransId="{F06EB4BC-2DA8-4D81-AD96-85F20430C061}" sibTransId="{8DF215DF-DF75-48BF-863F-DE82AE28C579}"/>
    <dgm:cxn modelId="{2A931B50-ADDA-4F4C-8FDB-BEADD36C920A}" srcId="{3D2AB6B3-0303-42DE-B1DE-F0EE3E66DF07}" destId="{BE5FD339-8760-4E6C-B640-B11860B66712}" srcOrd="2" destOrd="0" parTransId="{B9238B8B-29B7-4A2B-906B-41C44EB3280A}" sibTransId="{C3AA0501-3325-4052-8549-17C277A8DD09}"/>
    <dgm:cxn modelId="{FA20E450-1688-7F4F-A72A-316AFD93742D}" type="presOf" srcId="{9269B2CB-1F5B-4B18-97C1-F8F7FC3A69D7}" destId="{25F477E9-3126-0244-97A0-70D474ECA6F3}" srcOrd="1" destOrd="0" presId="urn:microsoft.com/office/officeart/2005/8/layout/list1"/>
    <dgm:cxn modelId="{F2C50C52-A019-FA42-A17D-1E240AA623AA}" type="presOf" srcId="{23E058D3-041C-4140-88BD-03C1B77FD90F}" destId="{20B9FC71-23A4-9A4A-BE28-FBCBB4285A9B}" srcOrd="0" destOrd="0" presId="urn:microsoft.com/office/officeart/2005/8/layout/list1"/>
    <dgm:cxn modelId="{D31F0356-4462-EA43-AE36-851AC31B3D5D}" type="presOf" srcId="{BE5FD339-8760-4E6C-B640-B11860B66712}" destId="{CD1039FA-B7A7-7745-AD55-9BE77382AFB4}" srcOrd="0" destOrd="0" presId="urn:microsoft.com/office/officeart/2005/8/layout/list1"/>
    <dgm:cxn modelId="{B6E4B761-C6AC-442C-8876-D5BA76C0B326}" srcId="{3D2AB6B3-0303-42DE-B1DE-F0EE3E66DF07}" destId="{EC55B07E-E504-47E5-9C5B-2B978E9CC18B}" srcOrd="0" destOrd="0" parTransId="{053687CE-07DC-477D-A6C3-6530019F5418}" sibTransId="{433CFF57-4CA6-4CDA-82F9-9E6E01516AB1}"/>
    <dgm:cxn modelId="{049CB863-5681-D64F-A264-E9529C864EC0}" type="presOf" srcId="{3D2AB6B3-0303-42DE-B1DE-F0EE3E66DF07}" destId="{67EADC51-D6CD-2B48-B16C-EA85D594F423}" srcOrd="0" destOrd="0" presId="urn:microsoft.com/office/officeart/2005/8/layout/list1"/>
    <dgm:cxn modelId="{462A3E67-D450-3548-90A8-4EBB7649F440}" type="presOf" srcId="{1A777D7A-00B3-4A89-98F9-D6CA79FEB969}" destId="{A82C66E1-373E-8048-A659-E4F6C5A5303C}" srcOrd="1" destOrd="0" presId="urn:microsoft.com/office/officeart/2005/8/layout/list1"/>
    <dgm:cxn modelId="{72AC396D-9278-9C4F-B9E0-FC08B7761056}" type="presOf" srcId="{9E0DCEFF-7AA1-49D3-B100-F430B3209FDD}" destId="{FE0B191F-01DC-B84B-8936-13C10D7D199B}" srcOrd="1" destOrd="0" presId="urn:microsoft.com/office/officeart/2005/8/layout/list1"/>
    <dgm:cxn modelId="{33FE2E89-1EA6-4F75-8A02-8EEF40EDA71D}" srcId="{EC55B07E-E504-47E5-9C5B-2B978E9CC18B}" destId="{DCF7B2D8-5379-46FC-8B00-F981A02E8D81}" srcOrd="2" destOrd="0" parTransId="{0B152199-19E2-4E07-9399-3B1FBB473F75}" sibTransId="{39F72FB9-AC39-4747-8ED3-9BB97A43D6B6}"/>
    <dgm:cxn modelId="{7D37C293-C021-4404-AEBA-F39D724998EA}" srcId="{9269B2CB-1F5B-4B18-97C1-F8F7FC3A69D7}" destId="{28B72E93-520C-4111-9B84-E956CD751AC0}" srcOrd="0" destOrd="0" parTransId="{8BECF12D-BBD4-470E-A279-60CEE87064A3}" sibTransId="{AA3FF547-CFC4-48FA-82A0-2F49EF37FF3F}"/>
    <dgm:cxn modelId="{5A0DD39A-00B5-7E4F-B5E7-20C510C41EAC}" type="presOf" srcId="{9269B2CB-1F5B-4B18-97C1-F8F7FC3A69D7}" destId="{4CE1D74B-8C29-1241-9DC3-00B7BEB37DF0}" srcOrd="0" destOrd="0" presId="urn:microsoft.com/office/officeart/2005/8/layout/list1"/>
    <dgm:cxn modelId="{7B80359F-9FE1-694B-98AB-54DFFB14CA54}" type="presOf" srcId="{9E0DCEFF-7AA1-49D3-B100-F430B3209FDD}" destId="{32FBB1B4-061C-6047-AC55-23C34EAD2529}" srcOrd="0" destOrd="0" presId="urn:microsoft.com/office/officeart/2005/8/layout/list1"/>
    <dgm:cxn modelId="{37D7CDA7-3D1E-2F43-90C6-730F7551ECD1}" type="presOf" srcId="{BE5FD339-8760-4E6C-B640-B11860B66712}" destId="{70F12161-55D1-DD4E-84FD-7D7822FC3D81}" srcOrd="1" destOrd="0" presId="urn:microsoft.com/office/officeart/2005/8/layout/list1"/>
    <dgm:cxn modelId="{71640BAA-0307-4542-94B5-753C30A3FF7C}" type="presOf" srcId="{1A777D7A-00B3-4A89-98F9-D6CA79FEB969}" destId="{2AD4F841-E522-C74A-9655-701850F23EE9}" srcOrd="0" destOrd="0" presId="urn:microsoft.com/office/officeart/2005/8/layout/list1"/>
    <dgm:cxn modelId="{5E28A0BA-1568-194E-8FEF-51ED564DA88D}" type="presOf" srcId="{31C84A51-F7E6-4A1F-BEBF-8BE223F66ACF}" destId="{751B3479-5497-724A-8A2D-20C9538CFA39}" srcOrd="0" destOrd="2" presId="urn:microsoft.com/office/officeart/2005/8/layout/list1"/>
    <dgm:cxn modelId="{E08BB5BE-CFE1-D142-A7E4-B04CA27DD833}" type="presOf" srcId="{9452E7ED-7CD4-41C5-A226-EDBD05234B55}" destId="{903BFA2E-B8E1-AF43-A0D1-AB1FF8843A07}" srcOrd="0" destOrd="0" presId="urn:microsoft.com/office/officeart/2005/8/layout/list1"/>
    <dgm:cxn modelId="{E9C684C0-C4A1-5441-920E-ACBF392913A6}" type="presOf" srcId="{9452E7ED-7CD4-41C5-A226-EDBD05234B55}" destId="{20710532-6EB7-7C4E-BC3B-81239342E725}" srcOrd="1" destOrd="0" presId="urn:microsoft.com/office/officeart/2005/8/layout/list1"/>
    <dgm:cxn modelId="{B7A79BC5-755D-44B1-BF81-469306A47725}" srcId="{EC55B07E-E504-47E5-9C5B-2B978E9CC18B}" destId="{B4038C40-241A-4D3A-8F91-2186AAB24352}" srcOrd="0" destOrd="0" parTransId="{6E4E9778-5CBD-414D-9AB9-B17158E77834}" sibTransId="{5A5B1203-1B26-4333-8464-15B4B58A1339}"/>
    <dgm:cxn modelId="{42F536D6-6D59-4A20-B86E-F6686068FB7E}" srcId="{EC55B07E-E504-47E5-9C5B-2B978E9CC18B}" destId="{54726271-15CB-45DD-A508-5E9221445F4E}" srcOrd="1" destOrd="0" parTransId="{833E2EEA-18EB-4113-86EC-9D65714E9C78}" sibTransId="{697D0675-9799-41E6-BD47-90A3BFB2ACED}"/>
    <dgm:cxn modelId="{9688BBDA-84B6-4DDF-A71C-198292F93FDB}" srcId="{3D2AB6B3-0303-42DE-B1DE-F0EE3E66DF07}" destId="{9452E7ED-7CD4-41C5-A226-EDBD05234B55}" srcOrd="1" destOrd="0" parTransId="{E55267F7-7FE9-4CC8-9B2C-FCB3B85C9106}" sibTransId="{7E02FC2A-D35F-4A5F-8473-FED2878CB558}"/>
    <dgm:cxn modelId="{C6BD61DC-D61D-5147-A8BC-64A72B5A9B46}" type="presOf" srcId="{CC275F04-244D-4FEC-A6F7-D0AC805B8A3C}" destId="{751B3479-5497-724A-8A2D-20C9538CFA39}" srcOrd="0" destOrd="1" presId="urn:microsoft.com/office/officeart/2005/8/layout/list1"/>
    <dgm:cxn modelId="{9C4EF3E1-69C2-1641-BCF1-C16495C6C798}" type="presOf" srcId="{B4038C40-241A-4D3A-8F91-2186AAB24352}" destId="{D721EA5D-6839-2B46-AB50-80DFB565830B}" srcOrd="0" destOrd="0" presId="urn:microsoft.com/office/officeart/2005/8/layout/list1"/>
    <dgm:cxn modelId="{9D7FC3E8-AF16-4DA6-AC07-DFF5A10E4F5F}" srcId="{3D2AB6B3-0303-42DE-B1DE-F0EE3E66DF07}" destId="{9E0DCEFF-7AA1-49D3-B100-F430B3209FDD}" srcOrd="3" destOrd="0" parTransId="{ECFB0ACF-AC49-4608-BC1D-803C13AC708E}" sibTransId="{0FE0C1ED-ABD0-4D5A-9226-E44466567980}"/>
    <dgm:cxn modelId="{A8951A9D-2233-8F43-A4DB-C603AE2BF961}" type="presParOf" srcId="{67EADC51-D6CD-2B48-B16C-EA85D594F423}" destId="{EAD47280-7385-9149-ABEE-353FAE1BBA2A}" srcOrd="0" destOrd="0" presId="urn:microsoft.com/office/officeart/2005/8/layout/list1"/>
    <dgm:cxn modelId="{BA051126-0B68-7149-BB40-80AFA1F3817B}" type="presParOf" srcId="{EAD47280-7385-9149-ABEE-353FAE1BBA2A}" destId="{77E2AC4A-7A10-6140-9F8B-8E6E22F1F135}" srcOrd="0" destOrd="0" presId="urn:microsoft.com/office/officeart/2005/8/layout/list1"/>
    <dgm:cxn modelId="{9D9C56F6-026E-F447-B372-AC800E9D740B}" type="presParOf" srcId="{EAD47280-7385-9149-ABEE-353FAE1BBA2A}" destId="{B9195ED7-C65F-7846-897F-065C34D8B52C}" srcOrd="1" destOrd="0" presId="urn:microsoft.com/office/officeart/2005/8/layout/list1"/>
    <dgm:cxn modelId="{237EAA4E-BA8A-5A4C-B401-050D7C592BAA}" type="presParOf" srcId="{67EADC51-D6CD-2B48-B16C-EA85D594F423}" destId="{63A42C77-47AB-F44F-B9D6-C5261F6F2682}" srcOrd="1" destOrd="0" presId="urn:microsoft.com/office/officeart/2005/8/layout/list1"/>
    <dgm:cxn modelId="{CB452085-0482-DB4C-8D95-7BF73EFAEBEA}" type="presParOf" srcId="{67EADC51-D6CD-2B48-B16C-EA85D594F423}" destId="{D721EA5D-6839-2B46-AB50-80DFB565830B}" srcOrd="2" destOrd="0" presId="urn:microsoft.com/office/officeart/2005/8/layout/list1"/>
    <dgm:cxn modelId="{0C6F4C63-93DC-A342-8E65-E79750937558}" type="presParOf" srcId="{67EADC51-D6CD-2B48-B16C-EA85D594F423}" destId="{87758F56-E7F7-A54C-9FD9-B4859842F53B}" srcOrd="3" destOrd="0" presId="urn:microsoft.com/office/officeart/2005/8/layout/list1"/>
    <dgm:cxn modelId="{BB89B4B2-3E22-EE46-A4AC-02E10945FF1F}" type="presParOf" srcId="{67EADC51-D6CD-2B48-B16C-EA85D594F423}" destId="{7E662252-4A4D-A445-AF2B-8356D3215AA6}" srcOrd="4" destOrd="0" presId="urn:microsoft.com/office/officeart/2005/8/layout/list1"/>
    <dgm:cxn modelId="{E648FCC6-B36E-CB4F-A819-176D08347376}" type="presParOf" srcId="{7E662252-4A4D-A445-AF2B-8356D3215AA6}" destId="{903BFA2E-B8E1-AF43-A0D1-AB1FF8843A07}" srcOrd="0" destOrd="0" presId="urn:microsoft.com/office/officeart/2005/8/layout/list1"/>
    <dgm:cxn modelId="{E5F41C13-44DA-F441-95A2-4C2A4B3323EE}" type="presParOf" srcId="{7E662252-4A4D-A445-AF2B-8356D3215AA6}" destId="{20710532-6EB7-7C4E-BC3B-81239342E725}" srcOrd="1" destOrd="0" presId="urn:microsoft.com/office/officeart/2005/8/layout/list1"/>
    <dgm:cxn modelId="{7969BE08-DEF6-7948-B00C-026FF03D4F42}" type="presParOf" srcId="{67EADC51-D6CD-2B48-B16C-EA85D594F423}" destId="{25535DCC-273A-A047-AF63-13CF7E185BEB}" srcOrd="5" destOrd="0" presId="urn:microsoft.com/office/officeart/2005/8/layout/list1"/>
    <dgm:cxn modelId="{749CB049-6014-EC48-92C0-CCC3BD67B943}" type="presParOf" srcId="{67EADC51-D6CD-2B48-B16C-EA85D594F423}" destId="{89E9EC83-7209-DE45-83CC-1DC772B913CD}" srcOrd="6" destOrd="0" presId="urn:microsoft.com/office/officeart/2005/8/layout/list1"/>
    <dgm:cxn modelId="{A8D41AD1-4010-DB4A-B356-051870C37BCC}" type="presParOf" srcId="{67EADC51-D6CD-2B48-B16C-EA85D594F423}" destId="{479A818D-0881-F044-92B4-FC997E9D08F9}" srcOrd="7" destOrd="0" presId="urn:microsoft.com/office/officeart/2005/8/layout/list1"/>
    <dgm:cxn modelId="{ED4AEEAB-68D4-B74B-B032-F885D38A0E9C}" type="presParOf" srcId="{67EADC51-D6CD-2B48-B16C-EA85D594F423}" destId="{78F98BF2-7F55-6E4D-A9F1-B5713991C51F}" srcOrd="8" destOrd="0" presId="urn:microsoft.com/office/officeart/2005/8/layout/list1"/>
    <dgm:cxn modelId="{C25BDC67-D940-5745-BA31-7D65DEBAF8D9}" type="presParOf" srcId="{78F98BF2-7F55-6E4D-A9F1-B5713991C51F}" destId="{CD1039FA-B7A7-7745-AD55-9BE77382AFB4}" srcOrd="0" destOrd="0" presId="urn:microsoft.com/office/officeart/2005/8/layout/list1"/>
    <dgm:cxn modelId="{7C551A25-18A5-5749-ADD0-1040681D6375}" type="presParOf" srcId="{78F98BF2-7F55-6E4D-A9F1-B5713991C51F}" destId="{70F12161-55D1-DD4E-84FD-7D7822FC3D81}" srcOrd="1" destOrd="0" presId="urn:microsoft.com/office/officeart/2005/8/layout/list1"/>
    <dgm:cxn modelId="{E39853D5-6079-4146-ABFA-923B3A142DCB}" type="presParOf" srcId="{67EADC51-D6CD-2B48-B16C-EA85D594F423}" destId="{3828EE07-53E8-BD48-AFD1-F236D13230B6}" srcOrd="9" destOrd="0" presId="urn:microsoft.com/office/officeart/2005/8/layout/list1"/>
    <dgm:cxn modelId="{22CD54C0-D02E-2545-AC13-861A6462F05F}" type="presParOf" srcId="{67EADC51-D6CD-2B48-B16C-EA85D594F423}" destId="{AABCE902-15B4-BC49-A9C0-D0FF4A6BB27A}" srcOrd="10" destOrd="0" presId="urn:microsoft.com/office/officeart/2005/8/layout/list1"/>
    <dgm:cxn modelId="{614FC95E-3599-B74A-884A-46DA0CC5F8E4}" type="presParOf" srcId="{67EADC51-D6CD-2B48-B16C-EA85D594F423}" destId="{42FE3B1E-732B-034D-8381-C262FD13AD2D}" srcOrd="11" destOrd="0" presId="urn:microsoft.com/office/officeart/2005/8/layout/list1"/>
    <dgm:cxn modelId="{D2BCF595-CBFB-8A43-B802-C2ECA3694D39}" type="presParOf" srcId="{67EADC51-D6CD-2B48-B16C-EA85D594F423}" destId="{9317A9F3-CF53-B148-A073-70A210247247}" srcOrd="12" destOrd="0" presId="urn:microsoft.com/office/officeart/2005/8/layout/list1"/>
    <dgm:cxn modelId="{E2437768-A2BF-DD4B-846D-0FC5E41D8389}" type="presParOf" srcId="{9317A9F3-CF53-B148-A073-70A210247247}" destId="{32FBB1B4-061C-6047-AC55-23C34EAD2529}" srcOrd="0" destOrd="0" presId="urn:microsoft.com/office/officeart/2005/8/layout/list1"/>
    <dgm:cxn modelId="{A51E8796-18F5-F540-9089-1CB8E6FA2BA8}" type="presParOf" srcId="{9317A9F3-CF53-B148-A073-70A210247247}" destId="{FE0B191F-01DC-B84B-8936-13C10D7D199B}" srcOrd="1" destOrd="0" presId="urn:microsoft.com/office/officeart/2005/8/layout/list1"/>
    <dgm:cxn modelId="{5D379118-0243-B54B-8B94-3FA3C256488F}" type="presParOf" srcId="{67EADC51-D6CD-2B48-B16C-EA85D594F423}" destId="{AC718E2A-CCEE-F543-BFA6-A849BB584069}" srcOrd="13" destOrd="0" presId="urn:microsoft.com/office/officeart/2005/8/layout/list1"/>
    <dgm:cxn modelId="{FE4C64C1-539D-ED4D-9F19-83DBB28F16F0}" type="presParOf" srcId="{67EADC51-D6CD-2B48-B16C-EA85D594F423}" destId="{20B9FC71-23A4-9A4A-BE28-FBCBB4285A9B}" srcOrd="14" destOrd="0" presId="urn:microsoft.com/office/officeart/2005/8/layout/list1"/>
    <dgm:cxn modelId="{7048D5B7-A636-4E4E-B005-91F57F9EAD22}" type="presParOf" srcId="{67EADC51-D6CD-2B48-B16C-EA85D594F423}" destId="{FDE6743C-1D8C-BB46-AD4D-9E24834B423F}" srcOrd="15" destOrd="0" presId="urn:microsoft.com/office/officeart/2005/8/layout/list1"/>
    <dgm:cxn modelId="{5C14A115-6C60-4248-A509-6EB4CB873DC5}" type="presParOf" srcId="{67EADC51-D6CD-2B48-B16C-EA85D594F423}" destId="{F7B89AFC-7956-0B46-98A1-AD643903F6A2}" srcOrd="16" destOrd="0" presId="urn:microsoft.com/office/officeart/2005/8/layout/list1"/>
    <dgm:cxn modelId="{6D9405AF-5FC6-2646-BE5A-530BA9EBA959}" type="presParOf" srcId="{F7B89AFC-7956-0B46-98A1-AD643903F6A2}" destId="{4CE1D74B-8C29-1241-9DC3-00B7BEB37DF0}" srcOrd="0" destOrd="0" presId="urn:microsoft.com/office/officeart/2005/8/layout/list1"/>
    <dgm:cxn modelId="{C7C8EBCD-8E03-7348-B325-DB83084568F1}" type="presParOf" srcId="{F7B89AFC-7956-0B46-98A1-AD643903F6A2}" destId="{25F477E9-3126-0244-97A0-70D474ECA6F3}" srcOrd="1" destOrd="0" presId="urn:microsoft.com/office/officeart/2005/8/layout/list1"/>
    <dgm:cxn modelId="{EAEC3897-0893-EE49-9BBE-226ED7E4D885}" type="presParOf" srcId="{67EADC51-D6CD-2B48-B16C-EA85D594F423}" destId="{98B9BDD4-E922-794B-9166-9F7430E53470}" srcOrd="17" destOrd="0" presId="urn:microsoft.com/office/officeart/2005/8/layout/list1"/>
    <dgm:cxn modelId="{276EEF48-07EF-4C46-B43A-2615F3B2C745}" type="presParOf" srcId="{67EADC51-D6CD-2B48-B16C-EA85D594F423}" destId="{7C3BF676-7489-2742-998F-837F2D88AB57}" srcOrd="18" destOrd="0" presId="urn:microsoft.com/office/officeart/2005/8/layout/list1"/>
    <dgm:cxn modelId="{1AB1A12F-8726-A748-9EBF-B0072C1F337A}" type="presParOf" srcId="{67EADC51-D6CD-2B48-B16C-EA85D594F423}" destId="{08D3021D-D723-8841-8112-62A0D99BBAD6}" srcOrd="19" destOrd="0" presId="urn:microsoft.com/office/officeart/2005/8/layout/list1"/>
    <dgm:cxn modelId="{D7354FEE-477A-8F4D-A054-C3C2FBF173CD}" type="presParOf" srcId="{67EADC51-D6CD-2B48-B16C-EA85D594F423}" destId="{879CBDF5-6DCA-164B-848B-B9E419529ADA}" srcOrd="20" destOrd="0" presId="urn:microsoft.com/office/officeart/2005/8/layout/list1"/>
    <dgm:cxn modelId="{69CE7729-D5DD-9541-996D-1361A305D751}" type="presParOf" srcId="{879CBDF5-6DCA-164B-848B-B9E419529ADA}" destId="{2AD4F841-E522-C74A-9655-701850F23EE9}" srcOrd="0" destOrd="0" presId="urn:microsoft.com/office/officeart/2005/8/layout/list1"/>
    <dgm:cxn modelId="{567BEE75-EB3E-C744-912E-750B7F126D7F}" type="presParOf" srcId="{879CBDF5-6DCA-164B-848B-B9E419529ADA}" destId="{A82C66E1-373E-8048-A659-E4F6C5A5303C}" srcOrd="1" destOrd="0" presId="urn:microsoft.com/office/officeart/2005/8/layout/list1"/>
    <dgm:cxn modelId="{FFAE184D-8192-704B-9C76-97B4937A1778}" type="presParOf" srcId="{67EADC51-D6CD-2B48-B16C-EA85D594F423}" destId="{374AFC7F-F963-F54F-BADF-5566069545AD}" srcOrd="21" destOrd="0" presId="urn:microsoft.com/office/officeart/2005/8/layout/list1"/>
    <dgm:cxn modelId="{F2C4A862-CD11-0149-B42D-AFDBD111ACF4}" type="presParOf" srcId="{67EADC51-D6CD-2B48-B16C-EA85D594F423}" destId="{751B3479-5497-724A-8A2D-20C9538CFA39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067C9F5-008B-4D0B-B4B1-1FC788F0852B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B3E42A2-D011-43C3-AB7B-3EBB4F532232}">
      <dgm:prSet/>
      <dgm:spPr/>
      <dgm:t>
        <a:bodyPr/>
        <a:lstStyle/>
        <a:p>
          <a:r>
            <a:rPr lang="fr-FR" b="1"/>
            <a:t>Regroupement de pages Web</a:t>
          </a:r>
          <a:endParaRPr lang="en-US"/>
        </a:p>
      </dgm:t>
    </dgm:pt>
    <dgm:pt modelId="{1EF53B57-51BC-4160-94E2-A77555D9DB98}" type="parTrans" cxnId="{7AC9CEC0-A30E-42AB-8E17-77575D8504FB}">
      <dgm:prSet/>
      <dgm:spPr/>
      <dgm:t>
        <a:bodyPr/>
        <a:lstStyle/>
        <a:p>
          <a:endParaRPr lang="en-US"/>
        </a:p>
      </dgm:t>
    </dgm:pt>
    <dgm:pt modelId="{BB18419D-1671-4FAD-AE79-E46994672531}" type="sibTrans" cxnId="{7AC9CEC0-A30E-42AB-8E17-77575D8504FB}">
      <dgm:prSet/>
      <dgm:spPr/>
      <dgm:t>
        <a:bodyPr/>
        <a:lstStyle/>
        <a:p>
          <a:endParaRPr lang="en-US"/>
        </a:p>
      </dgm:t>
    </dgm:pt>
    <dgm:pt modelId="{201C9694-A592-4273-AEA6-22F9C32609AB}">
      <dgm:prSet/>
      <dgm:spPr/>
      <dgm:t>
        <a:bodyPr/>
        <a:lstStyle/>
        <a:p>
          <a:r>
            <a:rPr lang="fr-FR"/>
            <a:t>autour d’une thématique commune </a:t>
          </a:r>
          <a:endParaRPr lang="en-US"/>
        </a:p>
      </dgm:t>
    </dgm:pt>
    <dgm:pt modelId="{3903C021-8BDE-4F8B-B41E-75984329EFFA}" type="parTrans" cxnId="{A2747326-DC05-4A5B-B0C6-83D52672DF84}">
      <dgm:prSet/>
      <dgm:spPr/>
      <dgm:t>
        <a:bodyPr/>
        <a:lstStyle/>
        <a:p>
          <a:endParaRPr lang="en-US"/>
        </a:p>
      </dgm:t>
    </dgm:pt>
    <dgm:pt modelId="{8596318A-CACB-40EC-AF8F-8443BAB64B23}" type="sibTrans" cxnId="{A2747326-DC05-4A5B-B0C6-83D52672DF84}">
      <dgm:prSet/>
      <dgm:spPr/>
      <dgm:t>
        <a:bodyPr/>
        <a:lstStyle/>
        <a:p>
          <a:endParaRPr lang="en-US"/>
        </a:p>
      </dgm:t>
    </dgm:pt>
    <dgm:pt modelId="{E57A453F-D3D8-4303-9642-B3E06BE7BB79}">
      <dgm:prSet/>
      <dgm:spPr/>
      <dgm:t>
        <a:bodyPr/>
        <a:lstStyle/>
        <a:p>
          <a:r>
            <a:rPr lang="fr-FR"/>
            <a:t>reliées entre elles par des liens hypertextes</a:t>
          </a:r>
          <a:endParaRPr lang="en-US"/>
        </a:p>
      </dgm:t>
    </dgm:pt>
    <dgm:pt modelId="{A1DEC0BC-DBE4-4321-90D5-ECCC56D134A5}" type="parTrans" cxnId="{3E4693A4-3BCD-48C0-AD24-7FBDBEA6A670}">
      <dgm:prSet/>
      <dgm:spPr/>
      <dgm:t>
        <a:bodyPr/>
        <a:lstStyle/>
        <a:p>
          <a:endParaRPr lang="en-US"/>
        </a:p>
      </dgm:t>
    </dgm:pt>
    <dgm:pt modelId="{DB9AE45B-F063-496A-BD4F-7CA95494C4B9}" type="sibTrans" cxnId="{3E4693A4-3BCD-48C0-AD24-7FBDBEA6A670}">
      <dgm:prSet/>
      <dgm:spPr/>
      <dgm:t>
        <a:bodyPr/>
        <a:lstStyle/>
        <a:p>
          <a:endParaRPr lang="en-US"/>
        </a:p>
      </dgm:t>
    </dgm:pt>
    <dgm:pt modelId="{3DFFDA93-1640-41DD-8107-BCBC114C30F8}">
      <dgm:prSet/>
      <dgm:spPr/>
      <dgm:t>
        <a:bodyPr/>
        <a:lstStyle/>
        <a:p>
          <a:r>
            <a:rPr lang="fr-FR"/>
            <a:t>émanant d’une même entité (organisation, entreprise, particulier...) </a:t>
          </a:r>
          <a:endParaRPr lang="en-US"/>
        </a:p>
      </dgm:t>
    </dgm:pt>
    <dgm:pt modelId="{5D1650D8-3F3B-46EE-8E45-2CCC3C1CE4B4}" type="parTrans" cxnId="{07C9ECEC-262A-4894-B609-C7315316ECD9}">
      <dgm:prSet/>
      <dgm:spPr/>
      <dgm:t>
        <a:bodyPr/>
        <a:lstStyle/>
        <a:p>
          <a:endParaRPr lang="en-US"/>
        </a:p>
      </dgm:t>
    </dgm:pt>
    <dgm:pt modelId="{91497885-2D9C-4D56-A58C-21449E48C874}" type="sibTrans" cxnId="{07C9ECEC-262A-4894-B609-C7315316ECD9}">
      <dgm:prSet/>
      <dgm:spPr/>
      <dgm:t>
        <a:bodyPr/>
        <a:lstStyle/>
        <a:p>
          <a:endParaRPr lang="en-US"/>
        </a:p>
      </dgm:t>
    </dgm:pt>
    <dgm:pt modelId="{DCCA2542-CA9E-41F0-A848-3162D0B0345B}">
      <dgm:prSet/>
      <dgm:spPr/>
      <dgm:t>
        <a:bodyPr/>
        <a:lstStyle/>
        <a:p>
          <a:r>
            <a:rPr lang="fr-FR"/>
            <a:t>accessibles à partir d’une page d’accueil commune</a:t>
          </a:r>
          <a:endParaRPr lang="en-US"/>
        </a:p>
      </dgm:t>
    </dgm:pt>
    <dgm:pt modelId="{07857DDB-B5AE-4B3A-B1A4-C4A5578F4275}" type="parTrans" cxnId="{AFA334BF-E7EC-44B6-A33D-DE2D4CEB226F}">
      <dgm:prSet/>
      <dgm:spPr/>
      <dgm:t>
        <a:bodyPr/>
        <a:lstStyle/>
        <a:p>
          <a:endParaRPr lang="en-US"/>
        </a:p>
      </dgm:t>
    </dgm:pt>
    <dgm:pt modelId="{18D00631-6DDF-4325-A05B-43F246234ED0}" type="sibTrans" cxnId="{AFA334BF-E7EC-44B6-A33D-DE2D4CEB226F}">
      <dgm:prSet/>
      <dgm:spPr/>
      <dgm:t>
        <a:bodyPr/>
        <a:lstStyle/>
        <a:p>
          <a:endParaRPr lang="en-US"/>
        </a:p>
      </dgm:t>
    </dgm:pt>
    <dgm:pt modelId="{288B42F7-C97F-437B-B56D-070028A285D9}">
      <dgm:prSet/>
      <dgm:spPr/>
      <dgm:t>
        <a:bodyPr/>
        <a:lstStyle/>
        <a:p>
          <a:r>
            <a:rPr lang="fr-FR"/>
            <a:t>accessibles à partir d’une URL de base commune</a:t>
          </a:r>
          <a:endParaRPr lang="en-US"/>
        </a:p>
      </dgm:t>
    </dgm:pt>
    <dgm:pt modelId="{75DE2BBF-941A-403B-B2A8-2EC487CDA725}" type="parTrans" cxnId="{CE693591-FCBE-4EA3-A2F1-4A7501A4D82E}">
      <dgm:prSet/>
      <dgm:spPr/>
      <dgm:t>
        <a:bodyPr/>
        <a:lstStyle/>
        <a:p>
          <a:endParaRPr lang="en-US"/>
        </a:p>
      </dgm:t>
    </dgm:pt>
    <dgm:pt modelId="{1E39E8C9-DC3C-4B9D-8F9B-294C6BE36406}" type="sibTrans" cxnId="{CE693591-FCBE-4EA3-A2F1-4A7501A4D82E}">
      <dgm:prSet/>
      <dgm:spPr/>
      <dgm:t>
        <a:bodyPr/>
        <a:lstStyle/>
        <a:p>
          <a:endParaRPr lang="en-US"/>
        </a:p>
      </dgm:t>
    </dgm:pt>
    <dgm:pt modelId="{19368B17-F71A-4FAD-A653-6CEDFF47E4D1}">
      <dgm:prSet/>
      <dgm:spPr/>
      <dgm:t>
        <a:bodyPr/>
        <a:lstStyle/>
        <a:p>
          <a:r>
            <a:rPr lang="fr-FR"/>
            <a:t>en général, localisées sur un même serveur </a:t>
          </a:r>
          <a:endParaRPr lang="en-US"/>
        </a:p>
      </dgm:t>
    </dgm:pt>
    <dgm:pt modelId="{67BFAD1B-3AC7-48B2-A428-2769FF69C68E}" type="parTrans" cxnId="{944C7982-6135-483B-A0F5-425EA18389B0}">
      <dgm:prSet/>
      <dgm:spPr/>
      <dgm:t>
        <a:bodyPr/>
        <a:lstStyle/>
        <a:p>
          <a:endParaRPr lang="en-US"/>
        </a:p>
      </dgm:t>
    </dgm:pt>
    <dgm:pt modelId="{D4F0D27E-C62D-45A1-B9AD-6D51C92B5E4B}" type="sibTrans" cxnId="{944C7982-6135-483B-A0F5-425EA18389B0}">
      <dgm:prSet/>
      <dgm:spPr/>
      <dgm:t>
        <a:bodyPr/>
        <a:lstStyle/>
        <a:p>
          <a:endParaRPr lang="en-US"/>
        </a:p>
      </dgm:t>
    </dgm:pt>
    <dgm:pt modelId="{C9247C6F-40E2-4865-8E6C-13BA837DADCC}">
      <dgm:prSet/>
      <dgm:spPr/>
      <dgm:t>
        <a:bodyPr/>
        <a:lstStyle/>
        <a:p>
          <a:r>
            <a:rPr lang="fr-FR" b="1"/>
            <a:t>Organisation hiérarchique</a:t>
          </a:r>
          <a:r>
            <a:rPr lang="fr-FR"/>
            <a:t> </a:t>
          </a:r>
          <a:endParaRPr lang="en-US"/>
        </a:p>
      </dgm:t>
    </dgm:pt>
    <dgm:pt modelId="{892C5173-589A-437A-B091-3209EDED6A16}" type="parTrans" cxnId="{F5CC4AFC-74CB-4DE0-ACD4-3945A79B6D70}">
      <dgm:prSet/>
      <dgm:spPr/>
      <dgm:t>
        <a:bodyPr/>
        <a:lstStyle/>
        <a:p>
          <a:endParaRPr lang="en-US"/>
        </a:p>
      </dgm:t>
    </dgm:pt>
    <dgm:pt modelId="{1CF81E1C-333C-4E0A-AD10-F891645EEA14}" type="sibTrans" cxnId="{F5CC4AFC-74CB-4DE0-ACD4-3945A79B6D70}">
      <dgm:prSet/>
      <dgm:spPr/>
      <dgm:t>
        <a:bodyPr/>
        <a:lstStyle/>
        <a:p>
          <a:endParaRPr lang="en-US"/>
        </a:p>
      </dgm:t>
    </dgm:pt>
    <dgm:pt modelId="{9B186B94-B145-4D9B-9AA2-15116C5BF608}">
      <dgm:prSet/>
      <dgm:spPr/>
      <dgm:t>
        <a:bodyPr/>
        <a:lstStyle/>
        <a:p>
          <a:r>
            <a:rPr lang="fr-FR"/>
            <a:t>structure sous forme d’arborescence de dossiers et de fichiers (comme un disque local) </a:t>
          </a:r>
          <a:endParaRPr lang="en-US"/>
        </a:p>
      </dgm:t>
    </dgm:pt>
    <dgm:pt modelId="{082D45BA-675B-4D22-BB01-5791BEE4F619}" type="parTrans" cxnId="{0F5560D4-072A-4689-9895-E0D7AAB6AC65}">
      <dgm:prSet/>
      <dgm:spPr/>
      <dgm:t>
        <a:bodyPr/>
        <a:lstStyle/>
        <a:p>
          <a:endParaRPr lang="en-US"/>
        </a:p>
      </dgm:t>
    </dgm:pt>
    <dgm:pt modelId="{59B87A54-53C8-4948-8D1F-377DE8974A49}" type="sibTrans" cxnId="{0F5560D4-072A-4689-9895-E0D7AAB6AC65}">
      <dgm:prSet/>
      <dgm:spPr/>
      <dgm:t>
        <a:bodyPr/>
        <a:lstStyle/>
        <a:p>
          <a:endParaRPr lang="en-US"/>
        </a:p>
      </dgm:t>
    </dgm:pt>
    <dgm:pt modelId="{E1C44A28-4866-460D-B058-038E78481527}">
      <dgm:prSet/>
      <dgm:spPr/>
      <dgm:t>
        <a:bodyPr/>
        <a:lstStyle/>
        <a:p>
          <a:r>
            <a:rPr lang="fr-FR"/>
            <a:t>permet de définir des chemins relatifs </a:t>
          </a:r>
          <a:endParaRPr lang="en-US"/>
        </a:p>
      </dgm:t>
    </dgm:pt>
    <dgm:pt modelId="{FBB5673C-A050-4813-9B92-71F25EDB712C}" type="parTrans" cxnId="{057DD293-F896-4FA3-ADF9-1671E4476F97}">
      <dgm:prSet/>
      <dgm:spPr/>
      <dgm:t>
        <a:bodyPr/>
        <a:lstStyle/>
        <a:p>
          <a:endParaRPr lang="en-US"/>
        </a:p>
      </dgm:t>
    </dgm:pt>
    <dgm:pt modelId="{CA3CCBE8-0293-4979-A50E-09A68906D7E5}" type="sibTrans" cxnId="{057DD293-F896-4FA3-ADF9-1671E4476F97}">
      <dgm:prSet/>
      <dgm:spPr/>
      <dgm:t>
        <a:bodyPr/>
        <a:lstStyle/>
        <a:p>
          <a:endParaRPr lang="en-US"/>
        </a:p>
      </dgm:t>
    </dgm:pt>
    <dgm:pt modelId="{7F9F1FC3-CA2F-48BF-9A98-84053BD15D90}">
      <dgm:prSet/>
      <dgm:spPr/>
      <dgm:t>
        <a:bodyPr/>
        <a:lstStyle/>
        <a:p>
          <a:r>
            <a:rPr lang="fr-FR"/>
            <a:t>exceptions (de plus en plus fréquentes) : pages générées dynamiquement </a:t>
          </a:r>
          <a:endParaRPr lang="en-US"/>
        </a:p>
      </dgm:t>
    </dgm:pt>
    <dgm:pt modelId="{D7B25310-79EE-4D6C-8853-C0ACD4793778}" type="parTrans" cxnId="{E3C931A4-088F-4E3E-8BEC-8306BCDEB8C4}">
      <dgm:prSet/>
      <dgm:spPr/>
      <dgm:t>
        <a:bodyPr/>
        <a:lstStyle/>
        <a:p>
          <a:endParaRPr lang="en-US"/>
        </a:p>
      </dgm:t>
    </dgm:pt>
    <dgm:pt modelId="{2093CE88-3802-44A1-B6FE-6480A1B0F117}" type="sibTrans" cxnId="{E3C931A4-088F-4E3E-8BEC-8306BCDEB8C4}">
      <dgm:prSet/>
      <dgm:spPr/>
      <dgm:t>
        <a:bodyPr/>
        <a:lstStyle/>
        <a:p>
          <a:endParaRPr lang="en-US"/>
        </a:p>
      </dgm:t>
    </dgm:pt>
    <dgm:pt modelId="{D5295CCF-9606-4024-A817-0F9D68E6F734}">
      <dgm:prSet/>
      <dgm:spPr/>
      <dgm:t>
        <a:bodyPr/>
        <a:lstStyle/>
        <a:p>
          <a:r>
            <a:rPr lang="fr-FR" b="1"/>
            <a:t>Liens vers et à partir d’autres sites</a:t>
          </a:r>
          <a:endParaRPr lang="en-US"/>
        </a:p>
      </dgm:t>
    </dgm:pt>
    <dgm:pt modelId="{5EDB4D9D-727F-4E0F-A2AB-661E75C63550}" type="parTrans" cxnId="{1B7D320C-E61E-4045-8D21-9C9F030C9B23}">
      <dgm:prSet/>
      <dgm:spPr/>
      <dgm:t>
        <a:bodyPr/>
        <a:lstStyle/>
        <a:p>
          <a:endParaRPr lang="en-US"/>
        </a:p>
      </dgm:t>
    </dgm:pt>
    <dgm:pt modelId="{61C93A53-418E-45C7-806D-5B53715F8A3B}" type="sibTrans" cxnId="{1B7D320C-E61E-4045-8D21-9C9F030C9B23}">
      <dgm:prSet/>
      <dgm:spPr/>
      <dgm:t>
        <a:bodyPr/>
        <a:lstStyle/>
        <a:p>
          <a:endParaRPr lang="en-US"/>
        </a:p>
      </dgm:t>
    </dgm:pt>
    <dgm:pt modelId="{462A62AE-E957-4C96-8FCB-46AA944DA00A}">
      <dgm:prSet/>
      <dgm:spPr/>
      <dgm:t>
        <a:bodyPr/>
        <a:lstStyle/>
        <a:p>
          <a:r>
            <a:rPr lang="fr-FR"/>
            <a:t>permettent de naviguer d’un site à un autre </a:t>
          </a:r>
          <a:endParaRPr lang="en-US"/>
        </a:p>
      </dgm:t>
    </dgm:pt>
    <dgm:pt modelId="{E3DBDBFD-0C54-4600-87ED-AC091B9459EB}" type="parTrans" cxnId="{15C3918A-9982-42DA-9222-050845BE0E2A}">
      <dgm:prSet/>
      <dgm:spPr/>
      <dgm:t>
        <a:bodyPr/>
        <a:lstStyle/>
        <a:p>
          <a:endParaRPr lang="en-US"/>
        </a:p>
      </dgm:t>
    </dgm:pt>
    <dgm:pt modelId="{3E4A53E9-C677-4B22-8853-1BEC57B1A499}" type="sibTrans" cxnId="{15C3918A-9982-42DA-9222-050845BE0E2A}">
      <dgm:prSet/>
      <dgm:spPr/>
      <dgm:t>
        <a:bodyPr/>
        <a:lstStyle/>
        <a:p>
          <a:endParaRPr lang="en-US"/>
        </a:p>
      </dgm:t>
    </dgm:pt>
    <dgm:pt modelId="{1F4D2C6E-B392-402E-B17B-62F4A5ECE849}">
      <dgm:prSet/>
      <dgm:spPr/>
      <dgm:t>
        <a:bodyPr/>
        <a:lstStyle/>
        <a:p>
          <a:r>
            <a:rPr lang="fr-FR"/>
            <a:t>composent la « toile » mondiale (World Wide Web) </a:t>
          </a:r>
          <a:endParaRPr lang="en-US"/>
        </a:p>
      </dgm:t>
    </dgm:pt>
    <dgm:pt modelId="{3FA7C01F-27DF-4F61-9445-88115DB51F3E}" type="parTrans" cxnId="{486EF76F-8FF5-42DB-9285-08793E6A626F}">
      <dgm:prSet/>
      <dgm:spPr/>
      <dgm:t>
        <a:bodyPr/>
        <a:lstStyle/>
        <a:p>
          <a:endParaRPr lang="en-US"/>
        </a:p>
      </dgm:t>
    </dgm:pt>
    <dgm:pt modelId="{5C0F3043-0152-4B28-9539-2CD02466962E}" type="sibTrans" cxnId="{486EF76F-8FF5-42DB-9285-08793E6A626F}">
      <dgm:prSet/>
      <dgm:spPr/>
      <dgm:t>
        <a:bodyPr/>
        <a:lstStyle/>
        <a:p>
          <a:endParaRPr lang="en-US"/>
        </a:p>
      </dgm:t>
    </dgm:pt>
    <dgm:pt modelId="{4A72B5D6-9214-CD4A-9A6F-1218245194A5}" type="pres">
      <dgm:prSet presAssocID="{E067C9F5-008B-4D0B-B4B1-1FC788F0852B}" presName="linear" presStyleCnt="0">
        <dgm:presLayoutVars>
          <dgm:animLvl val="lvl"/>
          <dgm:resizeHandles val="exact"/>
        </dgm:presLayoutVars>
      </dgm:prSet>
      <dgm:spPr/>
    </dgm:pt>
    <dgm:pt modelId="{6AFF2427-FE42-554A-824B-BA6FA03E792B}" type="pres">
      <dgm:prSet presAssocID="{AB3E42A2-D011-43C3-AB7B-3EBB4F53223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518C8A5-ACA0-8449-B028-3ECCFF53F9E2}" type="pres">
      <dgm:prSet presAssocID="{AB3E42A2-D011-43C3-AB7B-3EBB4F532232}" presName="childText" presStyleLbl="revTx" presStyleIdx="0" presStyleCnt="3">
        <dgm:presLayoutVars>
          <dgm:bulletEnabled val="1"/>
        </dgm:presLayoutVars>
      </dgm:prSet>
      <dgm:spPr/>
    </dgm:pt>
    <dgm:pt modelId="{D143A19A-AE94-ED48-ACA5-1167DAD7E542}" type="pres">
      <dgm:prSet presAssocID="{C9247C6F-40E2-4865-8E6C-13BA837DADC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748825B-A491-D24C-8734-E147417E900E}" type="pres">
      <dgm:prSet presAssocID="{C9247C6F-40E2-4865-8E6C-13BA837DADCC}" presName="childText" presStyleLbl="revTx" presStyleIdx="1" presStyleCnt="3">
        <dgm:presLayoutVars>
          <dgm:bulletEnabled val="1"/>
        </dgm:presLayoutVars>
      </dgm:prSet>
      <dgm:spPr/>
    </dgm:pt>
    <dgm:pt modelId="{8E6340B8-6553-3449-994E-8BA124567206}" type="pres">
      <dgm:prSet presAssocID="{D5295CCF-9606-4024-A817-0F9D68E6F73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B2576BE-1E7D-5549-B7F6-E00CE9CA0D06}" type="pres">
      <dgm:prSet presAssocID="{D5295CCF-9606-4024-A817-0F9D68E6F734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5353E201-5292-8D44-A898-312B7305A830}" type="presOf" srcId="{3DFFDA93-1640-41DD-8107-BCBC114C30F8}" destId="{8518C8A5-ACA0-8449-B028-3ECCFF53F9E2}" srcOrd="0" destOrd="2" presId="urn:microsoft.com/office/officeart/2005/8/layout/vList2"/>
    <dgm:cxn modelId="{038A6208-F8FD-C145-9D53-79516A9CA4D0}" type="presOf" srcId="{DCCA2542-CA9E-41F0-A848-3162D0B0345B}" destId="{8518C8A5-ACA0-8449-B028-3ECCFF53F9E2}" srcOrd="0" destOrd="3" presId="urn:microsoft.com/office/officeart/2005/8/layout/vList2"/>
    <dgm:cxn modelId="{1B7D320C-E61E-4045-8D21-9C9F030C9B23}" srcId="{E067C9F5-008B-4D0B-B4B1-1FC788F0852B}" destId="{D5295CCF-9606-4024-A817-0F9D68E6F734}" srcOrd="2" destOrd="0" parTransId="{5EDB4D9D-727F-4E0F-A2AB-661E75C63550}" sibTransId="{61C93A53-418E-45C7-806D-5B53715F8A3B}"/>
    <dgm:cxn modelId="{E39CE714-D618-9E47-9CD2-9C7A6625DB4A}" type="presOf" srcId="{E1C44A28-4866-460D-B058-038E78481527}" destId="{4748825B-A491-D24C-8734-E147417E900E}" srcOrd="0" destOrd="1" presId="urn:microsoft.com/office/officeart/2005/8/layout/vList2"/>
    <dgm:cxn modelId="{4B4AE618-BBD8-AE48-8DE4-3526BC15CE7A}" type="presOf" srcId="{E067C9F5-008B-4D0B-B4B1-1FC788F0852B}" destId="{4A72B5D6-9214-CD4A-9A6F-1218245194A5}" srcOrd="0" destOrd="0" presId="urn:microsoft.com/office/officeart/2005/8/layout/vList2"/>
    <dgm:cxn modelId="{A2747326-DC05-4A5B-B0C6-83D52672DF84}" srcId="{AB3E42A2-D011-43C3-AB7B-3EBB4F532232}" destId="{201C9694-A592-4273-AEA6-22F9C32609AB}" srcOrd="0" destOrd="0" parTransId="{3903C021-8BDE-4F8B-B41E-75984329EFFA}" sibTransId="{8596318A-CACB-40EC-AF8F-8443BAB64B23}"/>
    <dgm:cxn modelId="{85E74230-2E87-6D4C-9FB8-56ED6C115454}" type="presOf" srcId="{288B42F7-C97F-437B-B56D-070028A285D9}" destId="{8518C8A5-ACA0-8449-B028-3ECCFF53F9E2}" srcOrd="0" destOrd="4" presId="urn:microsoft.com/office/officeart/2005/8/layout/vList2"/>
    <dgm:cxn modelId="{DE9C4D65-28A9-8646-8A1B-7142426BC84D}" type="presOf" srcId="{D5295CCF-9606-4024-A817-0F9D68E6F734}" destId="{8E6340B8-6553-3449-994E-8BA124567206}" srcOrd="0" destOrd="0" presId="urn:microsoft.com/office/officeart/2005/8/layout/vList2"/>
    <dgm:cxn modelId="{98A94B6D-F673-3B48-B806-8241EA0EAE0D}" type="presOf" srcId="{462A62AE-E957-4C96-8FCB-46AA944DA00A}" destId="{4B2576BE-1E7D-5549-B7F6-E00CE9CA0D06}" srcOrd="0" destOrd="0" presId="urn:microsoft.com/office/officeart/2005/8/layout/vList2"/>
    <dgm:cxn modelId="{486EF76F-8FF5-42DB-9285-08793E6A626F}" srcId="{D5295CCF-9606-4024-A817-0F9D68E6F734}" destId="{1F4D2C6E-B392-402E-B17B-62F4A5ECE849}" srcOrd="1" destOrd="0" parTransId="{3FA7C01F-27DF-4F61-9445-88115DB51F3E}" sibTransId="{5C0F3043-0152-4B28-9539-2CD02466962E}"/>
    <dgm:cxn modelId="{DC1F0473-D381-1647-94E8-62D1C91239B4}" type="presOf" srcId="{9B186B94-B145-4D9B-9AA2-15116C5BF608}" destId="{4748825B-A491-D24C-8734-E147417E900E}" srcOrd="0" destOrd="0" presId="urn:microsoft.com/office/officeart/2005/8/layout/vList2"/>
    <dgm:cxn modelId="{87F67F77-D2B9-7748-8691-7C4BF4D3E187}" type="presOf" srcId="{201C9694-A592-4273-AEA6-22F9C32609AB}" destId="{8518C8A5-ACA0-8449-B028-3ECCFF53F9E2}" srcOrd="0" destOrd="0" presId="urn:microsoft.com/office/officeart/2005/8/layout/vList2"/>
    <dgm:cxn modelId="{944C7982-6135-483B-A0F5-425EA18389B0}" srcId="{AB3E42A2-D011-43C3-AB7B-3EBB4F532232}" destId="{19368B17-F71A-4FAD-A653-6CEDFF47E4D1}" srcOrd="5" destOrd="0" parTransId="{67BFAD1B-3AC7-48B2-A428-2769FF69C68E}" sibTransId="{D4F0D27E-C62D-45A1-B9AD-6D51C92B5E4B}"/>
    <dgm:cxn modelId="{15C3918A-9982-42DA-9222-050845BE0E2A}" srcId="{D5295CCF-9606-4024-A817-0F9D68E6F734}" destId="{462A62AE-E957-4C96-8FCB-46AA944DA00A}" srcOrd="0" destOrd="0" parTransId="{E3DBDBFD-0C54-4600-87ED-AC091B9459EB}" sibTransId="{3E4A53E9-C677-4B22-8853-1BEC57B1A499}"/>
    <dgm:cxn modelId="{A6BD528F-52D1-D04B-A34A-B0061E3C5E40}" type="presOf" srcId="{AB3E42A2-D011-43C3-AB7B-3EBB4F532232}" destId="{6AFF2427-FE42-554A-824B-BA6FA03E792B}" srcOrd="0" destOrd="0" presId="urn:microsoft.com/office/officeart/2005/8/layout/vList2"/>
    <dgm:cxn modelId="{90D91C90-95C3-9046-99F7-6235FA106026}" type="presOf" srcId="{19368B17-F71A-4FAD-A653-6CEDFF47E4D1}" destId="{8518C8A5-ACA0-8449-B028-3ECCFF53F9E2}" srcOrd="0" destOrd="5" presId="urn:microsoft.com/office/officeart/2005/8/layout/vList2"/>
    <dgm:cxn modelId="{CE693591-FCBE-4EA3-A2F1-4A7501A4D82E}" srcId="{AB3E42A2-D011-43C3-AB7B-3EBB4F532232}" destId="{288B42F7-C97F-437B-B56D-070028A285D9}" srcOrd="4" destOrd="0" parTransId="{75DE2BBF-941A-403B-B2A8-2EC487CDA725}" sibTransId="{1E39E8C9-DC3C-4B9D-8F9B-294C6BE36406}"/>
    <dgm:cxn modelId="{057DD293-F896-4FA3-ADF9-1671E4476F97}" srcId="{C9247C6F-40E2-4865-8E6C-13BA837DADCC}" destId="{E1C44A28-4866-460D-B058-038E78481527}" srcOrd="1" destOrd="0" parTransId="{FBB5673C-A050-4813-9B92-71F25EDB712C}" sibTransId="{CA3CCBE8-0293-4979-A50E-09A68906D7E5}"/>
    <dgm:cxn modelId="{B4147E9A-97FF-C34E-A934-A92C02C09A5C}" type="presOf" srcId="{1F4D2C6E-B392-402E-B17B-62F4A5ECE849}" destId="{4B2576BE-1E7D-5549-B7F6-E00CE9CA0D06}" srcOrd="0" destOrd="1" presId="urn:microsoft.com/office/officeart/2005/8/layout/vList2"/>
    <dgm:cxn modelId="{E3C931A4-088F-4E3E-8BEC-8306BCDEB8C4}" srcId="{C9247C6F-40E2-4865-8E6C-13BA837DADCC}" destId="{7F9F1FC3-CA2F-48BF-9A98-84053BD15D90}" srcOrd="2" destOrd="0" parTransId="{D7B25310-79EE-4D6C-8853-C0ACD4793778}" sibTransId="{2093CE88-3802-44A1-B6FE-6480A1B0F117}"/>
    <dgm:cxn modelId="{3E4693A4-3BCD-48C0-AD24-7FBDBEA6A670}" srcId="{AB3E42A2-D011-43C3-AB7B-3EBB4F532232}" destId="{E57A453F-D3D8-4303-9642-B3E06BE7BB79}" srcOrd="1" destOrd="0" parTransId="{A1DEC0BC-DBE4-4321-90D5-ECCC56D134A5}" sibTransId="{DB9AE45B-F063-496A-BD4F-7CA95494C4B9}"/>
    <dgm:cxn modelId="{32AEB7B5-72D0-1C4F-BFB6-672A0C9292B3}" type="presOf" srcId="{C9247C6F-40E2-4865-8E6C-13BA837DADCC}" destId="{D143A19A-AE94-ED48-ACA5-1167DAD7E542}" srcOrd="0" destOrd="0" presId="urn:microsoft.com/office/officeart/2005/8/layout/vList2"/>
    <dgm:cxn modelId="{AFA334BF-E7EC-44B6-A33D-DE2D4CEB226F}" srcId="{AB3E42A2-D011-43C3-AB7B-3EBB4F532232}" destId="{DCCA2542-CA9E-41F0-A848-3162D0B0345B}" srcOrd="3" destOrd="0" parTransId="{07857DDB-B5AE-4B3A-B1A4-C4A5578F4275}" sibTransId="{18D00631-6DDF-4325-A05B-43F246234ED0}"/>
    <dgm:cxn modelId="{7AC9CEC0-A30E-42AB-8E17-77575D8504FB}" srcId="{E067C9F5-008B-4D0B-B4B1-1FC788F0852B}" destId="{AB3E42A2-D011-43C3-AB7B-3EBB4F532232}" srcOrd="0" destOrd="0" parTransId="{1EF53B57-51BC-4160-94E2-A77555D9DB98}" sibTransId="{BB18419D-1671-4FAD-AE79-E46994672531}"/>
    <dgm:cxn modelId="{B6FB7DD2-CDE6-0D4F-854D-764DB5C6BF73}" type="presOf" srcId="{E57A453F-D3D8-4303-9642-B3E06BE7BB79}" destId="{8518C8A5-ACA0-8449-B028-3ECCFF53F9E2}" srcOrd="0" destOrd="1" presId="urn:microsoft.com/office/officeart/2005/8/layout/vList2"/>
    <dgm:cxn modelId="{850A8FD3-9144-4746-9FA2-E3915A2F21E4}" type="presOf" srcId="{7F9F1FC3-CA2F-48BF-9A98-84053BD15D90}" destId="{4748825B-A491-D24C-8734-E147417E900E}" srcOrd="0" destOrd="2" presId="urn:microsoft.com/office/officeart/2005/8/layout/vList2"/>
    <dgm:cxn modelId="{0F5560D4-072A-4689-9895-E0D7AAB6AC65}" srcId="{C9247C6F-40E2-4865-8E6C-13BA837DADCC}" destId="{9B186B94-B145-4D9B-9AA2-15116C5BF608}" srcOrd="0" destOrd="0" parTransId="{082D45BA-675B-4D22-BB01-5791BEE4F619}" sibTransId="{59B87A54-53C8-4948-8D1F-377DE8974A49}"/>
    <dgm:cxn modelId="{07C9ECEC-262A-4894-B609-C7315316ECD9}" srcId="{AB3E42A2-D011-43C3-AB7B-3EBB4F532232}" destId="{3DFFDA93-1640-41DD-8107-BCBC114C30F8}" srcOrd="2" destOrd="0" parTransId="{5D1650D8-3F3B-46EE-8E45-2CCC3C1CE4B4}" sibTransId="{91497885-2D9C-4D56-A58C-21449E48C874}"/>
    <dgm:cxn modelId="{F5CC4AFC-74CB-4DE0-ACD4-3945A79B6D70}" srcId="{E067C9F5-008B-4D0B-B4B1-1FC788F0852B}" destId="{C9247C6F-40E2-4865-8E6C-13BA837DADCC}" srcOrd="1" destOrd="0" parTransId="{892C5173-589A-437A-B091-3209EDED6A16}" sibTransId="{1CF81E1C-333C-4E0A-AD10-F891645EEA14}"/>
    <dgm:cxn modelId="{B38C3D7C-B0CB-2342-AFC4-B256AA6FD564}" type="presParOf" srcId="{4A72B5D6-9214-CD4A-9A6F-1218245194A5}" destId="{6AFF2427-FE42-554A-824B-BA6FA03E792B}" srcOrd="0" destOrd="0" presId="urn:microsoft.com/office/officeart/2005/8/layout/vList2"/>
    <dgm:cxn modelId="{70022F4B-ED97-A04F-BA1C-B26D625FA04A}" type="presParOf" srcId="{4A72B5D6-9214-CD4A-9A6F-1218245194A5}" destId="{8518C8A5-ACA0-8449-B028-3ECCFF53F9E2}" srcOrd="1" destOrd="0" presId="urn:microsoft.com/office/officeart/2005/8/layout/vList2"/>
    <dgm:cxn modelId="{1E46C8EA-0C1A-E346-838A-4F61FB5DF0F5}" type="presParOf" srcId="{4A72B5D6-9214-CD4A-9A6F-1218245194A5}" destId="{D143A19A-AE94-ED48-ACA5-1167DAD7E542}" srcOrd="2" destOrd="0" presId="urn:microsoft.com/office/officeart/2005/8/layout/vList2"/>
    <dgm:cxn modelId="{F27295FB-6BCD-054C-A3C7-1C22EEC1E05C}" type="presParOf" srcId="{4A72B5D6-9214-CD4A-9A6F-1218245194A5}" destId="{4748825B-A491-D24C-8734-E147417E900E}" srcOrd="3" destOrd="0" presId="urn:microsoft.com/office/officeart/2005/8/layout/vList2"/>
    <dgm:cxn modelId="{7CA3F302-D62C-CD41-8EC6-9ECFE7876329}" type="presParOf" srcId="{4A72B5D6-9214-CD4A-9A6F-1218245194A5}" destId="{8E6340B8-6553-3449-994E-8BA124567206}" srcOrd="4" destOrd="0" presId="urn:microsoft.com/office/officeart/2005/8/layout/vList2"/>
    <dgm:cxn modelId="{84E27FE8-6E0B-974E-A847-D03C51496D61}" type="presParOf" srcId="{4A72B5D6-9214-CD4A-9A6F-1218245194A5}" destId="{4B2576BE-1E7D-5549-B7F6-E00CE9CA0D06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FB745-7A58-B744-84AE-9DFD4693B39B}">
      <dsp:nvSpPr>
        <dsp:cNvPr id="0" name=""/>
        <dsp:cNvSpPr/>
      </dsp:nvSpPr>
      <dsp:spPr>
        <a:xfrm>
          <a:off x="0" y="291929"/>
          <a:ext cx="5000125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B4E790-08C2-0C4B-8CE5-49C5AB808544}">
      <dsp:nvSpPr>
        <dsp:cNvPr id="0" name=""/>
        <dsp:cNvSpPr/>
      </dsp:nvSpPr>
      <dsp:spPr>
        <a:xfrm>
          <a:off x="250006" y="85289"/>
          <a:ext cx="3500087" cy="4132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2295" tIns="0" rIns="13229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/>
            <a:t>World Wide Web (WWW, Toile) </a:t>
          </a:r>
          <a:endParaRPr lang="en-US" sz="1400" kern="1200"/>
        </a:p>
      </dsp:txBody>
      <dsp:txXfrm>
        <a:off x="270181" y="105464"/>
        <a:ext cx="3459737" cy="372930"/>
      </dsp:txXfrm>
    </dsp:sp>
    <dsp:sp modelId="{FC9B8F73-2BF2-D148-8E64-79DD3F92581A}">
      <dsp:nvSpPr>
        <dsp:cNvPr id="0" name=""/>
        <dsp:cNvSpPr/>
      </dsp:nvSpPr>
      <dsp:spPr>
        <a:xfrm>
          <a:off x="0" y="926969"/>
          <a:ext cx="5000125" cy="1168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795929"/>
              <a:satOff val="-7595"/>
              <a:lumOff val="-235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8065" tIns="291592" rIns="388065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/>
            <a:t>ensemble de données disponibles sur les serveurs accessibles par Internet 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/>
            <a:t>pouvant être visualisées et/ou utilisées avec un navigateur Web </a:t>
          </a:r>
          <a:endParaRPr lang="en-US" sz="1400" kern="1200"/>
        </a:p>
      </dsp:txBody>
      <dsp:txXfrm>
        <a:off x="0" y="926969"/>
        <a:ext cx="5000125" cy="1168650"/>
      </dsp:txXfrm>
    </dsp:sp>
    <dsp:sp modelId="{9900D592-D383-094C-A534-7C0B79405A85}">
      <dsp:nvSpPr>
        <dsp:cNvPr id="0" name=""/>
        <dsp:cNvSpPr/>
      </dsp:nvSpPr>
      <dsp:spPr>
        <a:xfrm>
          <a:off x="250006" y="720329"/>
          <a:ext cx="3500087" cy="413280"/>
        </a:xfrm>
        <a:prstGeom prst="roundRect">
          <a:avLst/>
        </a:prstGeom>
        <a:gradFill rotWithShape="0">
          <a:gsLst>
            <a:gs pos="0">
              <a:schemeClr val="accent2">
                <a:hueOff val="795929"/>
                <a:satOff val="-7595"/>
                <a:lumOff val="-235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795929"/>
                <a:satOff val="-7595"/>
                <a:lumOff val="-235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2295" tIns="0" rIns="13229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/>
            <a:t>Définition </a:t>
          </a:r>
          <a:endParaRPr lang="en-US" sz="1400" kern="1200"/>
        </a:p>
      </dsp:txBody>
      <dsp:txXfrm>
        <a:off x="270181" y="740504"/>
        <a:ext cx="3459737" cy="372930"/>
      </dsp:txXfrm>
    </dsp:sp>
    <dsp:sp modelId="{2EDF5A19-6FD9-1A40-90FB-40F66BF36F6A}">
      <dsp:nvSpPr>
        <dsp:cNvPr id="0" name=""/>
        <dsp:cNvSpPr/>
      </dsp:nvSpPr>
      <dsp:spPr>
        <a:xfrm>
          <a:off x="0" y="2377860"/>
          <a:ext cx="5000125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1591858"/>
              <a:satOff val="-15190"/>
              <a:lumOff val="-470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0EBA0-7625-A846-837C-FC51D6264FA4}">
      <dsp:nvSpPr>
        <dsp:cNvPr id="0" name=""/>
        <dsp:cNvSpPr/>
      </dsp:nvSpPr>
      <dsp:spPr>
        <a:xfrm>
          <a:off x="250006" y="2171220"/>
          <a:ext cx="3500087" cy="413280"/>
        </a:xfrm>
        <a:prstGeom prst="roundRect">
          <a:avLst/>
        </a:prstGeom>
        <a:gradFill rotWithShape="0">
          <a:gsLst>
            <a:gs pos="0">
              <a:schemeClr val="accent2">
                <a:hueOff val="1591858"/>
                <a:satOff val="-15190"/>
                <a:lumOff val="-470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1591858"/>
                <a:satOff val="-15190"/>
                <a:lumOff val="-470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2295" tIns="0" rIns="13229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/>
            <a:t>regroupées sous forme de pages et de sites </a:t>
          </a:r>
          <a:endParaRPr lang="en-US" sz="1400" kern="1200"/>
        </a:p>
      </dsp:txBody>
      <dsp:txXfrm>
        <a:off x="270181" y="2191395"/>
        <a:ext cx="3459737" cy="372930"/>
      </dsp:txXfrm>
    </dsp:sp>
    <dsp:sp modelId="{A0FBBC74-C100-8F47-AA2A-E3B42E56401A}">
      <dsp:nvSpPr>
        <dsp:cNvPr id="0" name=""/>
        <dsp:cNvSpPr/>
      </dsp:nvSpPr>
      <dsp:spPr>
        <a:xfrm>
          <a:off x="0" y="3012900"/>
          <a:ext cx="5000125" cy="992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2387787"/>
              <a:satOff val="-22785"/>
              <a:lumOff val="-705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8065" tIns="291592" rIns="388065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/>
            <a:t>Internet  /= support de communication 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/>
            <a:t>Web = une partie des contenus circulant sur l’Internet </a:t>
          </a:r>
          <a:endParaRPr lang="en-US" sz="1400" kern="1200"/>
        </a:p>
      </dsp:txBody>
      <dsp:txXfrm>
        <a:off x="0" y="3012900"/>
        <a:ext cx="5000125" cy="992250"/>
      </dsp:txXfrm>
    </dsp:sp>
    <dsp:sp modelId="{5DEF980C-BAB6-FD41-BEC8-93C4D1C20574}">
      <dsp:nvSpPr>
        <dsp:cNvPr id="0" name=""/>
        <dsp:cNvSpPr/>
      </dsp:nvSpPr>
      <dsp:spPr>
        <a:xfrm>
          <a:off x="250006" y="2806260"/>
          <a:ext cx="3500087" cy="413280"/>
        </a:xfrm>
        <a:prstGeom prst="roundRect">
          <a:avLst/>
        </a:prstGeom>
        <a:gradFill rotWithShape="0">
          <a:gsLst>
            <a:gs pos="0">
              <a:schemeClr val="accent2">
                <a:hueOff val="2387787"/>
                <a:satOff val="-22785"/>
                <a:lumOff val="-7059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2387787"/>
                <a:satOff val="-22785"/>
                <a:lumOff val="-7059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2295" tIns="0" rIns="13229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/>
            <a:t>Rappel : Web </a:t>
          </a:r>
          <a:r>
            <a:rPr lang="fr-FR" sz="1400" b="1" kern="1200"/>
            <a:t>DIFF</a:t>
          </a:r>
          <a:r>
            <a:rPr lang="fr-FR" sz="1400" kern="1200"/>
            <a:t> Internet</a:t>
          </a:r>
          <a:endParaRPr lang="en-US" sz="1400" kern="1200"/>
        </a:p>
      </dsp:txBody>
      <dsp:txXfrm>
        <a:off x="270181" y="2826435"/>
        <a:ext cx="3459737" cy="3729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21EA5D-6839-2B46-AB50-80DFB565830B}">
      <dsp:nvSpPr>
        <dsp:cNvPr id="0" name=""/>
        <dsp:cNvSpPr/>
      </dsp:nvSpPr>
      <dsp:spPr>
        <a:xfrm>
          <a:off x="0" y="329133"/>
          <a:ext cx="5000125" cy="6520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8065" tIns="187452" rIns="388065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00" kern="1200"/>
            <a:t>un document multimédia </a:t>
          </a:r>
          <a:endParaRPr lang="en-US" sz="9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00" kern="1200"/>
            <a:t>textes, images, vidéo... </a:t>
          </a:r>
          <a:endParaRPr lang="en-US" sz="9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00" kern="1200"/>
            <a:t>possibilité d’interaction </a:t>
          </a:r>
          <a:endParaRPr lang="en-US" sz="900" kern="1200"/>
        </a:p>
      </dsp:txBody>
      <dsp:txXfrm>
        <a:off x="0" y="329133"/>
        <a:ext cx="5000125" cy="652050"/>
      </dsp:txXfrm>
    </dsp:sp>
    <dsp:sp modelId="{B9195ED7-C65F-7846-897F-065C34D8B52C}">
      <dsp:nvSpPr>
        <dsp:cNvPr id="0" name=""/>
        <dsp:cNvSpPr/>
      </dsp:nvSpPr>
      <dsp:spPr>
        <a:xfrm>
          <a:off x="250006" y="196293"/>
          <a:ext cx="3500087" cy="2656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2295" tIns="0" rIns="13229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900" kern="1200"/>
            <a:t>Une page Web, c’est</a:t>
          </a:r>
          <a:endParaRPr lang="en-US" sz="900" kern="1200"/>
        </a:p>
      </dsp:txBody>
      <dsp:txXfrm>
        <a:off x="262975" y="209262"/>
        <a:ext cx="3474149" cy="239742"/>
      </dsp:txXfrm>
    </dsp:sp>
    <dsp:sp modelId="{89E9EC83-7209-DE45-83CC-1DC772B913CD}">
      <dsp:nvSpPr>
        <dsp:cNvPr id="0" name=""/>
        <dsp:cNvSpPr/>
      </dsp:nvSpPr>
      <dsp:spPr>
        <a:xfrm>
          <a:off x="0" y="1162623"/>
          <a:ext cx="5000125" cy="3756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8065" tIns="187452" rIns="388065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00" kern="1200"/>
            <a:t>décrit élément par élément</a:t>
          </a:r>
          <a:endParaRPr lang="en-US" sz="900" kern="1200"/>
        </a:p>
      </dsp:txBody>
      <dsp:txXfrm>
        <a:off x="0" y="1162623"/>
        <a:ext cx="5000125" cy="375637"/>
      </dsp:txXfrm>
    </dsp:sp>
    <dsp:sp modelId="{20710532-6EB7-7C4E-BC3B-81239342E725}">
      <dsp:nvSpPr>
        <dsp:cNvPr id="0" name=""/>
        <dsp:cNvSpPr/>
      </dsp:nvSpPr>
      <dsp:spPr>
        <a:xfrm>
          <a:off x="250006" y="1029783"/>
          <a:ext cx="3500087" cy="2656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2295" tIns="0" rIns="13229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900" kern="1200"/>
            <a:t>liens hypertextes </a:t>
          </a:r>
          <a:endParaRPr lang="en-US" sz="900" kern="1200"/>
        </a:p>
      </dsp:txBody>
      <dsp:txXfrm>
        <a:off x="262975" y="1042752"/>
        <a:ext cx="3474149" cy="239742"/>
      </dsp:txXfrm>
    </dsp:sp>
    <dsp:sp modelId="{AABCE902-15B4-BC49-A9C0-D0FF4A6BB27A}">
      <dsp:nvSpPr>
        <dsp:cNvPr id="0" name=""/>
        <dsp:cNvSpPr/>
      </dsp:nvSpPr>
      <dsp:spPr>
        <a:xfrm>
          <a:off x="0" y="1719701"/>
          <a:ext cx="5000125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F12161-55D1-DD4E-84FD-7D7822FC3D81}">
      <dsp:nvSpPr>
        <dsp:cNvPr id="0" name=""/>
        <dsp:cNvSpPr/>
      </dsp:nvSpPr>
      <dsp:spPr>
        <a:xfrm>
          <a:off x="250006" y="1586861"/>
          <a:ext cx="3500087" cy="2656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2295" tIns="0" rIns="13229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900" kern="1200"/>
            <a:t>titre, morceaux de texte, images... </a:t>
          </a:r>
          <a:endParaRPr lang="en-US" sz="900" kern="1200"/>
        </a:p>
      </dsp:txBody>
      <dsp:txXfrm>
        <a:off x="262975" y="1599830"/>
        <a:ext cx="3474149" cy="239742"/>
      </dsp:txXfrm>
    </dsp:sp>
    <dsp:sp modelId="{20B9FC71-23A4-9A4A-BE28-FBCBB4285A9B}">
      <dsp:nvSpPr>
        <dsp:cNvPr id="0" name=""/>
        <dsp:cNvSpPr/>
      </dsp:nvSpPr>
      <dsp:spPr>
        <a:xfrm>
          <a:off x="0" y="2127941"/>
          <a:ext cx="5000125" cy="3756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8065" tIns="187452" rIns="388065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00" kern="1200"/>
            <a:t>HTML (1992) ou XHTML (2002) </a:t>
          </a:r>
          <a:endParaRPr lang="en-US" sz="900" kern="1200"/>
        </a:p>
      </dsp:txBody>
      <dsp:txXfrm>
        <a:off x="0" y="2127941"/>
        <a:ext cx="5000125" cy="375637"/>
      </dsp:txXfrm>
    </dsp:sp>
    <dsp:sp modelId="{FE0B191F-01DC-B84B-8936-13C10D7D199B}">
      <dsp:nvSpPr>
        <dsp:cNvPr id="0" name=""/>
        <dsp:cNvSpPr/>
      </dsp:nvSpPr>
      <dsp:spPr>
        <a:xfrm>
          <a:off x="250006" y="1995101"/>
          <a:ext cx="3500087" cy="2656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2295" tIns="0" rIns="13229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900" kern="1200"/>
            <a:t>avec un langage de description </a:t>
          </a:r>
          <a:endParaRPr lang="en-US" sz="900" kern="1200"/>
        </a:p>
      </dsp:txBody>
      <dsp:txXfrm>
        <a:off x="262975" y="2008070"/>
        <a:ext cx="3474149" cy="239742"/>
      </dsp:txXfrm>
    </dsp:sp>
    <dsp:sp modelId="{7C3BF676-7489-2742-998F-837F2D88AB57}">
      <dsp:nvSpPr>
        <dsp:cNvPr id="0" name=""/>
        <dsp:cNvSpPr/>
      </dsp:nvSpPr>
      <dsp:spPr>
        <a:xfrm>
          <a:off x="0" y="2685018"/>
          <a:ext cx="5000125" cy="3756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8065" tIns="187452" rIns="388065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00" kern="1200"/>
            <a:t>.html (ou .htm, .xhtml) </a:t>
          </a:r>
          <a:endParaRPr lang="en-US" sz="900" kern="1200"/>
        </a:p>
      </dsp:txBody>
      <dsp:txXfrm>
        <a:off x="0" y="2685018"/>
        <a:ext cx="5000125" cy="375637"/>
      </dsp:txXfrm>
    </dsp:sp>
    <dsp:sp modelId="{25F477E9-3126-0244-97A0-70D474ECA6F3}">
      <dsp:nvSpPr>
        <dsp:cNvPr id="0" name=""/>
        <dsp:cNvSpPr/>
      </dsp:nvSpPr>
      <dsp:spPr>
        <a:xfrm>
          <a:off x="250006" y="2552178"/>
          <a:ext cx="3500087" cy="2656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2295" tIns="0" rIns="13229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900" kern="1200"/>
            <a:t>stocké dans un fichier </a:t>
          </a:r>
          <a:endParaRPr lang="en-US" sz="900" kern="1200"/>
        </a:p>
      </dsp:txBody>
      <dsp:txXfrm>
        <a:off x="262975" y="2565147"/>
        <a:ext cx="3474149" cy="239742"/>
      </dsp:txXfrm>
    </dsp:sp>
    <dsp:sp modelId="{751B3479-5497-724A-8A2D-20C9538CFA39}">
      <dsp:nvSpPr>
        <dsp:cNvPr id="0" name=""/>
        <dsp:cNvSpPr/>
      </dsp:nvSpPr>
      <dsp:spPr>
        <a:xfrm>
          <a:off x="0" y="3242096"/>
          <a:ext cx="5000125" cy="6520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8065" tIns="187452" rIns="388065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00" kern="1200"/>
            <a:t>est calculée et affichée par un navigateur </a:t>
          </a:r>
          <a:endParaRPr lang="en-US" sz="9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00" kern="1200"/>
            <a:t>est localisée sur Internet à l’aide d’une adresse (URL) </a:t>
          </a:r>
          <a:endParaRPr lang="en-US" sz="9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00" kern="1200"/>
            <a:t>permet d’accéder à d’autres pages en suivant des liens </a:t>
          </a:r>
          <a:endParaRPr lang="en-US" sz="900" kern="1200"/>
        </a:p>
      </dsp:txBody>
      <dsp:txXfrm>
        <a:off x="0" y="3242096"/>
        <a:ext cx="5000125" cy="652050"/>
      </dsp:txXfrm>
    </dsp:sp>
    <dsp:sp modelId="{A82C66E1-373E-8048-A659-E4F6C5A5303C}">
      <dsp:nvSpPr>
        <dsp:cNvPr id="0" name=""/>
        <dsp:cNvSpPr/>
      </dsp:nvSpPr>
      <dsp:spPr>
        <a:xfrm>
          <a:off x="250006" y="3109256"/>
          <a:ext cx="3500087" cy="2656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2295" tIns="0" rIns="132295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900" kern="1200"/>
            <a:t>Une page Web</a:t>
          </a:r>
          <a:endParaRPr lang="en-US" sz="900" kern="1200"/>
        </a:p>
      </dsp:txBody>
      <dsp:txXfrm>
        <a:off x="262975" y="3122225"/>
        <a:ext cx="3474149" cy="2397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FF2427-FE42-554A-824B-BA6FA03E792B}">
      <dsp:nvSpPr>
        <dsp:cNvPr id="0" name=""/>
        <dsp:cNvSpPr/>
      </dsp:nvSpPr>
      <dsp:spPr>
        <a:xfrm>
          <a:off x="0" y="18926"/>
          <a:ext cx="5000125" cy="3978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kern="1200"/>
            <a:t>Regroupement de pages Web</a:t>
          </a:r>
          <a:endParaRPr lang="en-US" sz="1700" kern="1200"/>
        </a:p>
      </dsp:txBody>
      <dsp:txXfrm>
        <a:off x="19419" y="38345"/>
        <a:ext cx="4961287" cy="358962"/>
      </dsp:txXfrm>
    </dsp:sp>
    <dsp:sp modelId="{8518C8A5-ACA0-8449-B028-3ECCFF53F9E2}">
      <dsp:nvSpPr>
        <dsp:cNvPr id="0" name=""/>
        <dsp:cNvSpPr/>
      </dsp:nvSpPr>
      <dsp:spPr>
        <a:xfrm>
          <a:off x="0" y="416726"/>
          <a:ext cx="5000125" cy="1442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754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300" kern="1200"/>
            <a:t>autour d’une thématique commune 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300" kern="1200"/>
            <a:t>reliées entre elles par des liens hypertextes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300" kern="1200"/>
            <a:t>émanant d’une même entité (organisation, entreprise, particulier...) 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300" kern="1200"/>
            <a:t>accessibles à partir d’une page d’accueil commune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300" kern="1200"/>
            <a:t>accessibles à partir d’une URL de base commune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300" kern="1200"/>
            <a:t>en général, localisées sur un même serveur </a:t>
          </a:r>
          <a:endParaRPr lang="en-US" sz="1300" kern="1200"/>
        </a:p>
      </dsp:txBody>
      <dsp:txXfrm>
        <a:off x="0" y="416726"/>
        <a:ext cx="5000125" cy="1442790"/>
      </dsp:txXfrm>
    </dsp:sp>
    <dsp:sp modelId="{D143A19A-AE94-ED48-ACA5-1167DAD7E542}">
      <dsp:nvSpPr>
        <dsp:cNvPr id="0" name=""/>
        <dsp:cNvSpPr/>
      </dsp:nvSpPr>
      <dsp:spPr>
        <a:xfrm>
          <a:off x="0" y="1859516"/>
          <a:ext cx="5000125" cy="397800"/>
        </a:xfrm>
        <a:prstGeom prst="roundRect">
          <a:avLst/>
        </a:prstGeom>
        <a:gradFill rotWithShape="0">
          <a:gsLst>
            <a:gs pos="0">
              <a:schemeClr val="accent2">
                <a:hueOff val="1193893"/>
                <a:satOff val="-11392"/>
                <a:lumOff val="-353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1193893"/>
                <a:satOff val="-11392"/>
                <a:lumOff val="-353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kern="1200"/>
            <a:t>Organisation hiérarchique</a:t>
          </a:r>
          <a:r>
            <a:rPr lang="fr-FR" sz="1700" kern="1200"/>
            <a:t> </a:t>
          </a:r>
          <a:endParaRPr lang="en-US" sz="1700" kern="1200"/>
        </a:p>
      </dsp:txBody>
      <dsp:txXfrm>
        <a:off x="19419" y="1878935"/>
        <a:ext cx="4961287" cy="358962"/>
      </dsp:txXfrm>
    </dsp:sp>
    <dsp:sp modelId="{4748825B-A491-D24C-8734-E147417E900E}">
      <dsp:nvSpPr>
        <dsp:cNvPr id="0" name=""/>
        <dsp:cNvSpPr/>
      </dsp:nvSpPr>
      <dsp:spPr>
        <a:xfrm>
          <a:off x="0" y="2257316"/>
          <a:ext cx="5000125" cy="985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754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300" kern="1200"/>
            <a:t>structure sous forme d’arborescence de dossiers et de fichiers (comme un disque local) 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300" kern="1200"/>
            <a:t>permet de définir des chemins relatifs 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300" kern="1200"/>
            <a:t>exceptions (de plus en plus fréquentes) : pages générées dynamiquement </a:t>
          </a:r>
          <a:endParaRPr lang="en-US" sz="1300" kern="1200"/>
        </a:p>
      </dsp:txBody>
      <dsp:txXfrm>
        <a:off x="0" y="2257316"/>
        <a:ext cx="5000125" cy="985320"/>
      </dsp:txXfrm>
    </dsp:sp>
    <dsp:sp modelId="{8E6340B8-6553-3449-994E-8BA124567206}">
      <dsp:nvSpPr>
        <dsp:cNvPr id="0" name=""/>
        <dsp:cNvSpPr/>
      </dsp:nvSpPr>
      <dsp:spPr>
        <a:xfrm>
          <a:off x="0" y="3242636"/>
          <a:ext cx="5000125" cy="397800"/>
        </a:xfrm>
        <a:prstGeom prst="roundRect">
          <a:avLst/>
        </a:prstGeom>
        <a:gradFill rotWithShape="0">
          <a:gsLst>
            <a:gs pos="0">
              <a:schemeClr val="accent2">
                <a:hueOff val="2387787"/>
                <a:satOff val="-22785"/>
                <a:lumOff val="-7059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2387787"/>
                <a:satOff val="-22785"/>
                <a:lumOff val="-7059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kern="1200"/>
            <a:t>Liens vers et à partir d’autres sites</a:t>
          </a:r>
          <a:endParaRPr lang="en-US" sz="1700" kern="1200"/>
        </a:p>
      </dsp:txBody>
      <dsp:txXfrm>
        <a:off x="19419" y="3262055"/>
        <a:ext cx="4961287" cy="358962"/>
      </dsp:txXfrm>
    </dsp:sp>
    <dsp:sp modelId="{4B2576BE-1E7D-5549-B7F6-E00CE9CA0D06}">
      <dsp:nvSpPr>
        <dsp:cNvPr id="0" name=""/>
        <dsp:cNvSpPr/>
      </dsp:nvSpPr>
      <dsp:spPr>
        <a:xfrm>
          <a:off x="0" y="3640436"/>
          <a:ext cx="5000125" cy="4310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754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300" kern="1200"/>
            <a:t>permettent de naviguer d’un site à un autre 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300" kern="1200"/>
            <a:t>composent la « toile » mondiale (World Wide Web) </a:t>
          </a:r>
          <a:endParaRPr lang="en-US" sz="1300" kern="1200"/>
        </a:p>
      </dsp:txBody>
      <dsp:txXfrm>
        <a:off x="0" y="3640436"/>
        <a:ext cx="5000125" cy="4310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13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491909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3144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90724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7701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2740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641661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468272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63940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05483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93386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82122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4" name="Google Shape;153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93868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800" b="1" dirty="0">
                <a:solidFill>
                  <a:srgbClr val="4F4C4F"/>
                </a:solidFill>
                <a:effectLst/>
                <a:latin typeface="Arial" panose="020B0604020202020204" pitchFamily="34" charset="0"/>
              </a:rPr>
              <a:t>Une ontologie est une «</a:t>
            </a:r>
            <a:r>
              <a:rPr lang="fr-FR" sz="1800" b="1" dirty="0" err="1">
                <a:solidFill>
                  <a:srgbClr val="4F4C4F"/>
                </a:solidFill>
                <a:effectLst/>
                <a:latin typeface="Arial" panose="020B0604020202020204" pitchFamily="34" charset="0"/>
              </a:rPr>
              <a:t>spécification</a:t>
            </a:r>
            <a:r>
              <a:rPr lang="fr-FR" sz="1800" b="1" dirty="0">
                <a:solidFill>
                  <a:srgbClr val="4F4C4F"/>
                </a:solidFill>
                <a:effectLst/>
                <a:latin typeface="Arial" panose="020B0604020202020204" pitchFamily="34" charset="0"/>
              </a:rPr>
              <a:t> formelle et explicite d'une conceptualisation </a:t>
            </a:r>
            <a:r>
              <a:rPr lang="fr-FR" sz="1800" b="1" dirty="0" err="1">
                <a:solidFill>
                  <a:srgbClr val="4F4C4F"/>
                </a:solidFill>
                <a:effectLst/>
                <a:latin typeface="Arial" panose="020B0604020202020204" pitchFamily="34" charset="0"/>
              </a:rPr>
              <a:t>partagée</a:t>
            </a:r>
            <a:r>
              <a:rPr lang="fr-FR" sz="1800" b="1" dirty="0">
                <a:solidFill>
                  <a:srgbClr val="4F4C4F"/>
                </a:solidFill>
                <a:effectLst/>
                <a:latin typeface="Arial" panose="020B0604020202020204" pitchFamily="34" charset="0"/>
              </a:rPr>
              <a:t>» (Gruber, 1993). 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sz="1800" dirty="0" err="1">
                <a:solidFill>
                  <a:srgbClr val="004C6D"/>
                </a:solidFill>
                <a:effectLst/>
                <a:latin typeface="ArialMT"/>
              </a:rPr>
              <a:t>spécification</a:t>
            </a:r>
            <a:r>
              <a:rPr lang="fr-FR" sz="1800" dirty="0">
                <a:solidFill>
                  <a:srgbClr val="004C6D"/>
                </a:solidFill>
                <a:effectLst/>
                <a:latin typeface="ArialMT"/>
              </a:rPr>
              <a:t> formelle : </a:t>
            </a:r>
            <a:r>
              <a:rPr lang="fr-FR" sz="1800" dirty="0" err="1">
                <a:solidFill>
                  <a:srgbClr val="004C6D"/>
                </a:solidFill>
                <a:effectLst/>
                <a:latin typeface="ArialMT"/>
              </a:rPr>
              <a:t>compréhensible</a:t>
            </a:r>
            <a:r>
              <a:rPr lang="fr-FR" sz="1800" dirty="0">
                <a:solidFill>
                  <a:srgbClr val="004C6D"/>
                </a:solidFill>
                <a:effectLst/>
                <a:latin typeface="ArialMT"/>
              </a:rPr>
              <a:t> par une machine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800" dirty="0" err="1">
                <a:solidFill>
                  <a:srgbClr val="004C6D"/>
                </a:solidFill>
                <a:effectLst/>
                <a:latin typeface="ArialMT"/>
              </a:rPr>
              <a:t>spécification</a:t>
            </a:r>
            <a:r>
              <a:rPr lang="fr-FR" sz="1800" dirty="0">
                <a:solidFill>
                  <a:srgbClr val="004C6D"/>
                </a:solidFill>
                <a:effectLst/>
                <a:latin typeface="ArialMT"/>
              </a:rPr>
              <a:t> explicite : les concepts, relations, axiomes sont explicitement </a:t>
            </a:r>
            <a:r>
              <a:rPr lang="fr-FR" sz="1800" dirty="0" err="1">
                <a:solidFill>
                  <a:srgbClr val="004C6D"/>
                </a:solidFill>
                <a:effectLst/>
                <a:latin typeface="ArialMT"/>
              </a:rPr>
              <a:t>définis</a:t>
            </a:r>
            <a:r>
              <a:rPr lang="fr-FR" sz="1800" dirty="0">
                <a:solidFill>
                  <a:srgbClr val="004C6D"/>
                </a:solidFill>
                <a:effectLst/>
                <a:latin typeface="ArialMT"/>
              </a:rPr>
              <a:t> </a:t>
            </a:r>
          </a:p>
          <a:p>
            <a:r>
              <a:rPr lang="fr-FR" sz="1800" dirty="0">
                <a:solidFill>
                  <a:srgbClr val="004C6D"/>
                </a:solidFill>
                <a:effectLst/>
                <a:latin typeface="ArialMT"/>
              </a:rPr>
              <a:t>• conceptualisation : </a:t>
            </a:r>
            <a:r>
              <a:rPr lang="fr-FR" sz="1800" dirty="0" err="1">
                <a:solidFill>
                  <a:srgbClr val="004C6D"/>
                </a:solidFill>
                <a:effectLst/>
                <a:latin typeface="ArialMT"/>
              </a:rPr>
              <a:t>modèle</a:t>
            </a:r>
            <a:r>
              <a:rPr lang="fr-FR" sz="1800" dirty="0">
                <a:solidFill>
                  <a:srgbClr val="004C6D"/>
                </a:solidFill>
                <a:effectLst/>
                <a:latin typeface="ArialMT"/>
              </a:rPr>
              <a:t> abstrait d'une partie du monde que l'on veut </a:t>
            </a:r>
            <a:r>
              <a:rPr lang="fr-FR" sz="1800" dirty="0" err="1">
                <a:solidFill>
                  <a:srgbClr val="004C6D"/>
                </a:solidFill>
                <a:effectLst/>
                <a:latin typeface="ArialMT"/>
              </a:rPr>
              <a:t>représenter</a:t>
            </a:r>
            <a:r>
              <a:rPr lang="fr-FR" sz="1800" dirty="0">
                <a:solidFill>
                  <a:srgbClr val="004C6D"/>
                </a:solidFill>
                <a:effectLst/>
                <a:latin typeface="ArialMT"/>
              </a:rPr>
              <a:t> </a:t>
            </a:r>
            <a:endParaRPr lang="fr-FR" dirty="0"/>
          </a:p>
          <a:p>
            <a:r>
              <a:rPr lang="fr-FR" sz="1800" dirty="0">
                <a:solidFill>
                  <a:srgbClr val="004C6D"/>
                </a:solidFill>
                <a:effectLst/>
                <a:latin typeface="ArialMT"/>
              </a:rPr>
              <a:t>• </a:t>
            </a:r>
            <a:r>
              <a:rPr lang="fr-FR" sz="1800" dirty="0" err="1">
                <a:solidFill>
                  <a:srgbClr val="004C6D"/>
                </a:solidFill>
                <a:effectLst/>
                <a:latin typeface="ArialMT"/>
              </a:rPr>
              <a:t>partagée</a:t>
            </a:r>
            <a:r>
              <a:rPr lang="fr-FR" sz="1800" dirty="0">
                <a:solidFill>
                  <a:srgbClr val="004C6D"/>
                </a:solidFill>
                <a:effectLst/>
                <a:latin typeface="ArialMT"/>
              </a:rPr>
              <a:t> : les connaissances </a:t>
            </a:r>
            <a:r>
              <a:rPr lang="fr-FR" sz="1800" dirty="0" err="1">
                <a:solidFill>
                  <a:srgbClr val="004C6D"/>
                </a:solidFill>
                <a:effectLst/>
                <a:latin typeface="ArialMT"/>
              </a:rPr>
              <a:t>représentées</a:t>
            </a:r>
            <a:r>
              <a:rPr lang="fr-FR" sz="1800" dirty="0">
                <a:solidFill>
                  <a:srgbClr val="004C6D"/>
                </a:solidFill>
                <a:effectLst/>
                <a:latin typeface="ArialMT"/>
              </a:rPr>
              <a:t> sont </a:t>
            </a:r>
            <a:r>
              <a:rPr lang="fr-FR" sz="1800" dirty="0" err="1">
                <a:solidFill>
                  <a:srgbClr val="004C6D"/>
                </a:solidFill>
                <a:effectLst/>
                <a:latin typeface="ArialMT"/>
              </a:rPr>
              <a:t>partagées</a:t>
            </a:r>
            <a:r>
              <a:rPr lang="fr-FR" sz="1800" dirty="0">
                <a:solidFill>
                  <a:srgbClr val="004C6D"/>
                </a:solidFill>
                <a:effectLst/>
                <a:latin typeface="ArialMT"/>
              </a:rPr>
              <a:t> par une </a:t>
            </a:r>
            <a:r>
              <a:rPr lang="fr-FR" sz="1800" dirty="0" err="1">
                <a:solidFill>
                  <a:srgbClr val="004C6D"/>
                </a:solidFill>
                <a:effectLst/>
                <a:latin typeface="ArialMT"/>
              </a:rPr>
              <a:t>communaute</a:t>
            </a:r>
            <a:r>
              <a:rPr lang="fr-FR" sz="1800" dirty="0">
                <a:solidFill>
                  <a:srgbClr val="004C6D"/>
                </a:solidFill>
                <a:effectLst/>
                <a:latin typeface="ArialMT"/>
              </a:rPr>
              <a:t>́ 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18825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800" b="1" dirty="0">
                <a:solidFill>
                  <a:srgbClr val="4F4C4F"/>
                </a:solidFill>
                <a:effectLst/>
                <a:latin typeface="Arial" panose="020B0604020202020204" pitchFamily="34" charset="0"/>
              </a:rPr>
              <a:t>Une ontologie est une «</a:t>
            </a:r>
            <a:r>
              <a:rPr lang="fr-FR" sz="1800" b="1" dirty="0" err="1">
                <a:solidFill>
                  <a:srgbClr val="4F4C4F"/>
                </a:solidFill>
                <a:effectLst/>
                <a:latin typeface="Arial" panose="020B0604020202020204" pitchFamily="34" charset="0"/>
              </a:rPr>
              <a:t>spécification</a:t>
            </a:r>
            <a:r>
              <a:rPr lang="fr-FR" sz="1800" b="1" dirty="0">
                <a:solidFill>
                  <a:srgbClr val="4F4C4F"/>
                </a:solidFill>
                <a:effectLst/>
                <a:latin typeface="Arial" panose="020B0604020202020204" pitchFamily="34" charset="0"/>
              </a:rPr>
              <a:t> formelle et explicite d'une conceptualisation </a:t>
            </a:r>
            <a:r>
              <a:rPr lang="fr-FR" sz="1800" b="1" dirty="0" err="1">
                <a:solidFill>
                  <a:srgbClr val="4F4C4F"/>
                </a:solidFill>
                <a:effectLst/>
                <a:latin typeface="Arial" panose="020B0604020202020204" pitchFamily="34" charset="0"/>
              </a:rPr>
              <a:t>partagée</a:t>
            </a:r>
            <a:r>
              <a:rPr lang="fr-FR" sz="1800" b="1" dirty="0">
                <a:solidFill>
                  <a:srgbClr val="4F4C4F"/>
                </a:solidFill>
                <a:effectLst/>
                <a:latin typeface="Arial" panose="020B0604020202020204" pitchFamily="34" charset="0"/>
              </a:rPr>
              <a:t>» (Gruber, 1993). 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sz="1800" dirty="0" err="1">
                <a:solidFill>
                  <a:srgbClr val="004C6D"/>
                </a:solidFill>
                <a:effectLst/>
                <a:latin typeface="ArialMT"/>
              </a:rPr>
              <a:t>spécification</a:t>
            </a:r>
            <a:r>
              <a:rPr lang="fr-FR" sz="1800" dirty="0">
                <a:solidFill>
                  <a:srgbClr val="004C6D"/>
                </a:solidFill>
                <a:effectLst/>
                <a:latin typeface="ArialMT"/>
              </a:rPr>
              <a:t> formelle : </a:t>
            </a:r>
            <a:r>
              <a:rPr lang="fr-FR" sz="1800" dirty="0" err="1">
                <a:solidFill>
                  <a:srgbClr val="004C6D"/>
                </a:solidFill>
                <a:effectLst/>
                <a:latin typeface="ArialMT"/>
              </a:rPr>
              <a:t>compréhensible</a:t>
            </a:r>
            <a:r>
              <a:rPr lang="fr-FR" sz="1800" dirty="0">
                <a:solidFill>
                  <a:srgbClr val="004C6D"/>
                </a:solidFill>
                <a:effectLst/>
                <a:latin typeface="ArialMT"/>
              </a:rPr>
              <a:t> par une machine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800" dirty="0" err="1">
                <a:solidFill>
                  <a:srgbClr val="004C6D"/>
                </a:solidFill>
                <a:effectLst/>
                <a:latin typeface="ArialMT"/>
              </a:rPr>
              <a:t>spécification</a:t>
            </a:r>
            <a:r>
              <a:rPr lang="fr-FR" sz="1800" dirty="0">
                <a:solidFill>
                  <a:srgbClr val="004C6D"/>
                </a:solidFill>
                <a:effectLst/>
                <a:latin typeface="ArialMT"/>
              </a:rPr>
              <a:t> explicite : les concepts, relations, axiomes sont explicitement </a:t>
            </a:r>
            <a:r>
              <a:rPr lang="fr-FR" sz="1800" dirty="0" err="1">
                <a:solidFill>
                  <a:srgbClr val="004C6D"/>
                </a:solidFill>
                <a:effectLst/>
                <a:latin typeface="ArialMT"/>
              </a:rPr>
              <a:t>définis</a:t>
            </a:r>
            <a:r>
              <a:rPr lang="fr-FR" sz="1800" dirty="0">
                <a:solidFill>
                  <a:srgbClr val="004C6D"/>
                </a:solidFill>
                <a:effectLst/>
                <a:latin typeface="ArialMT"/>
              </a:rPr>
              <a:t> </a:t>
            </a:r>
          </a:p>
          <a:p>
            <a:r>
              <a:rPr lang="fr-FR" sz="1800" dirty="0">
                <a:solidFill>
                  <a:srgbClr val="004C6D"/>
                </a:solidFill>
                <a:effectLst/>
                <a:latin typeface="ArialMT"/>
              </a:rPr>
              <a:t>• conceptualisation : </a:t>
            </a:r>
            <a:r>
              <a:rPr lang="fr-FR" sz="1800" dirty="0" err="1">
                <a:solidFill>
                  <a:srgbClr val="004C6D"/>
                </a:solidFill>
                <a:effectLst/>
                <a:latin typeface="ArialMT"/>
              </a:rPr>
              <a:t>modèle</a:t>
            </a:r>
            <a:r>
              <a:rPr lang="fr-FR" sz="1800" dirty="0">
                <a:solidFill>
                  <a:srgbClr val="004C6D"/>
                </a:solidFill>
                <a:effectLst/>
                <a:latin typeface="ArialMT"/>
              </a:rPr>
              <a:t> abstrait d'une partie du monde que l'on veut </a:t>
            </a:r>
            <a:r>
              <a:rPr lang="fr-FR" sz="1800" dirty="0" err="1">
                <a:solidFill>
                  <a:srgbClr val="004C6D"/>
                </a:solidFill>
                <a:effectLst/>
                <a:latin typeface="ArialMT"/>
              </a:rPr>
              <a:t>représenter</a:t>
            </a:r>
            <a:r>
              <a:rPr lang="fr-FR" sz="1800" dirty="0">
                <a:solidFill>
                  <a:srgbClr val="004C6D"/>
                </a:solidFill>
                <a:effectLst/>
                <a:latin typeface="ArialMT"/>
              </a:rPr>
              <a:t> </a:t>
            </a:r>
            <a:endParaRPr lang="fr-FR" dirty="0"/>
          </a:p>
          <a:p>
            <a:r>
              <a:rPr lang="fr-FR" sz="1800" dirty="0">
                <a:solidFill>
                  <a:srgbClr val="004C6D"/>
                </a:solidFill>
                <a:effectLst/>
                <a:latin typeface="ArialMT"/>
              </a:rPr>
              <a:t>• </a:t>
            </a:r>
            <a:r>
              <a:rPr lang="fr-FR" sz="1800" dirty="0" err="1">
                <a:solidFill>
                  <a:srgbClr val="004C6D"/>
                </a:solidFill>
                <a:effectLst/>
                <a:latin typeface="ArialMT"/>
              </a:rPr>
              <a:t>partagée</a:t>
            </a:r>
            <a:r>
              <a:rPr lang="fr-FR" sz="1800" dirty="0">
                <a:solidFill>
                  <a:srgbClr val="004C6D"/>
                </a:solidFill>
                <a:effectLst/>
                <a:latin typeface="ArialMT"/>
              </a:rPr>
              <a:t> : les connaissances </a:t>
            </a:r>
            <a:r>
              <a:rPr lang="fr-FR" sz="1800" dirty="0" err="1">
                <a:solidFill>
                  <a:srgbClr val="004C6D"/>
                </a:solidFill>
                <a:effectLst/>
                <a:latin typeface="ArialMT"/>
              </a:rPr>
              <a:t>représentées</a:t>
            </a:r>
            <a:r>
              <a:rPr lang="fr-FR" sz="1800" dirty="0">
                <a:solidFill>
                  <a:srgbClr val="004C6D"/>
                </a:solidFill>
                <a:effectLst/>
                <a:latin typeface="ArialMT"/>
              </a:rPr>
              <a:t> sont </a:t>
            </a:r>
            <a:r>
              <a:rPr lang="fr-FR" sz="1800" dirty="0" err="1">
                <a:solidFill>
                  <a:srgbClr val="004C6D"/>
                </a:solidFill>
                <a:effectLst/>
                <a:latin typeface="ArialMT"/>
              </a:rPr>
              <a:t>partagées</a:t>
            </a:r>
            <a:r>
              <a:rPr lang="fr-FR" sz="1800" dirty="0">
                <a:solidFill>
                  <a:srgbClr val="004C6D"/>
                </a:solidFill>
                <a:effectLst/>
                <a:latin typeface="ArialMT"/>
              </a:rPr>
              <a:t> par une </a:t>
            </a:r>
            <a:r>
              <a:rPr lang="fr-FR" sz="1800" dirty="0" err="1">
                <a:solidFill>
                  <a:srgbClr val="004C6D"/>
                </a:solidFill>
                <a:effectLst/>
                <a:latin typeface="ArialMT"/>
              </a:rPr>
              <a:t>communaute</a:t>
            </a:r>
            <a:r>
              <a:rPr lang="fr-FR" sz="1800" dirty="0">
                <a:solidFill>
                  <a:srgbClr val="004C6D"/>
                </a:solidFill>
                <a:effectLst/>
                <a:latin typeface="ArialMT"/>
              </a:rPr>
              <a:t>́ 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3506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15079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786994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42521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9051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1058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Descripteurs thématiques et géographiques dans la notice Agritrop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A4848A-E02E-472A-A6B4-A93C34DF3092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95997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A4848A-E02E-472A-A6B4-A93C34DF3092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8326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689465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A4848A-E02E-472A-A6B4-A93C34DF3092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95673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g2272e01a05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8" name="Google Shape;1908;g2272e01a05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5927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0269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9377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6690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9514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1121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6FA8DC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786525" y="2625167"/>
            <a:ext cx="5859600" cy="36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190654" y="240611"/>
            <a:ext cx="9618284" cy="2176458"/>
            <a:chOff x="-114454" y="180463"/>
            <a:chExt cx="9618284" cy="1632384"/>
          </a:xfrm>
        </p:grpSpPr>
        <p:sp>
          <p:nvSpPr>
            <p:cNvPr id="12" name="Google Shape;12;p2"/>
            <p:cNvSpPr/>
            <p:nvPr/>
          </p:nvSpPr>
          <p:spPr>
            <a:xfrm>
              <a:off x="313552" y="221406"/>
              <a:ext cx="351077" cy="349039"/>
            </a:xfrm>
            <a:custGeom>
              <a:avLst/>
              <a:gdLst/>
              <a:ahLst/>
              <a:cxnLst/>
              <a:rect l="l" t="t" r="r" b="b"/>
              <a:pathLst>
                <a:path w="16708" h="16611" fill="none" extrusionOk="0">
                  <a:moveTo>
                    <a:pt x="414" y="8842"/>
                  </a:moveTo>
                  <a:lnTo>
                    <a:pt x="8403" y="1048"/>
                  </a:lnTo>
                  <a:lnTo>
                    <a:pt x="8403" y="1048"/>
                  </a:lnTo>
                  <a:lnTo>
                    <a:pt x="8500" y="951"/>
                  </a:lnTo>
                  <a:lnTo>
                    <a:pt x="8597" y="829"/>
                  </a:lnTo>
                  <a:lnTo>
                    <a:pt x="8865" y="658"/>
                  </a:lnTo>
                  <a:lnTo>
                    <a:pt x="9158" y="488"/>
                  </a:lnTo>
                  <a:lnTo>
                    <a:pt x="9450" y="317"/>
                  </a:lnTo>
                  <a:lnTo>
                    <a:pt x="9450" y="317"/>
                  </a:lnTo>
                  <a:lnTo>
                    <a:pt x="9839" y="171"/>
                  </a:lnTo>
                  <a:lnTo>
                    <a:pt x="10180" y="74"/>
                  </a:lnTo>
                  <a:lnTo>
                    <a:pt x="10497" y="25"/>
                  </a:lnTo>
                  <a:lnTo>
                    <a:pt x="10814" y="1"/>
                  </a:lnTo>
                  <a:lnTo>
                    <a:pt x="15344" y="1"/>
                  </a:lnTo>
                  <a:lnTo>
                    <a:pt x="15344" y="1"/>
                  </a:lnTo>
                  <a:lnTo>
                    <a:pt x="15465" y="1"/>
                  </a:lnTo>
                  <a:lnTo>
                    <a:pt x="15587" y="49"/>
                  </a:lnTo>
                  <a:lnTo>
                    <a:pt x="15855" y="122"/>
                  </a:lnTo>
                  <a:lnTo>
                    <a:pt x="16099" y="269"/>
                  </a:lnTo>
                  <a:lnTo>
                    <a:pt x="16294" y="415"/>
                  </a:lnTo>
                  <a:lnTo>
                    <a:pt x="16294" y="415"/>
                  </a:lnTo>
                  <a:lnTo>
                    <a:pt x="16391" y="537"/>
                  </a:lnTo>
                  <a:lnTo>
                    <a:pt x="16488" y="658"/>
                  </a:lnTo>
                  <a:lnTo>
                    <a:pt x="16561" y="780"/>
                  </a:lnTo>
                  <a:lnTo>
                    <a:pt x="16610" y="902"/>
                  </a:lnTo>
                  <a:lnTo>
                    <a:pt x="16659" y="1048"/>
                  </a:lnTo>
                  <a:lnTo>
                    <a:pt x="16683" y="1170"/>
                  </a:lnTo>
                  <a:lnTo>
                    <a:pt x="16708" y="1486"/>
                  </a:lnTo>
                  <a:lnTo>
                    <a:pt x="16708" y="5992"/>
                  </a:lnTo>
                  <a:lnTo>
                    <a:pt x="16708" y="5992"/>
                  </a:lnTo>
                  <a:lnTo>
                    <a:pt x="16683" y="6309"/>
                  </a:lnTo>
                  <a:lnTo>
                    <a:pt x="16635" y="6625"/>
                  </a:lnTo>
                  <a:lnTo>
                    <a:pt x="16537" y="6942"/>
                  </a:lnTo>
                  <a:lnTo>
                    <a:pt x="16391" y="7258"/>
                  </a:lnTo>
                  <a:lnTo>
                    <a:pt x="16391" y="7258"/>
                  </a:lnTo>
                  <a:lnTo>
                    <a:pt x="16342" y="7453"/>
                  </a:lnTo>
                  <a:lnTo>
                    <a:pt x="16294" y="7624"/>
                  </a:lnTo>
                  <a:lnTo>
                    <a:pt x="16196" y="7770"/>
                  </a:lnTo>
                  <a:lnTo>
                    <a:pt x="16123" y="7916"/>
                  </a:lnTo>
                  <a:lnTo>
                    <a:pt x="15928" y="8160"/>
                  </a:lnTo>
                  <a:lnTo>
                    <a:pt x="15758" y="8403"/>
                  </a:lnTo>
                  <a:lnTo>
                    <a:pt x="7891" y="16197"/>
                  </a:lnTo>
                  <a:lnTo>
                    <a:pt x="7891" y="16197"/>
                  </a:lnTo>
                  <a:lnTo>
                    <a:pt x="7794" y="16294"/>
                  </a:lnTo>
                  <a:lnTo>
                    <a:pt x="7696" y="16392"/>
                  </a:lnTo>
                  <a:lnTo>
                    <a:pt x="7574" y="16465"/>
                  </a:lnTo>
                  <a:lnTo>
                    <a:pt x="7453" y="16513"/>
                  </a:lnTo>
                  <a:lnTo>
                    <a:pt x="7185" y="16586"/>
                  </a:lnTo>
                  <a:lnTo>
                    <a:pt x="6941" y="16611"/>
                  </a:lnTo>
                  <a:lnTo>
                    <a:pt x="6941" y="16611"/>
                  </a:lnTo>
                  <a:lnTo>
                    <a:pt x="6649" y="16586"/>
                  </a:lnTo>
                  <a:lnTo>
                    <a:pt x="6503" y="16562"/>
                  </a:lnTo>
                  <a:lnTo>
                    <a:pt x="6381" y="16513"/>
                  </a:lnTo>
                  <a:lnTo>
                    <a:pt x="6235" y="16465"/>
                  </a:lnTo>
                  <a:lnTo>
                    <a:pt x="6113" y="16392"/>
                  </a:lnTo>
                  <a:lnTo>
                    <a:pt x="5991" y="16294"/>
                  </a:lnTo>
                  <a:lnTo>
                    <a:pt x="5894" y="16197"/>
                  </a:lnTo>
                  <a:lnTo>
                    <a:pt x="414" y="10839"/>
                  </a:lnTo>
                  <a:lnTo>
                    <a:pt x="414" y="10839"/>
                  </a:lnTo>
                  <a:lnTo>
                    <a:pt x="268" y="10595"/>
                  </a:lnTo>
                  <a:lnTo>
                    <a:pt x="122" y="10352"/>
                  </a:lnTo>
                  <a:lnTo>
                    <a:pt x="24" y="10108"/>
                  </a:lnTo>
                  <a:lnTo>
                    <a:pt x="0" y="10011"/>
                  </a:lnTo>
                  <a:lnTo>
                    <a:pt x="0" y="9889"/>
                  </a:lnTo>
                  <a:lnTo>
                    <a:pt x="0" y="9889"/>
                  </a:lnTo>
                  <a:lnTo>
                    <a:pt x="0" y="9718"/>
                  </a:lnTo>
                  <a:lnTo>
                    <a:pt x="24" y="9597"/>
                  </a:lnTo>
                  <a:lnTo>
                    <a:pt x="122" y="9329"/>
                  </a:lnTo>
                  <a:lnTo>
                    <a:pt x="268" y="9061"/>
                  </a:lnTo>
                  <a:lnTo>
                    <a:pt x="414" y="8842"/>
                  </a:lnTo>
                  <a:lnTo>
                    <a:pt x="414" y="8842"/>
                  </a:lnTo>
                  <a:close/>
                  <a:moveTo>
                    <a:pt x="12519" y="4190"/>
                  </a:moveTo>
                  <a:lnTo>
                    <a:pt x="12519" y="4190"/>
                  </a:lnTo>
                  <a:lnTo>
                    <a:pt x="12689" y="4336"/>
                  </a:lnTo>
                  <a:lnTo>
                    <a:pt x="12859" y="4433"/>
                  </a:lnTo>
                  <a:lnTo>
                    <a:pt x="13030" y="4482"/>
                  </a:lnTo>
                  <a:lnTo>
                    <a:pt x="13249" y="4482"/>
                  </a:lnTo>
                  <a:lnTo>
                    <a:pt x="13249" y="4482"/>
                  </a:lnTo>
                  <a:lnTo>
                    <a:pt x="13444" y="4482"/>
                  </a:lnTo>
                  <a:lnTo>
                    <a:pt x="13615" y="4433"/>
                  </a:lnTo>
                  <a:lnTo>
                    <a:pt x="13761" y="4336"/>
                  </a:lnTo>
                  <a:lnTo>
                    <a:pt x="13882" y="4190"/>
                  </a:lnTo>
                  <a:lnTo>
                    <a:pt x="13882" y="4190"/>
                  </a:lnTo>
                  <a:lnTo>
                    <a:pt x="14029" y="4044"/>
                  </a:lnTo>
                  <a:lnTo>
                    <a:pt x="14102" y="3873"/>
                  </a:lnTo>
                  <a:lnTo>
                    <a:pt x="14150" y="3727"/>
                  </a:lnTo>
                  <a:lnTo>
                    <a:pt x="14175" y="3557"/>
                  </a:lnTo>
                  <a:lnTo>
                    <a:pt x="14175" y="3557"/>
                  </a:lnTo>
                  <a:lnTo>
                    <a:pt x="14150" y="3362"/>
                  </a:lnTo>
                  <a:lnTo>
                    <a:pt x="14102" y="3167"/>
                  </a:lnTo>
                  <a:lnTo>
                    <a:pt x="14029" y="2996"/>
                  </a:lnTo>
                  <a:lnTo>
                    <a:pt x="13882" y="2850"/>
                  </a:lnTo>
                  <a:lnTo>
                    <a:pt x="13882" y="2850"/>
                  </a:lnTo>
                  <a:lnTo>
                    <a:pt x="13761" y="2728"/>
                  </a:lnTo>
                  <a:lnTo>
                    <a:pt x="13615" y="2655"/>
                  </a:lnTo>
                  <a:lnTo>
                    <a:pt x="13444" y="2582"/>
                  </a:lnTo>
                  <a:lnTo>
                    <a:pt x="13249" y="2558"/>
                  </a:lnTo>
                  <a:lnTo>
                    <a:pt x="13249" y="2558"/>
                  </a:lnTo>
                  <a:lnTo>
                    <a:pt x="13030" y="2582"/>
                  </a:lnTo>
                  <a:lnTo>
                    <a:pt x="12859" y="2655"/>
                  </a:lnTo>
                  <a:lnTo>
                    <a:pt x="12689" y="2728"/>
                  </a:lnTo>
                  <a:lnTo>
                    <a:pt x="12519" y="2850"/>
                  </a:lnTo>
                  <a:lnTo>
                    <a:pt x="12519" y="2850"/>
                  </a:lnTo>
                  <a:lnTo>
                    <a:pt x="12445" y="2996"/>
                  </a:lnTo>
                  <a:lnTo>
                    <a:pt x="12372" y="3167"/>
                  </a:lnTo>
                  <a:lnTo>
                    <a:pt x="12324" y="3362"/>
                  </a:lnTo>
                  <a:lnTo>
                    <a:pt x="12324" y="3557"/>
                  </a:lnTo>
                  <a:lnTo>
                    <a:pt x="12324" y="3557"/>
                  </a:lnTo>
                  <a:lnTo>
                    <a:pt x="12324" y="3727"/>
                  </a:lnTo>
                  <a:lnTo>
                    <a:pt x="12372" y="3873"/>
                  </a:lnTo>
                  <a:lnTo>
                    <a:pt x="12445" y="4044"/>
                  </a:lnTo>
                  <a:lnTo>
                    <a:pt x="12519" y="4190"/>
                  </a:lnTo>
                  <a:lnTo>
                    <a:pt x="12519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222213" y="227541"/>
              <a:ext cx="336767" cy="336767"/>
            </a:xfrm>
            <a:custGeom>
              <a:avLst/>
              <a:gdLst/>
              <a:ahLst/>
              <a:cxnLst/>
              <a:rect l="l" t="t" r="r" b="b"/>
              <a:pathLst>
                <a:path w="16027" h="16027" fill="none" extrusionOk="0">
                  <a:moveTo>
                    <a:pt x="14029" y="4019"/>
                  </a:moveTo>
                  <a:lnTo>
                    <a:pt x="14029" y="4019"/>
                  </a:lnTo>
                  <a:lnTo>
                    <a:pt x="14200" y="3849"/>
                  </a:lnTo>
                  <a:lnTo>
                    <a:pt x="14395" y="3752"/>
                  </a:lnTo>
                  <a:lnTo>
                    <a:pt x="14614" y="3678"/>
                  </a:lnTo>
                  <a:lnTo>
                    <a:pt x="14809" y="3630"/>
                  </a:lnTo>
                  <a:lnTo>
                    <a:pt x="15028" y="3581"/>
                  </a:lnTo>
                  <a:lnTo>
                    <a:pt x="15247" y="3484"/>
                  </a:lnTo>
                  <a:lnTo>
                    <a:pt x="15442" y="3362"/>
                  </a:lnTo>
                  <a:lnTo>
                    <a:pt x="15661" y="3191"/>
                  </a:lnTo>
                  <a:lnTo>
                    <a:pt x="15661" y="3191"/>
                  </a:lnTo>
                  <a:lnTo>
                    <a:pt x="15832" y="2997"/>
                  </a:lnTo>
                  <a:lnTo>
                    <a:pt x="15929" y="2777"/>
                  </a:lnTo>
                  <a:lnTo>
                    <a:pt x="16002" y="2534"/>
                  </a:lnTo>
                  <a:lnTo>
                    <a:pt x="16026" y="2266"/>
                  </a:lnTo>
                  <a:lnTo>
                    <a:pt x="16026" y="2266"/>
                  </a:lnTo>
                  <a:lnTo>
                    <a:pt x="16002" y="2047"/>
                  </a:lnTo>
                  <a:lnTo>
                    <a:pt x="15978" y="1827"/>
                  </a:lnTo>
                  <a:lnTo>
                    <a:pt x="15905" y="1633"/>
                  </a:lnTo>
                  <a:lnTo>
                    <a:pt x="15807" y="1413"/>
                  </a:lnTo>
                  <a:lnTo>
                    <a:pt x="15710" y="1243"/>
                  </a:lnTo>
                  <a:lnTo>
                    <a:pt x="15588" y="1048"/>
                  </a:lnTo>
                  <a:lnTo>
                    <a:pt x="15466" y="878"/>
                  </a:lnTo>
                  <a:lnTo>
                    <a:pt x="15320" y="707"/>
                  </a:lnTo>
                  <a:lnTo>
                    <a:pt x="15320" y="707"/>
                  </a:lnTo>
                  <a:lnTo>
                    <a:pt x="15150" y="561"/>
                  </a:lnTo>
                  <a:lnTo>
                    <a:pt x="14979" y="439"/>
                  </a:lnTo>
                  <a:lnTo>
                    <a:pt x="14784" y="317"/>
                  </a:lnTo>
                  <a:lnTo>
                    <a:pt x="14590" y="196"/>
                  </a:lnTo>
                  <a:lnTo>
                    <a:pt x="14395" y="123"/>
                  </a:lnTo>
                  <a:lnTo>
                    <a:pt x="14175" y="50"/>
                  </a:lnTo>
                  <a:lnTo>
                    <a:pt x="13981" y="25"/>
                  </a:lnTo>
                  <a:lnTo>
                    <a:pt x="13761" y="1"/>
                  </a:lnTo>
                  <a:lnTo>
                    <a:pt x="13761" y="1"/>
                  </a:lnTo>
                  <a:lnTo>
                    <a:pt x="13494" y="25"/>
                  </a:lnTo>
                  <a:lnTo>
                    <a:pt x="13250" y="98"/>
                  </a:lnTo>
                  <a:lnTo>
                    <a:pt x="13031" y="196"/>
                  </a:lnTo>
                  <a:lnTo>
                    <a:pt x="12836" y="366"/>
                  </a:lnTo>
                  <a:lnTo>
                    <a:pt x="12836" y="366"/>
                  </a:lnTo>
                  <a:lnTo>
                    <a:pt x="12665" y="561"/>
                  </a:lnTo>
                  <a:lnTo>
                    <a:pt x="12544" y="780"/>
                  </a:lnTo>
                  <a:lnTo>
                    <a:pt x="12471" y="975"/>
                  </a:lnTo>
                  <a:lnTo>
                    <a:pt x="12422" y="1194"/>
                  </a:lnTo>
                  <a:lnTo>
                    <a:pt x="12349" y="1413"/>
                  </a:lnTo>
                  <a:lnTo>
                    <a:pt x="12276" y="1608"/>
                  </a:lnTo>
                  <a:lnTo>
                    <a:pt x="12178" y="1827"/>
                  </a:lnTo>
                  <a:lnTo>
                    <a:pt x="12008" y="1998"/>
                  </a:lnTo>
                  <a:lnTo>
                    <a:pt x="12008" y="1998"/>
                  </a:lnTo>
                  <a:lnTo>
                    <a:pt x="11740" y="2266"/>
                  </a:lnTo>
                  <a:lnTo>
                    <a:pt x="11496" y="2436"/>
                  </a:lnTo>
                  <a:lnTo>
                    <a:pt x="11277" y="2534"/>
                  </a:lnTo>
                  <a:lnTo>
                    <a:pt x="11082" y="2582"/>
                  </a:lnTo>
                  <a:lnTo>
                    <a:pt x="10888" y="2582"/>
                  </a:lnTo>
                  <a:lnTo>
                    <a:pt x="10717" y="2534"/>
                  </a:lnTo>
                  <a:lnTo>
                    <a:pt x="10547" y="2412"/>
                  </a:lnTo>
                  <a:lnTo>
                    <a:pt x="10376" y="2290"/>
                  </a:lnTo>
                  <a:lnTo>
                    <a:pt x="10206" y="2095"/>
                  </a:lnTo>
                  <a:lnTo>
                    <a:pt x="10035" y="1901"/>
                  </a:lnTo>
                  <a:lnTo>
                    <a:pt x="9670" y="1413"/>
                  </a:lnTo>
                  <a:lnTo>
                    <a:pt x="9231" y="878"/>
                  </a:lnTo>
                  <a:lnTo>
                    <a:pt x="8988" y="585"/>
                  </a:lnTo>
                  <a:lnTo>
                    <a:pt x="8720" y="293"/>
                  </a:lnTo>
                  <a:lnTo>
                    <a:pt x="8720" y="293"/>
                  </a:lnTo>
                  <a:lnTo>
                    <a:pt x="8574" y="171"/>
                  </a:lnTo>
                  <a:lnTo>
                    <a:pt x="8379" y="74"/>
                  </a:lnTo>
                  <a:lnTo>
                    <a:pt x="8209" y="25"/>
                  </a:lnTo>
                  <a:lnTo>
                    <a:pt x="8014" y="1"/>
                  </a:lnTo>
                  <a:lnTo>
                    <a:pt x="8014" y="1"/>
                  </a:lnTo>
                  <a:lnTo>
                    <a:pt x="7916" y="25"/>
                  </a:lnTo>
                  <a:lnTo>
                    <a:pt x="7770" y="98"/>
                  </a:lnTo>
                  <a:lnTo>
                    <a:pt x="7307" y="366"/>
                  </a:lnTo>
                  <a:lnTo>
                    <a:pt x="7039" y="537"/>
                  </a:lnTo>
                  <a:lnTo>
                    <a:pt x="6747" y="756"/>
                  </a:lnTo>
                  <a:lnTo>
                    <a:pt x="6431" y="975"/>
                  </a:lnTo>
                  <a:lnTo>
                    <a:pt x="6138" y="1243"/>
                  </a:lnTo>
                  <a:lnTo>
                    <a:pt x="5870" y="1511"/>
                  </a:lnTo>
                  <a:lnTo>
                    <a:pt x="5627" y="1803"/>
                  </a:lnTo>
                  <a:lnTo>
                    <a:pt x="5432" y="2095"/>
                  </a:lnTo>
                  <a:lnTo>
                    <a:pt x="5359" y="2242"/>
                  </a:lnTo>
                  <a:lnTo>
                    <a:pt x="5310" y="2412"/>
                  </a:lnTo>
                  <a:lnTo>
                    <a:pt x="5262" y="2558"/>
                  </a:lnTo>
                  <a:lnTo>
                    <a:pt x="5237" y="2704"/>
                  </a:lnTo>
                  <a:lnTo>
                    <a:pt x="5237" y="2850"/>
                  </a:lnTo>
                  <a:lnTo>
                    <a:pt x="5262" y="3021"/>
                  </a:lnTo>
                  <a:lnTo>
                    <a:pt x="5310" y="3167"/>
                  </a:lnTo>
                  <a:lnTo>
                    <a:pt x="5383" y="3313"/>
                  </a:lnTo>
                  <a:lnTo>
                    <a:pt x="5481" y="3459"/>
                  </a:lnTo>
                  <a:lnTo>
                    <a:pt x="5603" y="3605"/>
                  </a:lnTo>
                  <a:lnTo>
                    <a:pt x="5603" y="3605"/>
                  </a:lnTo>
                  <a:lnTo>
                    <a:pt x="5797" y="3752"/>
                  </a:lnTo>
                  <a:lnTo>
                    <a:pt x="5992" y="3849"/>
                  </a:lnTo>
                  <a:lnTo>
                    <a:pt x="6187" y="3946"/>
                  </a:lnTo>
                  <a:lnTo>
                    <a:pt x="6406" y="3995"/>
                  </a:lnTo>
                  <a:lnTo>
                    <a:pt x="6625" y="4044"/>
                  </a:lnTo>
                  <a:lnTo>
                    <a:pt x="6845" y="4141"/>
                  </a:lnTo>
                  <a:lnTo>
                    <a:pt x="7039" y="4239"/>
                  </a:lnTo>
                  <a:lnTo>
                    <a:pt x="7234" y="4409"/>
                  </a:lnTo>
                  <a:lnTo>
                    <a:pt x="7234" y="4409"/>
                  </a:lnTo>
                  <a:lnTo>
                    <a:pt x="7405" y="4604"/>
                  </a:lnTo>
                  <a:lnTo>
                    <a:pt x="7502" y="4823"/>
                  </a:lnTo>
                  <a:lnTo>
                    <a:pt x="7575" y="5067"/>
                  </a:lnTo>
                  <a:lnTo>
                    <a:pt x="7600" y="5359"/>
                  </a:lnTo>
                  <a:lnTo>
                    <a:pt x="7600" y="5359"/>
                  </a:lnTo>
                  <a:lnTo>
                    <a:pt x="7575" y="5554"/>
                  </a:lnTo>
                  <a:lnTo>
                    <a:pt x="7551" y="5773"/>
                  </a:lnTo>
                  <a:lnTo>
                    <a:pt x="7478" y="5968"/>
                  </a:lnTo>
                  <a:lnTo>
                    <a:pt x="7405" y="6163"/>
                  </a:lnTo>
                  <a:lnTo>
                    <a:pt x="7307" y="6357"/>
                  </a:lnTo>
                  <a:lnTo>
                    <a:pt x="7186" y="6552"/>
                  </a:lnTo>
                  <a:lnTo>
                    <a:pt x="7039" y="6723"/>
                  </a:lnTo>
                  <a:lnTo>
                    <a:pt x="6893" y="6893"/>
                  </a:lnTo>
                  <a:lnTo>
                    <a:pt x="6893" y="6893"/>
                  </a:lnTo>
                  <a:lnTo>
                    <a:pt x="6723" y="7039"/>
                  </a:lnTo>
                  <a:lnTo>
                    <a:pt x="6552" y="7186"/>
                  </a:lnTo>
                  <a:lnTo>
                    <a:pt x="6382" y="7283"/>
                  </a:lnTo>
                  <a:lnTo>
                    <a:pt x="6187" y="7405"/>
                  </a:lnTo>
                  <a:lnTo>
                    <a:pt x="5992" y="7478"/>
                  </a:lnTo>
                  <a:lnTo>
                    <a:pt x="5773" y="7551"/>
                  </a:lnTo>
                  <a:lnTo>
                    <a:pt x="5554" y="7575"/>
                  </a:lnTo>
                  <a:lnTo>
                    <a:pt x="5359" y="7600"/>
                  </a:lnTo>
                  <a:lnTo>
                    <a:pt x="5359" y="7600"/>
                  </a:lnTo>
                  <a:lnTo>
                    <a:pt x="5091" y="7575"/>
                  </a:lnTo>
                  <a:lnTo>
                    <a:pt x="4848" y="7502"/>
                  </a:lnTo>
                  <a:lnTo>
                    <a:pt x="4604" y="7405"/>
                  </a:lnTo>
                  <a:lnTo>
                    <a:pt x="4409" y="7234"/>
                  </a:lnTo>
                  <a:lnTo>
                    <a:pt x="4409" y="7234"/>
                  </a:lnTo>
                  <a:lnTo>
                    <a:pt x="4239" y="7039"/>
                  </a:lnTo>
                  <a:lnTo>
                    <a:pt x="4117" y="6820"/>
                  </a:lnTo>
                  <a:lnTo>
                    <a:pt x="4044" y="6601"/>
                  </a:lnTo>
                  <a:lnTo>
                    <a:pt x="3971" y="6382"/>
                  </a:lnTo>
                  <a:lnTo>
                    <a:pt x="3922" y="6187"/>
                  </a:lnTo>
                  <a:lnTo>
                    <a:pt x="3849" y="5992"/>
                  </a:lnTo>
                  <a:lnTo>
                    <a:pt x="3752" y="5797"/>
                  </a:lnTo>
                  <a:lnTo>
                    <a:pt x="3605" y="5602"/>
                  </a:lnTo>
                  <a:lnTo>
                    <a:pt x="3605" y="5602"/>
                  </a:lnTo>
                  <a:lnTo>
                    <a:pt x="3459" y="5481"/>
                  </a:lnTo>
                  <a:lnTo>
                    <a:pt x="3313" y="5383"/>
                  </a:lnTo>
                  <a:lnTo>
                    <a:pt x="3167" y="5310"/>
                  </a:lnTo>
                  <a:lnTo>
                    <a:pt x="3021" y="5262"/>
                  </a:lnTo>
                  <a:lnTo>
                    <a:pt x="2850" y="5237"/>
                  </a:lnTo>
                  <a:lnTo>
                    <a:pt x="2704" y="5237"/>
                  </a:lnTo>
                  <a:lnTo>
                    <a:pt x="2558" y="5262"/>
                  </a:lnTo>
                  <a:lnTo>
                    <a:pt x="2412" y="5310"/>
                  </a:lnTo>
                  <a:lnTo>
                    <a:pt x="2242" y="5359"/>
                  </a:lnTo>
                  <a:lnTo>
                    <a:pt x="2095" y="5432"/>
                  </a:lnTo>
                  <a:lnTo>
                    <a:pt x="1803" y="5627"/>
                  </a:lnTo>
                  <a:lnTo>
                    <a:pt x="1511" y="5870"/>
                  </a:lnTo>
                  <a:lnTo>
                    <a:pt x="1243" y="6138"/>
                  </a:lnTo>
                  <a:lnTo>
                    <a:pt x="975" y="6431"/>
                  </a:lnTo>
                  <a:lnTo>
                    <a:pt x="756" y="6747"/>
                  </a:lnTo>
                  <a:lnTo>
                    <a:pt x="537" y="7039"/>
                  </a:lnTo>
                  <a:lnTo>
                    <a:pt x="366" y="7307"/>
                  </a:lnTo>
                  <a:lnTo>
                    <a:pt x="98" y="7770"/>
                  </a:lnTo>
                  <a:lnTo>
                    <a:pt x="25" y="7916"/>
                  </a:lnTo>
                  <a:lnTo>
                    <a:pt x="1" y="8014"/>
                  </a:lnTo>
                  <a:lnTo>
                    <a:pt x="1" y="8014"/>
                  </a:lnTo>
                  <a:lnTo>
                    <a:pt x="25" y="8208"/>
                  </a:lnTo>
                  <a:lnTo>
                    <a:pt x="74" y="8379"/>
                  </a:lnTo>
                  <a:lnTo>
                    <a:pt x="171" y="8574"/>
                  </a:lnTo>
                  <a:lnTo>
                    <a:pt x="293" y="8720"/>
                  </a:lnTo>
                  <a:lnTo>
                    <a:pt x="293" y="8720"/>
                  </a:lnTo>
                  <a:lnTo>
                    <a:pt x="585" y="8988"/>
                  </a:lnTo>
                  <a:lnTo>
                    <a:pt x="878" y="9231"/>
                  </a:lnTo>
                  <a:lnTo>
                    <a:pt x="1413" y="9670"/>
                  </a:lnTo>
                  <a:lnTo>
                    <a:pt x="1901" y="10035"/>
                  </a:lnTo>
                  <a:lnTo>
                    <a:pt x="2095" y="10206"/>
                  </a:lnTo>
                  <a:lnTo>
                    <a:pt x="2290" y="10376"/>
                  </a:lnTo>
                  <a:lnTo>
                    <a:pt x="2412" y="10547"/>
                  </a:lnTo>
                  <a:lnTo>
                    <a:pt x="2534" y="10717"/>
                  </a:lnTo>
                  <a:lnTo>
                    <a:pt x="2583" y="10888"/>
                  </a:lnTo>
                  <a:lnTo>
                    <a:pt x="2583" y="11082"/>
                  </a:lnTo>
                  <a:lnTo>
                    <a:pt x="2534" y="11277"/>
                  </a:lnTo>
                  <a:lnTo>
                    <a:pt x="2436" y="11496"/>
                  </a:lnTo>
                  <a:lnTo>
                    <a:pt x="2266" y="11740"/>
                  </a:lnTo>
                  <a:lnTo>
                    <a:pt x="1998" y="12008"/>
                  </a:lnTo>
                  <a:lnTo>
                    <a:pt x="1998" y="12008"/>
                  </a:lnTo>
                  <a:lnTo>
                    <a:pt x="1828" y="12178"/>
                  </a:lnTo>
                  <a:lnTo>
                    <a:pt x="1633" y="12276"/>
                  </a:lnTo>
                  <a:lnTo>
                    <a:pt x="1413" y="12349"/>
                  </a:lnTo>
                  <a:lnTo>
                    <a:pt x="1219" y="12398"/>
                  </a:lnTo>
                  <a:lnTo>
                    <a:pt x="999" y="12446"/>
                  </a:lnTo>
                  <a:lnTo>
                    <a:pt x="780" y="12544"/>
                  </a:lnTo>
                  <a:lnTo>
                    <a:pt x="585" y="12665"/>
                  </a:lnTo>
                  <a:lnTo>
                    <a:pt x="366" y="12836"/>
                  </a:lnTo>
                  <a:lnTo>
                    <a:pt x="366" y="12836"/>
                  </a:lnTo>
                  <a:lnTo>
                    <a:pt x="196" y="13031"/>
                  </a:lnTo>
                  <a:lnTo>
                    <a:pt x="98" y="13250"/>
                  </a:lnTo>
                  <a:lnTo>
                    <a:pt x="25" y="13493"/>
                  </a:lnTo>
                  <a:lnTo>
                    <a:pt x="1" y="13761"/>
                  </a:lnTo>
                  <a:lnTo>
                    <a:pt x="1" y="13761"/>
                  </a:lnTo>
                  <a:lnTo>
                    <a:pt x="25" y="13981"/>
                  </a:lnTo>
                  <a:lnTo>
                    <a:pt x="50" y="14200"/>
                  </a:lnTo>
                  <a:lnTo>
                    <a:pt x="123" y="14395"/>
                  </a:lnTo>
                  <a:lnTo>
                    <a:pt x="220" y="14614"/>
                  </a:lnTo>
                  <a:lnTo>
                    <a:pt x="318" y="14784"/>
                  </a:lnTo>
                  <a:lnTo>
                    <a:pt x="439" y="14979"/>
                  </a:lnTo>
                  <a:lnTo>
                    <a:pt x="561" y="15150"/>
                  </a:lnTo>
                  <a:lnTo>
                    <a:pt x="707" y="15320"/>
                  </a:lnTo>
                  <a:lnTo>
                    <a:pt x="707" y="15320"/>
                  </a:lnTo>
                  <a:lnTo>
                    <a:pt x="878" y="15466"/>
                  </a:lnTo>
                  <a:lnTo>
                    <a:pt x="1048" y="15588"/>
                  </a:lnTo>
                  <a:lnTo>
                    <a:pt x="1243" y="15710"/>
                  </a:lnTo>
                  <a:lnTo>
                    <a:pt x="1438" y="15832"/>
                  </a:lnTo>
                  <a:lnTo>
                    <a:pt x="1633" y="15905"/>
                  </a:lnTo>
                  <a:lnTo>
                    <a:pt x="1852" y="15978"/>
                  </a:lnTo>
                  <a:lnTo>
                    <a:pt x="2047" y="16002"/>
                  </a:lnTo>
                  <a:lnTo>
                    <a:pt x="2266" y="16026"/>
                  </a:lnTo>
                  <a:lnTo>
                    <a:pt x="2266" y="16026"/>
                  </a:lnTo>
                  <a:lnTo>
                    <a:pt x="2534" y="16002"/>
                  </a:lnTo>
                  <a:lnTo>
                    <a:pt x="2777" y="15929"/>
                  </a:lnTo>
                  <a:lnTo>
                    <a:pt x="2997" y="15832"/>
                  </a:lnTo>
                  <a:lnTo>
                    <a:pt x="3191" y="15661"/>
                  </a:lnTo>
                  <a:lnTo>
                    <a:pt x="3191" y="15661"/>
                  </a:lnTo>
                  <a:lnTo>
                    <a:pt x="3362" y="15466"/>
                  </a:lnTo>
                  <a:lnTo>
                    <a:pt x="3484" y="15247"/>
                  </a:lnTo>
                  <a:lnTo>
                    <a:pt x="3557" y="15052"/>
                  </a:lnTo>
                  <a:lnTo>
                    <a:pt x="3605" y="14833"/>
                  </a:lnTo>
                  <a:lnTo>
                    <a:pt x="3679" y="14614"/>
                  </a:lnTo>
                  <a:lnTo>
                    <a:pt x="3752" y="14419"/>
                  </a:lnTo>
                  <a:lnTo>
                    <a:pt x="3849" y="14200"/>
                  </a:lnTo>
                  <a:lnTo>
                    <a:pt x="4019" y="14029"/>
                  </a:lnTo>
                  <a:lnTo>
                    <a:pt x="4019" y="14029"/>
                  </a:lnTo>
                  <a:lnTo>
                    <a:pt x="4287" y="13786"/>
                  </a:lnTo>
                  <a:lnTo>
                    <a:pt x="4531" y="13591"/>
                  </a:lnTo>
                  <a:lnTo>
                    <a:pt x="4750" y="13493"/>
                  </a:lnTo>
                  <a:lnTo>
                    <a:pt x="4945" y="13445"/>
                  </a:lnTo>
                  <a:lnTo>
                    <a:pt x="5140" y="13445"/>
                  </a:lnTo>
                  <a:lnTo>
                    <a:pt x="5310" y="13493"/>
                  </a:lnTo>
                  <a:lnTo>
                    <a:pt x="5481" y="13615"/>
                  </a:lnTo>
                  <a:lnTo>
                    <a:pt x="5651" y="13737"/>
                  </a:lnTo>
                  <a:lnTo>
                    <a:pt x="5822" y="13932"/>
                  </a:lnTo>
                  <a:lnTo>
                    <a:pt x="5992" y="14127"/>
                  </a:lnTo>
                  <a:lnTo>
                    <a:pt x="6358" y="14614"/>
                  </a:lnTo>
                  <a:lnTo>
                    <a:pt x="6796" y="15150"/>
                  </a:lnTo>
                  <a:lnTo>
                    <a:pt x="7039" y="15442"/>
                  </a:lnTo>
                  <a:lnTo>
                    <a:pt x="7307" y="15734"/>
                  </a:lnTo>
                  <a:lnTo>
                    <a:pt x="7307" y="15734"/>
                  </a:lnTo>
                  <a:lnTo>
                    <a:pt x="7454" y="15856"/>
                  </a:lnTo>
                  <a:lnTo>
                    <a:pt x="7648" y="15953"/>
                  </a:lnTo>
                  <a:lnTo>
                    <a:pt x="7819" y="16002"/>
                  </a:lnTo>
                  <a:lnTo>
                    <a:pt x="8014" y="16026"/>
                  </a:lnTo>
                  <a:lnTo>
                    <a:pt x="8014" y="16026"/>
                  </a:lnTo>
                  <a:lnTo>
                    <a:pt x="8111" y="16002"/>
                  </a:lnTo>
                  <a:lnTo>
                    <a:pt x="8257" y="15929"/>
                  </a:lnTo>
                  <a:lnTo>
                    <a:pt x="8720" y="15661"/>
                  </a:lnTo>
                  <a:lnTo>
                    <a:pt x="8988" y="15491"/>
                  </a:lnTo>
                  <a:lnTo>
                    <a:pt x="9280" y="15271"/>
                  </a:lnTo>
                  <a:lnTo>
                    <a:pt x="9597" y="15052"/>
                  </a:lnTo>
                  <a:lnTo>
                    <a:pt x="9889" y="14784"/>
                  </a:lnTo>
                  <a:lnTo>
                    <a:pt x="10157" y="14516"/>
                  </a:lnTo>
                  <a:lnTo>
                    <a:pt x="10400" y="14224"/>
                  </a:lnTo>
                  <a:lnTo>
                    <a:pt x="10595" y="13932"/>
                  </a:lnTo>
                  <a:lnTo>
                    <a:pt x="10668" y="13786"/>
                  </a:lnTo>
                  <a:lnTo>
                    <a:pt x="10717" y="13615"/>
                  </a:lnTo>
                  <a:lnTo>
                    <a:pt x="10766" y="13469"/>
                  </a:lnTo>
                  <a:lnTo>
                    <a:pt x="10790" y="13323"/>
                  </a:lnTo>
                  <a:lnTo>
                    <a:pt x="10790" y="13177"/>
                  </a:lnTo>
                  <a:lnTo>
                    <a:pt x="10766" y="13006"/>
                  </a:lnTo>
                  <a:lnTo>
                    <a:pt x="10717" y="12860"/>
                  </a:lnTo>
                  <a:lnTo>
                    <a:pt x="10644" y="12714"/>
                  </a:lnTo>
                  <a:lnTo>
                    <a:pt x="10547" y="12568"/>
                  </a:lnTo>
                  <a:lnTo>
                    <a:pt x="10425" y="12422"/>
                  </a:lnTo>
                  <a:lnTo>
                    <a:pt x="10425" y="12422"/>
                  </a:lnTo>
                  <a:lnTo>
                    <a:pt x="10230" y="12276"/>
                  </a:lnTo>
                  <a:lnTo>
                    <a:pt x="10035" y="12178"/>
                  </a:lnTo>
                  <a:lnTo>
                    <a:pt x="9840" y="12105"/>
                  </a:lnTo>
                  <a:lnTo>
                    <a:pt x="9621" y="12032"/>
                  </a:lnTo>
                  <a:lnTo>
                    <a:pt x="9402" y="11983"/>
                  </a:lnTo>
                  <a:lnTo>
                    <a:pt x="9183" y="11886"/>
                  </a:lnTo>
                  <a:lnTo>
                    <a:pt x="8988" y="11789"/>
                  </a:lnTo>
                  <a:lnTo>
                    <a:pt x="8793" y="11618"/>
                  </a:lnTo>
                  <a:lnTo>
                    <a:pt x="8793" y="11618"/>
                  </a:lnTo>
                  <a:lnTo>
                    <a:pt x="8623" y="11423"/>
                  </a:lnTo>
                  <a:lnTo>
                    <a:pt x="8525" y="11204"/>
                  </a:lnTo>
                  <a:lnTo>
                    <a:pt x="8452" y="10961"/>
                  </a:lnTo>
                  <a:lnTo>
                    <a:pt x="8428" y="10668"/>
                  </a:lnTo>
                  <a:lnTo>
                    <a:pt x="8428" y="10668"/>
                  </a:lnTo>
                  <a:lnTo>
                    <a:pt x="8452" y="10473"/>
                  </a:lnTo>
                  <a:lnTo>
                    <a:pt x="8476" y="10254"/>
                  </a:lnTo>
                  <a:lnTo>
                    <a:pt x="8549" y="10059"/>
                  </a:lnTo>
                  <a:lnTo>
                    <a:pt x="8623" y="9865"/>
                  </a:lnTo>
                  <a:lnTo>
                    <a:pt x="8720" y="9670"/>
                  </a:lnTo>
                  <a:lnTo>
                    <a:pt x="8842" y="9475"/>
                  </a:lnTo>
                  <a:lnTo>
                    <a:pt x="8988" y="9304"/>
                  </a:lnTo>
                  <a:lnTo>
                    <a:pt x="9134" y="9134"/>
                  </a:lnTo>
                  <a:lnTo>
                    <a:pt x="9134" y="9134"/>
                  </a:lnTo>
                  <a:lnTo>
                    <a:pt x="9304" y="8988"/>
                  </a:lnTo>
                  <a:lnTo>
                    <a:pt x="9475" y="8866"/>
                  </a:lnTo>
                  <a:lnTo>
                    <a:pt x="9645" y="8744"/>
                  </a:lnTo>
                  <a:lnTo>
                    <a:pt x="9840" y="8622"/>
                  </a:lnTo>
                  <a:lnTo>
                    <a:pt x="10035" y="8549"/>
                  </a:lnTo>
                  <a:lnTo>
                    <a:pt x="10254" y="8476"/>
                  </a:lnTo>
                  <a:lnTo>
                    <a:pt x="10474" y="8452"/>
                  </a:lnTo>
                  <a:lnTo>
                    <a:pt x="10668" y="8428"/>
                  </a:lnTo>
                  <a:lnTo>
                    <a:pt x="10668" y="8428"/>
                  </a:lnTo>
                  <a:lnTo>
                    <a:pt x="10936" y="8452"/>
                  </a:lnTo>
                  <a:lnTo>
                    <a:pt x="11180" y="8525"/>
                  </a:lnTo>
                  <a:lnTo>
                    <a:pt x="11423" y="8622"/>
                  </a:lnTo>
                  <a:lnTo>
                    <a:pt x="11618" y="8793"/>
                  </a:lnTo>
                  <a:lnTo>
                    <a:pt x="11618" y="8793"/>
                  </a:lnTo>
                  <a:lnTo>
                    <a:pt x="11789" y="8988"/>
                  </a:lnTo>
                  <a:lnTo>
                    <a:pt x="11910" y="9207"/>
                  </a:lnTo>
                  <a:lnTo>
                    <a:pt x="11984" y="9426"/>
                  </a:lnTo>
                  <a:lnTo>
                    <a:pt x="12057" y="9645"/>
                  </a:lnTo>
                  <a:lnTo>
                    <a:pt x="12105" y="9840"/>
                  </a:lnTo>
                  <a:lnTo>
                    <a:pt x="12178" y="10035"/>
                  </a:lnTo>
                  <a:lnTo>
                    <a:pt x="12276" y="10230"/>
                  </a:lnTo>
                  <a:lnTo>
                    <a:pt x="12422" y="10425"/>
                  </a:lnTo>
                  <a:lnTo>
                    <a:pt x="12422" y="10425"/>
                  </a:lnTo>
                  <a:lnTo>
                    <a:pt x="12568" y="10547"/>
                  </a:lnTo>
                  <a:lnTo>
                    <a:pt x="12714" y="10644"/>
                  </a:lnTo>
                  <a:lnTo>
                    <a:pt x="12860" y="10717"/>
                  </a:lnTo>
                  <a:lnTo>
                    <a:pt x="13006" y="10766"/>
                  </a:lnTo>
                  <a:lnTo>
                    <a:pt x="13177" y="10790"/>
                  </a:lnTo>
                  <a:lnTo>
                    <a:pt x="13323" y="10790"/>
                  </a:lnTo>
                  <a:lnTo>
                    <a:pt x="13469" y="10766"/>
                  </a:lnTo>
                  <a:lnTo>
                    <a:pt x="13615" y="10717"/>
                  </a:lnTo>
                  <a:lnTo>
                    <a:pt x="13786" y="10668"/>
                  </a:lnTo>
                  <a:lnTo>
                    <a:pt x="13932" y="10595"/>
                  </a:lnTo>
                  <a:lnTo>
                    <a:pt x="14224" y="10400"/>
                  </a:lnTo>
                  <a:lnTo>
                    <a:pt x="14516" y="10157"/>
                  </a:lnTo>
                  <a:lnTo>
                    <a:pt x="14784" y="9889"/>
                  </a:lnTo>
                  <a:lnTo>
                    <a:pt x="15052" y="9597"/>
                  </a:lnTo>
                  <a:lnTo>
                    <a:pt x="15271" y="9280"/>
                  </a:lnTo>
                  <a:lnTo>
                    <a:pt x="15491" y="8988"/>
                  </a:lnTo>
                  <a:lnTo>
                    <a:pt x="15661" y="8720"/>
                  </a:lnTo>
                  <a:lnTo>
                    <a:pt x="15929" y="8257"/>
                  </a:lnTo>
                  <a:lnTo>
                    <a:pt x="16002" y="8111"/>
                  </a:lnTo>
                  <a:lnTo>
                    <a:pt x="16026" y="8014"/>
                  </a:lnTo>
                  <a:lnTo>
                    <a:pt x="16026" y="8014"/>
                  </a:lnTo>
                  <a:lnTo>
                    <a:pt x="16002" y="7819"/>
                  </a:lnTo>
                  <a:lnTo>
                    <a:pt x="15953" y="7648"/>
                  </a:lnTo>
                  <a:lnTo>
                    <a:pt x="15856" y="7453"/>
                  </a:lnTo>
                  <a:lnTo>
                    <a:pt x="15734" y="7307"/>
                  </a:lnTo>
                  <a:lnTo>
                    <a:pt x="15734" y="7307"/>
                  </a:lnTo>
                  <a:lnTo>
                    <a:pt x="15442" y="7039"/>
                  </a:lnTo>
                  <a:lnTo>
                    <a:pt x="15150" y="6796"/>
                  </a:lnTo>
                  <a:lnTo>
                    <a:pt x="14614" y="6357"/>
                  </a:lnTo>
                  <a:lnTo>
                    <a:pt x="14127" y="5992"/>
                  </a:lnTo>
                  <a:lnTo>
                    <a:pt x="13932" y="5822"/>
                  </a:lnTo>
                  <a:lnTo>
                    <a:pt x="13737" y="5651"/>
                  </a:lnTo>
                  <a:lnTo>
                    <a:pt x="13615" y="5481"/>
                  </a:lnTo>
                  <a:lnTo>
                    <a:pt x="13494" y="5310"/>
                  </a:lnTo>
                  <a:lnTo>
                    <a:pt x="13445" y="5140"/>
                  </a:lnTo>
                  <a:lnTo>
                    <a:pt x="13445" y="4945"/>
                  </a:lnTo>
                  <a:lnTo>
                    <a:pt x="13494" y="4750"/>
                  </a:lnTo>
                  <a:lnTo>
                    <a:pt x="13591" y="4531"/>
                  </a:lnTo>
                  <a:lnTo>
                    <a:pt x="13761" y="4287"/>
                  </a:lnTo>
                  <a:lnTo>
                    <a:pt x="14029" y="4019"/>
                  </a:lnTo>
                  <a:lnTo>
                    <a:pt x="14029" y="4019"/>
                  </a:lnTo>
                  <a:close/>
                </a:path>
              </a:pathLst>
            </a:custGeom>
            <a:noFill/>
            <a:ln w="12175" cap="rnd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017030" y="180463"/>
              <a:ext cx="248746" cy="430924"/>
            </a:xfrm>
            <a:custGeom>
              <a:avLst/>
              <a:gdLst/>
              <a:ahLst/>
              <a:cxnLst/>
              <a:rect l="l" t="t" r="r" b="b"/>
              <a:pathLst>
                <a:path w="11838" h="20508" fill="none" extrusionOk="0">
                  <a:moveTo>
                    <a:pt x="10547" y="1"/>
                  </a:moveTo>
                  <a:lnTo>
                    <a:pt x="1292" y="1"/>
                  </a:lnTo>
                  <a:lnTo>
                    <a:pt x="1292" y="1"/>
                  </a:lnTo>
                  <a:lnTo>
                    <a:pt x="1024" y="25"/>
                  </a:lnTo>
                  <a:lnTo>
                    <a:pt x="780" y="98"/>
                  </a:lnTo>
                  <a:lnTo>
                    <a:pt x="561" y="220"/>
                  </a:lnTo>
                  <a:lnTo>
                    <a:pt x="366" y="366"/>
                  </a:lnTo>
                  <a:lnTo>
                    <a:pt x="220" y="561"/>
                  </a:lnTo>
                  <a:lnTo>
                    <a:pt x="98" y="780"/>
                  </a:lnTo>
                  <a:lnTo>
                    <a:pt x="25" y="1024"/>
                  </a:lnTo>
                  <a:lnTo>
                    <a:pt x="1" y="1292"/>
                  </a:lnTo>
                  <a:lnTo>
                    <a:pt x="1" y="19217"/>
                  </a:lnTo>
                  <a:lnTo>
                    <a:pt x="1" y="19217"/>
                  </a:lnTo>
                  <a:lnTo>
                    <a:pt x="25" y="19485"/>
                  </a:lnTo>
                  <a:lnTo>
                    <a:pt x="98" y="19728"/>
                  </a:lnTo>
                  <a:lnTo>
                    <a:pt x="220" y="19948"/>
                  </a:lnTo>
                  <a:lnTo>
                    <a:pt x="366" y="20142"/>
                  </a:lnTo>
                  <a:lnTo>
                    <a:pt x="561" y="20289"/>
                  </a:lnTo>
                  <a:lnTo>
                    <a:pt x="780" y="20410"/>
                  </a:lnTo>
                  <a:lnTo>
                    <a:pt x="1024" y="20483"/>
                  </a:lnTo>
                  <a:lnTo>
                    <a:pt x="1292" y="20508"/>
                  </a:lnTo>
                  <a:lnTo>
                    <a:pt x="10547" y="20508"/>
                  </a:lnTo>
                  <a:lnTo>
                    <a:pt x="10547" y="20508"/>
                  </a:lnTo>
                  <a:lnTo>
                    <a:pt x="10814" y="20483"/>
                  </a:lnTo>
                  <a:lnTo>
                    <a:pt x="11058" y="20410"/>
                  </a:lnTo>
                  <a:lnTo>
                    <a:pt x="11277" y="20289"/>
                  </a:lnTo>
                  <a:lnTo>
                    <a:pt x="11472" y="20142"/>
                  </a:lnTo>
                  <a:lnTo>
                    <a:pt x="11618" y="19948"/>
                  </a:lnTo>
                  <a:lnTo>
                    <a:pt x="11740" y="19728"/>
                  </a:lnTo>
                  <a:lnTo>
                    <a:pt x="11813" y="19485"/>
                  </a:lnTo>
                  <a:lnTo>
                    <a:pt x="11837" y="19217"/>
                  </a:lnTo>
                  <a:lnTo>
                    <a:pt x="11837" y="1292"/>
                  </a:lnTo>
                  <a:lnTo>
                    <a:pt x="11837" y="1292"/>
                  </a:lnTo>
                  <a:lnTo>
                    <a:pt x="11813" y="1024"/>
                  </a:lnTo>
                  <a:lnTo>
                    <a:pt x="11740" y="780"/>
                  </a:lnTo>
                  <a:lnTo>
                    <a:pt x="11618" y="561"/>
                  </a:lnTo>
                  <a:lnTo>
                    <a:pt x="11472" y="366"/>
                  </a:lnTo>
                  <a:lnTo>
                    <a:pt x="11277" y="220"/>
                  </a:lnTo>
                  <a:lnTo>
                    <a:pt x="11058" y="98"/>
                  </a:lnTo>
                  <a:lnTo>
                    <a:pt x="10814" y="25"/>
                  </a:lnTo>
                  <a:lnTo>
                    <a:pt x="10547" y="1"/>
                  </a:lnTo>
                  <a:lnTo>
                    <a:pt x="10547" y="1"/>
                  </a:lnTo>
                  <a:close/>
                  <a:moveTo>
                    <a:pt x="5554" y="975"/>
                  </a:moveTo>
                  <a:lnTo>
                    <a:pt x="6284" y="975"/>
                  </a:lnTo>
                  <a:lnTo>
                    <a:pt x="6284" y="975"/>
                  </a:lnTo>
                  <a:lnTo>
                    <a:pt x="6406" y="999"/>
                  </a:lnTo>
                  <a:lnTo>
                    <a:pt x="6479" y="1073"/>
                  </a:lnTo>
                  <a:lnTo>
                    <a:pt x="6552" y="1146"/>
                  </a:lnTo>
                  <a:lnTo>
                    <a:pt x="6577" y="1267"/>
                  </a:lnTo>
                  <a:lnTo>
                    <a:pt x="6577" y="1267"/>
                  </a:lnTo>
                  <a:lnTo>
                    <a:pt x="6552" y="1365"/>
                  </a:lnTo>
                  <a:lnTo>
                    <a:pt x="6479" y="1462"/>
                  </a:lnTo>
                  <a:lnTo>
                    <a:pt x="6406" y="1511"/>
                  </a:lnTo>
                  <a:lnTo>
                    <a:pt x="6284" y="1535"/>
                  </a:lnTo>
                  <a:lnTo>
                    <a:pt x="5554" y="1535"/>
                  </a:lnTo>
                  <a:lnTo>
                    <a:pt x="5554" y="1535"/>
                  </a:lnTo>
                  <a:lnTo>
                    <a:pt x="5432" y="1511"/>
                  </a:lnTo>
                  <a:lnTo>
                    <a:pt x="5359" y="1462"/>
                  </a:lnTo>
                  <a:lnTo>
                    <a:pt x="5286" y="1365"/>
                  </a:lnTo>
                  <a:lnTo>
                    <a:pt x="5262" y="1267"/>
                  </a:lnTo>
                  <a:lnTo>
                    <a:pt x="5262" y="1267"/>
                  </a:lnTo>
                  <a:lnTo>
                    <a:pt x="5286" y="1146"/>
                  </a:lnTo>
                  <a:lnTo>
                    <a:pt x="5359" y="1073"/>
                  </a:lnTo>
                  <a:lnTo>
                    <a:pt x="5432" y="999"/>
                  </a:lnTo>
                  <a:lnTo>
                    <a:pt x="5554" y="975"/>
                  </a:lnTo>
                  <a:lnTo>
                    <a:pt x="5554" y="975"/>
                  </a:lnTo>
                  <a:close/>
                  <a:moveTo>
                    <a:pt x="5919" y="19436"/>
                  </a:moveTo>
                  <a:lnTo>
                    <a:pt x="5919" y="19436"/>
                  </a:lnTo>
                  <a:lnTo>
                    <a:pt x="5749" y="19412"/>
                  </a:lnTo>
                  <a:lnTo>
                    <a:pt x="5578" y="19363"/>
                  </a:lnTo>
                  <a:lnTo>
                    <a:pt x="5432" y="19290"/>
                  </a:lnTo>
                  <a:lnTo>
                    <a:pt x="5310" y="19193"/>
                  </a:lnTo>
                  <a:lnTo>
                    <a:pt x="5213" y="19071"/>
                  </a:lnTo>
                  <a:lnTo>
                    <a:pt x="5140" y="18925"/>
                  </a:lnTo>
                  <a:lnTo>
                    <a:pt x="5091" y="18754"/>
                  </a:lnTo>
                  <a:lnTo>
                    <a:pt x="5067" y="18584"/>
                  </a:lnTo>
                  <a:lnTo>
                    <a:pt x="5067" y="18584"/>
                  </a:lnTo>
                  <a:lnTo>
                    <a:pt x="5091" y="18413"/>
                  </a:lnTo>
                  <a:lnTo>
                    <a:pt x="5140" y="18243"/>
                  </a:lnTo>
                  <a:lnTo>
                    <a:pt x="5213" y="18097"/>
                  </a:lnTo>
                  <a:lnTo>
                    <a:pt x="5310" y="17975"/>
                  </a:lnTo>
                  <a:lnTo>
                    <a:pt x="5432" y="17877"/>
                  </a:lnTo>
                  <a:lnTo>
                    <a:pt x="5578" y="17804"/>
                  </a:lnTo>
                  <a:lnTo>
                    <a:pt x="5749" y="17756"/>
                  </a:lnTo>
                  <a:lnTo>
                    <a:pt x="5919" y="17731"/>
                  </a:lnTo>
                  <a:lnTo>
                    <a:pt x="5919" y="17731"/>
                  </a:lnTo>
                  <a:lnTo>
                    <a:pt x="6090" y="17756"/>
                  </a:lnTo>
                  <a:lnTo>
                    <a:pt x="6260" y="17804"/>
                  </a:lnTo>
                  <a:lnTo>
                    <a:pt x="6406" y="17877"/>
                  </a:lnTo>
                  <a:lnTo>
                    <a:pt x="6528" y="17975"/>
                  </a:lnTo>
                  <a:lnTo>
                    <a:pt x="6625" y="18097"/>
                  </a:lnTo>
                  <a:lnTo>
                    <a:pt x="6699" y="18243"/>
                  </a:lnTo>
                  <a:lnTo>
                    <a:pt x="6747" y="18413"/>
                  </a:lnTo>
                  <a:lnTo>
                    <a:pt x="6772" y="18584"/>
                  </a:lnTo>
                  <a:lnTo>
                    <a:pt x="6772" y="18584"/>
                  </a:lnTo>
                  <a:lnTo>
                    <a:pt x="6747" y="18754"/>
                  </a:lnTo>
                  <a:lnTo>
                    <a:pt x="6699" y="18925"/>
                  </a:lnTo>
                  <a:lnTo>
                    <a:pt x="6625" y="19071"/>
                  </a:lnTo>
                  <a:lnTo>
                    <a:pt x="6528" y="19193"/>
                  </a:lnTo>
                  <a:lnTo>
                    <a:pt x="6406" y="19290"/>
                  </a:lnTo>
                  <a:lnTo>
                    <a:pt x="6260" y="19363"/>
                  </a:lnTo>
                  <a:lnTo>
                    <a:pt x="6090" y="19412"/>
                  </a:lnTo>
                  <a:lnTo>
                    <a:pt x="5919" y="19436"/>
                  </a:lnTo>
                  <a:lnTo>
                    <a:pt x="5919" y="19436"/>
                  </a:lnTo>
                  <a:close/>
                  <a:moveTo>
                    <a:pt x="10547" y="16660"/>
                  </a:moveTo>
                  <a:lnTo>
                    <a:pt x="1292" y="16660"/>
                  </a:lnTo>
                  <a:lnTo>
                    <a:pt x="1292" y="2558"/>
                  </a:lnTo>
                  <a:lnTo>
                    <a:pt x="10547" y="2558"/>
                  </a:lnTo>
                  <a:lnTo>
                    <a:pt x="10547" y="16660"/>
                  </a:lnTo>
                  <a:close/>
                </a:path>
              </a:pathLst>
            </a:custGeom>
            <a:noFill/>
            <a:ln w="12175" cap="rnd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15;p2"/>
            <p:cNvGrpSpPr/>
            <p:nvPr/>
          </p:nvGrpSpPr>
          <p:grpSpPr>
            <a:xfrm>
              <a:off x="2116564" y="220891"/>
              <a:ext cx="342882" cy="350068"/>
              <a:chOff x="3951850" y="2985350"/>
              <a:chExt cx="407950" cy="416500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3951850" y="2985350"/>
                <a:ext cx="314800" cy="314825"/>
              </a:xfrm>
              <a:custGeom>
                <a:avLst/>
                <a:gdLst/>
                <a:ahLst/>
                <a:cxnLst/>
                <a:rect l="l" t="t" r="r" b="b"/>
                <a:pathLst>
                  <a:path w="12592" h="12593" fill="none" extrusionOk="0">
                    <a:moveTo>
                      <a:pt x="6284" y="1"/>
                    </a:moveTo>
                    <a:lnTo>
                      <a:pt x="6284" y="1"/>
                    </a:lnTo>
                    <a:lnTo>
                      <a:pt x="5967" y="25"/>
                    </a:lnTo>
                    <a:lnTo>
                      <a:pt x="5651" y="49"/>
                    </a:lnTo>
                    <a:lnTo>
                      <a:pt x="5334" y="74"/>
                    </a:lnTo>
                    <a:lnTo>
                      <a:pt x="5017" y="147"/>
                    </a:lnTo>
                    <a:lnTo>
                      <a:pt x="4725" y="220"/>
                    </a:lnTo>
                    <a:lnTo>
                      <a:pt x="4433" y="293"/>
                    </a:lnTo>
                    <a:lnTo>
                      <a:pt x="4141" y="390"/>
                    </a:lnTo>
                    <a:lnTo>
                      <a:pt x="3848" y="512"/>
                    </a:lnTo>
                    <a:lnTo>
                      <a:pt x="3556" y="634"/>
                    </a:lnTo>
                    <a:lnTo>
                      <a:pt x="3288" y="780"/>
                    </a:lnTo>
                    <a:lnTo>
                      <a:pt x="3020" y="926"/>
                    </a:lnTo>
                    <a:lnTo>
                      <a:pt x="2777" y="1072"/>
                    </a:lnTo>
                    <a:lnTo>
                      <a:pt x="2290" y="1437"/>
                    </a:lnTo>
                    <a:lnTo>
                      <a:pt x="1851" y="1852"/>
                    </a:lnTo>
                    <a:lnTo>
                      <a:pt x="1437" y="2290"/>
                    </a:lnTo>
                    <a:lnTo>
                      <a:pt x="1072" y="2777"/>
                    </a:lnTo>
                    <a:lnTo>
                      <a:pt x="901" y="3045"/>
                    </a:lnTo>
                    <a:lnTo>
                      <a:pt x="755" y="3313"/>
                    </a:lnTo>
                    <a:lnTo>
                      <a:pt x="609" y="3581"/>
                    </a:lnTo>
                    <a:lnTo>
                      <a:pt x="487" y="3849"/>
                    </a:lnTo>
                    <a:lnTo>
                      <a:pt x="390" y="4141"/>
                    </a:lnTo>
                    <a:lnTo>
                      <a:pt x="292" y="4433"/>
                    </a:lnTo>
                    <a:lnTo>
                      <a:pt x="195" y="4725"/>
                    </a:lnTo>
                    <a:lnTo>
                      <a:pt x="122" y="5042"/>
                    </a:lnTo>
                    <a:lnTo>
                      <a:pt x="73" y="5334"/>
                    </a:lnTo>
                    <a:lnTo>
                      <a:pt x="25" y="5651"/>
                    </a:lnTo>
                    <a:lnTo>
                      <a:pt x="0" y="5968"/>
                    </a:lnTo>
                    <a:lnTo>
                      <a:pt x="0" y="6308"/>
                    </a:lnTo>
                    <a:lnTo>
                      <a:pt x="0" y="6308"/>
                    </a:lnTo>
                    <a:lnTo>
                      <a:pt x="0" y="6625"/>
                    </a:lnTo>
                    <a:lnTo>
                      <a:pt x="25" y="6942"/>
                    </a:lnTo>
                    <a:lnTo>
                      <a:pt x="73" y="7258"/>
                    </a:lnTo>
                    <a:lnTo>
                      <a:pt x="122" y="7575"/>
                    </a:lnTo>
                    <a:lnTo>
                      <a:pt x="195" y="7867"/>
                    </a:lnTo>
                    <a:lnTo>
                      <a:pt x="292" y="8184"/>
                    </a:lnTo>
                    <a:lnTo>
                      <a:pt x="390" y="8476"/>
                    </a:lnTo>
                    <a:lnTo>
                      <a:pt x="487" y="8744"/>
                    </a:lnTo>
                    <a:lnTo>
                      <a:pt x="609" y="9036"/>
                    </a:lnTo>
                    <a:lnTo>
                      <a:pt x="755" y="9304"/>
                    </a:lnTo>
                    <a:lnTo>
                      <a:pt x="901" y="9572"/>
                    </a:lnTo>
                    <a:lnTo>
                      <a:pt x="1072" y="9816"/>
                    </a:lnTo>
                    <a:lnTo>
                      <a:pt x="1437" y="10303"/>
                    </a:lnTo>
                    <a:lnTo>
                      <a:pt x="1851" y="10741"/>
                    </a:lnTo>
                    <a:lnTo>
                      <a:pt x="2290" y="11155"/>
                    </a:lnTo>
                    <a:lnTo>
                      <a:pt x="2777" y="11520"/>
                    </a:lnTo>
                    <a:lnTo>
                      <a:pt x="3020" y="11691"/>
                    </a:lnTo>
                    <a:lnTo>
                      <a:pt x="3288" y="11837"/>
                    </a:lnTo>
                    <a:lnTo>
                      <a:pt x="3556" y="11983"/>
                    </a:lnTo>
                    <a:lnTo>
                      <a:pt x="3848" y="12105"/>
                    </a:lnTo>
                    <a:lnTo>
                      <a:pt x="4141" y="12202"/>
                    </a:lnTo>
                    <a:lnTo>
                      <a:pt x="4433" y="12300"/>
                    </a:lnTo>
                    <a:lnTo>
                      <a:pt x="4725" y="12397"/>
                    </a:lnTo>
                    <a:lnTo>
                      <a:pt x="5017" y="12470"/>
                    </a:lnTo>
                    <a:lnTo>
                      <a:pt x="5334" y="12519"/>
                    </a:lnTo>
                    <a:lnTo>
                      <a:pt x="5651" y="12568"/>
                    </a:lnTo>
                    <a:lnTo>
                      <a:pt x="5967" y="12592"/>
                    </a:lnTo>
                    <a:lnTo>
                      <a:pt x="6284" y="12592"/>
                    </a:lnTo>
                    <a:lnTo>
                      <a:pt x="6284" y="12592"/>
                    </a:lnTo>
                    <a:lnTo>
                      <a:pt x="6625" y="12592"/>
                    </a:lnTo>
                    <a:lnTo>
                      <a:pt x="6941" y="12568"/>
                    </a:lnTo>
                    <a:lnTo>
                      <a:pt x="7258" y="12519"/>
                    </a:lnTo>
                    <a:lnTo>
                      <a:pt x="7550" y="12470"/>
                    </a:lnTo>
                    <a:lnTo>
                      <a:pt x="7867" y="12397"/>
                    </a:lnTo>
                    <a:lnTo>
                      <a:pt x="8159" y="12300"/>
                    </a:lnTo>
                    <a:lnTo>
                      <a:pt x="8451" y="12202"/>
                    </a:lnTo>
                    <a:lnTo>
                      <a:pt x="8744" y="12105"/>
                    </a:lnTo>
                    <a:lnTo>
                      <a:pt x="9012" y="11983"/>
                    </a:lnTo>
                    <a:lnTo>
                      <a:pt x="9279" y="11837"/>
                    </a:lnTo>
                    <a:lnTo>
                      <a:pt x="9547" y="11691"/>
                    </a:lnTo>
                    <a:lnTo>
                      <a:pt x="9815" y="11520"/>
                    </a:lnTo>
                    <a:lnTo>
                      <a:pt x="10302" y="11155"/>
                    </a:lnTo>
                    <a:lnTo>
                      <a:pt x="10741" y="10741"/>
                    </a:lnTo>
                    <a:lnTo>
                      <a:pt x="11155" y="10303"/>
                    </a:lnTo>
                    <a:lnTo>
                      <a:pt x="11520" y="9816"/>
                    </a:lnTo>
                    <a:lnTo>
                      <a:pt x="11666" y="9572"/>
                    </a:lnTo>
                    <a:lnTo>
                      <a:pt x="11812" y="9304"/>
                    </a:lnTo>
                    <a:lnTo>
                      <a:pt x="11958" y="9036"/>
                    </a:lnTo>
                    <a:lnTo>
                      <a:pt x="12080" y="8744"/>
                    </a:lnTo>
                    <a:lnTo>
                      <a:pt x="12202" y="8476"/>
                    </a:lnTo>
                    <a:lnTo>
                      <a:pt x="12299" y="8184"/>
                    </a:lnTo>
                    <a:lnTo>
                      <a:pt x="12397" y="7867"/>
                    </a:lnTo>
                    <a:lnTo>
                      <a:pt x="12446" y="7575"/>
                    </a:lnTo>
                    <a:lnTo>
                      <a:pt x="12519" y="7258"/>
                    </a:lnTo>
                    <a:lnTo>
                      <a:pt x="12543" y="6942"/>
                    </a:lnTo>
                    <a:lnTo>
                      <a:pt x="12567" y="6625"/>
                    </a:lnTo>
                    <a:lnTo>
                      <a:pt x="12592" y="6308"/>
                    </a:lnTo>
                    <a:lnTo>
                      <a:pt x="12592" y="6308"/>
                    </a:lnTo>
                    <a:lnTo>
                      <a:pt x="12567" y="5968"/>
                    </a:lnTo>
                    <a:lnTo>
                      <a:pt x="12543" y="5651"/>
                    </a:lnTo>
                    <a:lnTo>
                      <a:pt x="12519" y="5334"/>
                    </a:lnTo>
                    <a:lnTo>
                      <a:pt x="12446" y="5042"/>
                    </a:lnTo>
                    <a:lnTo>
                      <a:pt x="12397" y="4725"/>
                    </a:lnTo>
                    <a:lnTo>
                      <a:pt x="12299" y="4433"/>
                    </a:lnTo>
                    <a:lnTo>
                      <a:pt x="12202" y="4141"/>
                    </a:lnTo>
                    <a:lnTo>
                      <a:pt x="12080" y="3849"/>
                    </a:lnTo>
                    <a:lnTo>
                      <a:pt x="11958" y="3581"/>
                    </a:lnTo>
                    <a:lnTo>
                      <a:pt x="11812" y="3313"/>
                    </a:lnTo>
                    <a:lnTo>
                      <a:pt x="11666" y="3045"/>
                    </a:lnTo>
                    <a:lnTo>
                      <a:pt x="11520" y="2777"/>
                    </a:lnTo>
                    <a:lnTo>
                      <a:pt x="11155" y="2290"/>
                    </a:lnTo>
                    <a:lnTo>
                      <a:pt x="10741" y="1852"/>
                    </a:lnTo>
                    <a:lnTo>
                      <a:pt x="10302" y="1437"/>
                    </a:lnTo>
                    <a:lnTo>
                      <a:pt x="9815" y="1072"/>
                    </a:lnTo>
                    <a:lnTo>
                      <a:pt x="9547" y="926"/>
                    </a:lnTo>
                    <a:lnTo>
                      <a:pt x="9279" y="780"/>
                    </a:lnTo>
                    <a:lnTo>
                      <a:pt x="9012" y="634"/>
                    </a:lnTo>
                    <a:lnTo>
                      <a:pt x="8744" y="512"/>
                    </a:lnTo>
                    <a:lnTo>
                      <a:pt x="8451" y="390"/>
                    </a:lnTo>
                    <a:lnTo>
                      <a:pt x="8159" y="293"/>
                    </a:lnTo>
                    <a:lnTo>
                      <a:pt x="7867" y="220"/>
                    </a:lnTo>
                    <a:lnTo>
                      <a:pt x="7550" y="147"/>
                    </a:lnTo>
                    <a:lnTo>
                      <a:pt x="7258" y="74"/>
                    </a:lnTo>
                    <a:lnTo>
                      <a:pt x="6941" y="49"/>
                    </a:lnTo>
                    <a:lnTo>
                      <a:pt x="6625" y="25"/>
                    </a:lnTo>
                    <a:lnTo>
                      <a:pt x="6284" y="1"/>
                    </a:lnTo>
                    <a:lnTo>
                      <a:pt x="6284" y="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3988375" y="3021875"/>
                <a:ext cx="241750" cy="241750"/>
              </a:xfrm>
              <a:custGeom>
                <a:avLst/>
                <a:gdLst/>
                <a:ahLst/>
                <a:cxnLst/>
                <a:rect l="l" t="t" r="r" b="b"/>
                <a:pathLst>
                  <a:path w="9670" h="9670" fill="none" extrusionOk="0">
                    <a:moveTo>
                      <a:pt x="4823" y="1"/>
                    </a:moveTo>
                    <a:lnTo>
                      <a:pt x="4823" y="1"/>
                    </a:lnTo>
                    <a:lnTo>
                      <a:pt x="4336" y="25"/>
                    </a:lnTo>
                    <a:lnTo>
                      <a:pt x="3849" y="98"/>
                    </a:lnTo>
                    <a:lnTo>
                      <a:pt x="3386" y="220"/>
                    </a:lnTo>
                    <a:lnTo>
                      <a:pt x="2947" y="391"/>
                    </a:lnTo>
                    <a:lnTo>
                      <a:pt x="2533" y="585"/>
                    </a:lnTo>
                    <a:lnTo>
                      <a:pt x="2144" y="829"/>
                    </a:lnTo>
                    <a:lnTo>
                      <a:pt x="1754" y="1121"/>
                    </a:lnTo>
                    <a:lnTo>
                      <a:pt x="1413" y="1438"/>
                    </a:lnTo>
                    <a:lnTo>
                      <a:pt x="1096" y="1779"/>
                    </a:lnTo>
                    <a:lnTo>
                      <a:pt x="829" y="2144"/>
                    </a:lnTo>
                    <a:lnTo>
                      <a:pt x="585" y="2534"/>
                    </a:lnTo>
                    <a:lnTo>
                      <a:pt x="390" y="2972"/>
                    </a:lnTo>
                    <a:lnTo>
                      <a:pt x="220" y="3411"/>
                    </a:lnTo>
                    <a:lnTo>
                      <a:pt x="98" y="3873"/>
                    </a:lnTo>
                    <a:lnTo>
                      <a:pt x="25" y="4336"/>
                    </a:lnTo>
                    <a:lnTo>
                      <a:pt x="1" y="4847"/>
                    </a:lnTo>
                    <a:lnTo>
                      <a:pt x="1" y="4847"/>
                    </a:lnTo>
                    <a:lnTo>
                      <a:pt x="25" y="5335"/>
                    </a:lnTo>
                    <a:lnTo>
                      <a:pt x="98" y="5822"/>
                    </a:lnTo>
                    <a:lnTo>
                      <a:pt x="220" y="6284"/>
                    </a:lnTo>
                    <a:lnTo>
                      <a:pt x="390" y="6723"/>
                    </a:lnTo>
                    <a:lnTo>
                      <a:pt x="585" y="7137"/>
                    </a:lnTo>
                    <a:lnTo>
                      <a:pt x="829" y="7527"/>
                    </a:lnTo>
                    <a:lnTo>
                      <a:pt x="1096" y="7916"/>
                    </a:lnTo>
                    <a:lnTo>
                      <a:pt x="1413" y="8257"/>
                    </a:lnTo>
                    <a:lnTo>
                      <a:pt x="1754" y="8574"/>
                    </a:lnTo>
                    <a:lnTo>
                      <a:pt x="2144" y="8842"/>
                    </a:lnTo>
                    <a:lnTo>
                      <a:pt x="2533" y="9085"/>
                    </a:lnTo>
                    <a:lnTo>
                      <a:pt x="2947" y="9280"/>
                    </a:lnTo>
                    <a:lnTo>
                      <a:pt x="3386" y="9451"/>
                    </a:lnTo>
                    <a:lnTo>
                      <a:pt x="3849" y="9572"/>
                    </a:lnTo>
                    <a:lnTo>
                      <a:pt x="4336" y="9645"/>
                    </a:lnTo>
                    <a:lnTo>
                      <a:pt x="4823" y="9670"/>
                    </a:lnTo>
                    <a:lnTo>
                      <a:pt x="4823" y="9670"/>
                    </a:lnTo>
                    <a:lnTo>
                      <a:pt x="5334" y="9645"/>
                    </a:lnTo>
                    <a:lnTo>
                      <a:pt x="5797" y="9572"/>
                    </a:lnTo>
                    <a:lnTo>
                      <a:pt x="6260" y="9451"/>
                    </a:lnTo>
                    <a:lnTo>
                      <a:pt x="6698" y="9280"/>
                    </a:lnTo>
                    <a:lnTo>
                      <a:pt x="7136" y="9085"/>
                    </a:lnTo>
                    <a:lnTo>
                      <a:pt x="7526" y="8842"/>
                    </a:lnTo>
                    <a:lnTo>
                      <a:pt x="7892" y="8574"/>
                    </a:lnTo>
                    <a:lnTo>
                      <a:pt x="8232" y="8257"/>
                    </a:lnTo>
                    <a:lnTo>
                      <a:pt x="8549" y="7916"/>
                    </a:lnTo>
                    <a:lnTo>
                      <a:pt x="8841" y="7527"/>
                    </a:lnTo>
                    <a:lnTo>
                      <a:pt x="9085" y="7137"/>
                    </a:lnTo>
                    <a:lnTo>
                      <a:pt x="9280" y="6723"/>
                    </a:lnTo>
                    <a:lnTo>
                      <a:pt x="9450" y="6284"/>
                    </a:lnTo>
                    <a:lnTo>
                      <a:pt x="9572" y="5822"/>
                    </a:lnTo>
                    <a:lnTo>
                      <a:pt x="9645" y="5335"/>
                    </a:lnTo>
                    <a:lnTo>
                      <a:pt x="9669" y="4847"/>
                    </a:lnTo>
                    <a:lnTo>
                      <a:pt x="9669" y="4847"/>
                    </a:lnTo>
                    <a:lnTo>
                      <a:pt x="9645" y="4336"/>
                    </a:lnTo>
                    <a:lnTo>
                      <a:pt x="9572" y="3873"/>
                    </a:lnTo>
                    <a:lnTo>
                      <a:pt x="9450" y="3411"/>
                    </a:lnTo>
                    <a:lnTo>
                      <a:pt x="9280" y="2972"/>
                    </a:lnTo>
                    <a:lnTo>
                      <a:pt x="9085" y="2534"/>
                    </a:lnTo>
                    <a:lnTo>
                      <a:pt x="8841" y="2144"/>
                    </a:lnTo>
                    <a:lnTo>
                      <a:pt x="8549" y="1779"/>
                    </a:lnTo>
                    <a:lnTo>
                      <a:pt x="8232" y="1438"/>
                    </a:lnTo>
                    <a:lnTo>
                      <a:pt x="7892" y="1121"/>
                    </a:lnTo>
                    <a:lnTo>
                      <a:pt x="7526" y="829"/>
                    </a:lnTo>
                    <a:lnTo>
                      <a:pt x="7136" y="585"/>
                    </a:lnTo>
                    <a:lnTo>
                      <a:pt x="6698" y="391"/>
                    </a:lnTo>
                    <a:lnTo>
                      <a:pt x="6260" y="220"/>
                    </a:lnTo>
                    <a:lnTo>
                      <a:pt x="5797" y="98"/>
                    </a:lnTo>
                    <a:lnTo>
                      <a:pt x="5334" y="25"/>
                    </a:lnTo>
                    <a:lnTo>
                      <a:pt x="4823" y="1"/>
                    </a:lnTo>
                    <a:lnTo>
                      <a:pt x="4823" y="1"/>
                    </a:lnTo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4024300" y="3058425"/>
                <a:ext cx="84650" cy="84650"/>
              </a:xfrm>
              <a:custGeom>
                <a:avLst/>
                <a:gdLst/>
                <a:ahLst/>
                <a:cxnLst/>
                <a:rect l="l" t="t" r="r" b="b"/>
                <a:pathLst>
                  <a:path w="3386" h="3386" fill="none" extrusionOk="0">
                    <a:moveTo>
                      <a:pt x="0" y="3385"/>
                    </a:moveTo>
                    <a:lnTo>
                      <a:pt x="0" y="3385"/>
                    </a:lnTo>
                    <a:lnTo>
                      <a:pt x="25" y="3020"/>
                    </a:lnTo>
                    <a:lnTo>
                      <a:pt x="74" y="2704"/>
                    </a:lnTo>
                    <a:lnTo>
                      <a:pt x="147" y="2363"/>
                    </a:lnTo>
                    <a:lnTo>
                      <a:pt x="268" y="2070"/>
                    </a:lnTo>
                    <a:lnTo>
                      <a:pt x="414" y="1754"/>
                    </a:lnTo>
                    <a:lnTo>
                      <a:pt x="585" y="1486"/>
                    </a:lnTo>
                    <a:lnTo>
                      <a:pt x="780" y="1218"/>
                    </a:lnTo>
                    <a:lnTo>
                      <a:pt x="999" y="974"/>
                    </a:lnTo>
                    <a:lnTo>
                      <a:pt x="1243" y="755"/>
                    </a:lnTo>
                    <a:lnTo>
                      <a:pt x="1510" y="560"/>
                    </a:lnTo>
                    <a:lnTo>
                      <a:pt x="1778" y="390"/>
                    </a:lnTo>
                    <a:lnTo>
                      <a:pt x="2071" y="244"/>
                    </a:lnTo>
                    <a:lnTo>
                      <a:pt x="2387" y="146"/>
                    </a:lnTo>
                    <a:lnTo>
                      <a:pt x="2704" y="49"/>
                    </a:lnTo>
                    <a:lnTo>
                      <a:pt x="3045" y="0"/>
                    </a:lnTo>
                    <a:lnTo>
                      <a:pt x="3386" y="0"/>
                    </a:lnTo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4205750" y="3248375"/>
                <a:ext cx="154050" cy="153475"/>
              </a:xfrm>
              <a:custGeom>
                <a:avLst/>
                <a:gdLst/>
                <a:ahLst/>
                <a:cxnLst/>
                <a:rect l="l" t="t" r="r" b="b"/>
                <a:pathLst>
                  <a:path w="6162" h="6139" fill="none" extrusionOk="0">
                    <a:moveTo>
                      <a:pt x="0" y="1024"/>
                    </a:moveTo>
                    <a:lnTo>
                      <a:pt x="4969" y="5992"/>
                    </a:lnTo>
                    <a:lnTo>
                      <a:pt x="4969" y="5992"/>
                    </a:lnTo>
                    <a:lnTo>
                      <a:pt x="5042" y="6041"/>
                    </a:lnTo>
                    <a:lnTo>
                      <a:pt x="5115" y="6090"/>
                    </a:lnTo>
                    <a:lnTo>
                      <a:pt x="5212" y="6114"/>
                    </a:lnTo>
                    <a:lnTo>
                      <a:pt x="5310" y="6138"/>
                    </a:lnTo>
                    <a:lnTo>
                      <a:pt x="5407" y="6114"/>
                    </a:lnTo>
                    <a:lnTo>
                      <a:pt x="5480" y="6090"/>
                    </a:lnTo>
                    <a:lnTo>
                      <a:pt x="5577" y="6041"/>
                    </a:lnTo>
                    <a:lnTo>
                      <a:pt x="5651" y="5992"/>
                    </a:lnTo>
                    <a:lnTo>
                      <a:pt x="6016" y="5627"/>
                    </a:lnTo>
                    <a:lnTo>
                      <a:pt x="6016" y="5627"/>
                    </a:lnTo>
                    <a:lnTo>
                      <a:pt x="6089" y="5554"/>
                    </a:lnTo>
                    <a:lnTo>
                      <a:pt x="6138" y="5456"/>
                    </a:lnTo>
                    <a:lnTo>
                      <a:pt x="6162" y="5359"/>
                    </a:lnTo>
                    <a:lnTo>
                      <a:pt x="6162" y="5286"/>
                    </a:lnTo>
                    <a:lnTo>
                      <a:pt x="6162" y="5188"/>
                    </a:lnTo>
                    <a:lnTo>
                      <a:pt x="6138" y="5091"/>
                    </a:lnTo>
                    <a:lnTo>
                      <a:pt x="6089" y="5018"/>
                    </a:lnTo>
                    <a:lnTo>
                      <a:pt x="6016" y="4921"/>
                    </a:lnTo>
                    <a:lnTo>
                      <a:pt x="1072" y="1"/>
                    </a:lnTo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" name="Google Shape;20;p2"/>
            <p:cNvGrpSpPr/>
            <p:nvPr/>
          </p:nvGrpSpPr>
          <p:grpSpPr>
            <a:xfrm>
              <a:off x="-114454" y="814472"/>
              <a:ext cx="3920223" cy="376691"/>
              <a:chOff x="151026" y="1029895"/>
              <a:chExt cx="3920223" cy="376691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1057375" y="1063683"/>
                <a:ext cx="339835" cy="309115"/>
              </a:xfrm>
              <a:custGeom>
                <a:avLst/>
                <a:gdLst/>
                <a:ahLst/>
                <a:cxnLst/>
                <a:rect l="l" t="t" r="r" b="b"/>
                <a:pathLst>
                  <a:path w="16173" h="14711" fill="none" extrusionOk="0">
                    <a:moveTo>
                      <a:pt x="8087" y="1"/>
                    </a:moveTo>
                    <a:lnTo>
                      <a:pt x="8087" y="1"/>
                    </a:lnTo>
                    <a:lnTo>
                      <a:pt x="7672" y="1"/>
                    </a:lnTo>
                    <a:lnTo>
                      <a:pt x="7258" y="25"/>
                    </a:lnTo>
                    <a:lnTo>
                      <a:pt x="6844" y="74"/>
                    </a:lnTo>
                    <a:lnTo>
                      <a:pt x="6455" y="122"/>
                    </a:lnTo>
                    <a:lnTo>
                      <a:pt x="6065" y="195"/>
                    </a:lnTo>
                    <a:lnTo>
                      <a:pt x="5675" y="293"/>
                    </a:lnTo>
                    <a:lnTo>
                      <a:pt x="5310" y="415"/>
                    </a:lnTo>
                    <a:lnTo>
                      <a:pt x="4945" y="536"/>
                    </a:lnTo>
                    <a:lnTo>
                      <a:pt x="4579" y="658"/>
                    </a:lnTo>
                    <a:lnTo>
                      <a:pt x="4238" y="829"/>
                    </a:lnTo>
                    <a:lnTo>
                      <a:pt x="3897" y="975"/>
                    </a:lnTo>
                    <a:lnTo>
                      <a:pt x="3557" y="1170"/>
                    </a:lnTo>
                    <a:lnTo>
                      <a:pt x="3240" y="1364"/>
                    </a:lnTo>
                    <a:lnTo>
                      <a:pt x="2948" y="1559"/>
                    </a:lnTo>
                    <a:lnTo>
                      <a:pt x="2655" y="1778"/>
                    </a:lnTo>
                    <a:lnTo>
                      <a:pt x="2363" y="1998"/>
                    </a:lnTo>
                    <a:lnTo>
                      <a:pt x="2095" y="2241"/>
                    </a:lnTo>
                    <a:lnTo>
                      <a:pt x="1852" y="2485"/>
                    </a:lnTo>
                    <a:lnTo>
                      <a:pt x="1608" y="2753"/>
                    </a:lnTo>
                    <a:lnTo>
                      <a:pt x="1389" y="3021"/>
                    </a:lnTo>
                    <a:lnTo>
                      <a:pt x="1170" y="3288"/>
                    </a:lnTo>
                    <a:lnTo>
                      <a:pt x="975" y="3581"/>
                    </a:lnTo>
                    <a:lnTo>
                      <a:pt x="804" y="3873"/>
                    </a:lnTo>
                    <a:lnTo>
                      <a:pt x="634" y="4190"/>
                    </a:lnTo>
                    <a:lnTo>
                      <a:pt x="488" y="4506"/>
                    </a:lnTo>
                    <a:lnTo>
                      <a:pt x="366" y="4823"/>
                    </a:lnTo>
                    <a:lnTo>
                      <a:pt x="244" y="5139"/>
                    </a:lnTo>
                    <a:lnTo>
                      <a:pt x="171" y="5480"/>
                    </a:lnTo>
                    <a:lnTo>
                      <a:pt x="98" y="5821"/>
                    </a:lnTo>
                    <a:lnTo>
                      <a:pt x="49" y="6162"/>
                    </a:lnTo>
                    <a:lnTo>
                      <a:pt x="1" y="6503"/>
                    </a:lnTo>
                    <a:lnTo>
                      <a:pt x="1" y="6869"/>
                    </a:lnTo>
                    <a:lnTo>
                      <a:pt x="1" y="6869"/>
                    </a:lnTo>
                    <a:lnTo>
                      <a:pt x="1" y="7234"/>
                    </a:lnTo>
                    <a:lnTo>
                      <a:pt x="49" y="7624"/>
                    </a:lnTo>
                    <a:lnTo>
                      <a:pt x="98" y="7989"/>
                    </a:lnTo>
                    <a:lnTo>
                      <a:pt x="196" y="8330"/>
                    </a:lnTo>
                    <a:lnTo>
                      <a:pt x="293" y="8695"/>
                    </a:lnTo>
                    <a:lnTo>
                      <a:pt x="415" y="9036"/>
                    </a:lnTo>
                    <a:lnTo>
                      <a:pt x="561" y="9377"/>
                    </a:lnTo>
                    <a:lnTo>
                      <a:pt x="731" y="9718"/>
                    </a:lnTo>
                    <a:lnTo>
                      <a:pt x="902" y="10035"/>
                    </a:lnTo>
                    <a:lnTo>
                      <a:pt x="1097" y="10327"/>
                    </a:lnTo>
                    <a:lnTo>
                      <a:pt x="1340" y="10644"/>
                    </a:lnTo>
                    <a:lnTo>
                      <a:pt x="1559" y="10936"/>
                    </a:lnTo>
                    <a:lnTo>
                      <a:pt x="1827" y="11204"/>
                    </a:lnTo>
                    <a:lnTo>
                      <a:pt x="2095" y="11472"/>
                    </a:lnTo>
                    <a:lnTo>
                      <a:pt x="2387" y="11740"/>
                    </a:lnTo>
                    <a:lnTo>
                      <a:pt x="2680" y="11983"/>
                    </a:lnTo>
                    <a:lnTo>
                      <a:pt x="2680" y="11983"/>
                    </a:lnTo>
                    <a:lnTo>
                      <a:pt x="2485" y="12349"/>
                    </a:lnTo>
                    <a:lnTo>
                      <a:pt x="2266" y="12714"/>
                    </a:lnTo>
                    <a:lnTo>
                      <a:pt x="2022" y="13104"/>
                    </a:lnTo>
                    <a:lnTo>
                      <a:pt x="1706" y="13469"/>
                    </a:lnTo>
                    <a:lnTo>
                      <a:pt x="1365" y="13834"/>
                    </a:lnTo>
                    <a:lnTo>
                      <a:pt x="1170" y="14005"/>
                    </a:lnTo>
                    <a:lnTo>
                      <a:pt x="951" y="14151"/>
                    </a:lnTo>
                    <a:lnTo>
                      <a:pt x="731" y="14297"/>
                    </a:lnTo>
                    <a:lnTo>
                      <a:pt x="512" y="14443"/>
                    </a:lnTo>
                    <a:lnTo>
                      <a:pt x="269" y="14540"/>
                    </a:lnTo>
                    <a:lnTo>
                      <a:pt x="1" y="14662"/>
                    </a:lnTo>
                    <a:lnTo>
                      <a:pt x="1" y="14662"/>
                    </a:lnTo>
                    <a:lnTo>
                      <a:pt x="122" y="14662"/>
                    </a:lnTo>
                    <a:lnTo>
                      <a:pt x="488" y="14711"/>
                    </a:lnTo>
                    <a:lnTo>
                      <a:pt x="1024" y="14711"/>
                    </a:lnTo>
                    <a:lnTo>
                      <a:pt x="1365" y="14711"/>
                    </a:lnTo>
                    <a:lnTo>
                      <a:pt x="1706" y="14687"/>
                    </a:lnTo>
                    <a:lnTo>
                      <a:pt x="2095" y="14614"/>
                    </a:lnTo>
                    <a:lnTo>
                      <a:pt x="2485" y="14540"/>
                    </a:lnTo>
                    <a:lnTo>
                      <a:pt x="2899" y="14419"/>
                    </a:lnTo>
                    <a:lnTo>
                      <a:pt x="3313" y="14273"/>
                    </a:lnTo>
                    <a:lnTo>
                      <a:pt x="3751" y="14078"/>
                    </a:lnTo>
                    <a:lnTo>
                      <a:pt x="4165" y="13834"/>
                    </a:lnTo>
                    <a:lnTo>
                      <a:pt x="4579" y="13566"/>
                    </a:lnTo>
                    <a:lnTo>
                      <a:pt x="4969" y="13201"/>
                    </a:lnTo>
                    <a:lnTo>
                      <a:pt x="4969" y="13201"/>
                    </a:lnTo>
                    <a:lnTo>
                      <a:pt x="5334" y="13323"/>
                    </a:lnTo>
                    <a:lnTo>
                      <a:pt x="5700" y="13444"/>
                    </a:lnTo>
                    <a:lnTo>
                      <a:pt x="6089" y="13518"/>
                    </a:lnTo>
                    <a:lnTo>
                      <a:pt x="6479" y="13591"/>
                    </a:lnTo>
                    <a:lnTo>
                      <a:pt x="6869" y="13664"/>
                    </a:lnTo>
                    <a:lnTo>
                      <a:pt x="7258" y="13712"/>
                    </a:lnTo>
                    <a:lnTo>
                      <a:pt x="7672" y="13737"/>
                    </a:lnTo>
                    <a:lnTo>
                      <a:pt x="8087" y="13737"/>
                    </a:lnTo>
                    <a:lnTo>
                      <a:pt x="8087" y="13737"/>
                    </a:lnTo>
                    <a:lnTo>
                      <a:pt x="8501" y="13737"/>
                    </a:lnTo>
                    <a:lnTo>
                      <a:pt x="8915" y="13712"/>
                    </a:lnTo>
                    <a:lnTo>
                      <a:pt x="9329" y="13664"/>
                    </a:lnTo>
                    <a:lnTo>
                      <a:pt x="9718" y="13591"/>
                    </a:lnTo>
                    <a:lnTo>
                      <a:pt x="10108" y="13518"/>
                    </a:lnTo>
                    <a:lnTo>
                      <a:pt x="10498" y="13420"/>
                    </a:lnTo>
                    <a:lnTo>
                      <a:pt x="10863" y="13323"/>
                    </a:lnTo>
                    <a:lnTo>
                      <a:pt x="11228" y="13201"/>
                    </a:lnTo>
                    <a:lnTo>
                      <a:pt x="11594" y="13055"/>
                    </a:lnTo>
                    <a:lnTo>
                      <a:pt x="11935" y="12909"/>
                    </a:lnTo>
                    <a:lnTo>
                      <a:pt x="12276" y="12738"/>
                    </a:lnTo>
                    <a:lnTo>
                      <a:pt x="12617" y="12568"/>
                    </a:lnTo>
                    <a:lnTo>
                      <a:pt x="12933" y="12373"/>
                    </a:lnTo>
                    <a:lnTo>
                      <a:pt x="13225" y="12178"/>
                    </a:lnTo>
                    <a:lnTo>
                      <a:pt x="13518" y="11959"/>
                    </a:lnTo>
                    <a:lnTo>
                      <a:pt x="13810" y="11715"/>
                    </a:lnTo>
                    <a:lnTo>
                      <a:pt x="14078" y="11496"/>
                    </a:lnTo>
                    <a:lnTo>
                      <a:pt x="14321" y="11228"/>
                    </a:lnTo>
                    <a:lnTo>
                      <a:pt x="14565" y="10985"/>
                    </a:lnTo>
                    <a:lnTo>
                      <a:pt x="14784" y="10717"/>
                    </a:lnTo>
                    <a:lnTo>
                      <a:pt x="15003" y="10424"/>
                    </a:lnTo>
                    <a:lnTo>
                      <a:pt x="15198" y="10132"/>
                    </a:lnTo>
                    <a:lnTo>
                      <a:pt x="15369" y="9840"/>
                    </a:lnTo>
                    <a:lnTo>
                      <a:pt x="15539" y="9548"/>
                    </a:lnTo>
                    <a:lnTo>
                      <a:pt x="15685" y="9231"/>
                    </a:lnTo>
                    <a:lnTo>
                      <a:pt x="15807" y="8914"/>
                    </a:lnTo>
                    <a:lnTo>
                      <a:pt x="15929" y="8574"/>
                    </a:lnTo>
                    <a:lnTo>
                      <a:pt x="16002" y="8257"/>
                    </a:lnTo>
                    <a:lnTo>
                      <a:pt x="16075" y="7916"/>
                    </a:lnTo>
                    <a:lnTo>
                      <a:pt x="16124" y="7575"/>
                    </a:lnTo>
                    <a:lnTo>
                      <a:pt x="16172" y="7210"/>
                    </a:lnTo>
                    <a:lnTo>
                      <a:pt x="16172" y="6869"/>
                    </a:lnTo>
                    <a:lnTo>
                      <a:pt x="16172" y="6869"/>
                    </a:lnTo>
                    <a:lnTo>
                      <a:pt x="16172" y="6503"/>
                    </a:lnTo>
                    <a:lnTo>
                      <a:pt x="16124" y="6162"/>
                    </a:lnTo>
                    <a:lnTo>
                      <a:pt x="16075" y="5821"/>
                    </a:lnTo>
                    <a:lnTo>
                      <a:pt x="16002" y="5480"/>
                    </a:lnTo>
                    <a:lnTo>
                      <a:pt x="15929" y="5139"/>
                    </a:lnTo>
                    <a:lnTo>
                      <a:pt x="15807" y="4823"/>
                    </a:lnTo>
                    <a:lnTo>
                      <a:pt x="15685" y="4506"/>
                    </a:lnTo>
                    <a:lnTo>
                      <a:pt x="15539" y="4190"/>
                    </a:lnTo>
                    <a:lnTo>
                      <a:pt x="15369" y="3873"/>
                    </a:lnTo>
                    <a:lnTo>
                      <a:pt x="15198" y="3581"/>
                    </a:lnTo>
                    <a:lnTo>
                      <a:pt x="15003" y="3288"/>
                    </a:lnTo>
                    <a:lnTo>
                      <a:pt x="14784" y="3021"/>
                    </a:lnTo>
                    <a:lnTo>
                      <a:pt x="14565" y="2753"/>
                    </a:lnTo>
                    <a:lnTo>
                      <a:pt x="14321" y="2485"/>
                    </a:lnTo>
                    <a:lnTo>
                      <a:pt x="14078" y="2241"/>
                    </a:lnTo>
                    <a:lnTo>
                      <a:pt x="13810" y="1998"/>
                    </a:lnTo>
                    <a:lnTo>
                      <a:pt x="13518" y="1778"/>
                    </a:lnTo>
                    <a:lnTo>
                      <a:pt x="13225" y="1559"/>
                    </a:lnTo>
                    <a:lnTo>
                      <a:pt x="12933" y="1364"/>
                    </a:lnTo>
                    <a:lnTo>
                      <a:pt x="12617" y="1170"/>
                    </a:lnTo>
                    <a:lnTo>
                      <a:pt x="12276" y="975"/>
                    </a:lnTo>
                    <a:lnTo>
                      <a:pt x="11935" y="829"/>
                    </a:lnTo>
                    <a:lnTo>
                      <a:pt x="11594" y="658"/>
                    </a:lnTo>
                    <a:lnTo>
                      <a:pt x="11228" y="536"/>
                    </a:lnTo>
                    <a:lnTo>
                      <a:pt x="10863" y="415"/>
                    </a:lnTo>
                    <a:lnTo>
                      <a:pt x="10498" y="293"/>
                    </a:lnTo>
                    <a:lnTo>
                      <a:pt x="10108" y="195"/>
                    </a:lnTo>
                    <a:lnTo>
                      <a:pt x="9718" y="122"/>
                    </a:lnTo>
                    <a:lnTo>
                      <a:pt x="9329" y="74"/>
                    </a:lnTo>
                    <a:lnTo>
                      <a:pt x="8915" y="25"/>
                    </a:lnTo>
                    <a:lnTo>
                      <a:pt x="8501" y="1"/>
                    </a:lnTo>
                    <a:lnTo>
                      <a:pt x="8087" y="1"/>
                    </a:lnTo>
                    <a:lnTo>
                      <a:pt x="8087" y="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" name="Google Shape;22;p2"/>
              <p:cNvGrpSpPr/>
              <p:nvPr/>
            </p:nvGrpSpPr>
            <p:grpSpPr>
              <a:xfrm>
                <a:off x="151026" y="1086198"/>
                <a:ext cx="391001" cy="264085"/>
                <a:chOff x="564675" y="1700625"/>
                <a:chExt cx="465200" cy="314200"/>
              </a:xfrm>
            </p:grpSpPr>
            <p:sp>
              <p:nvSpPr>
                <p:cNvPr id="23" name="Google Shape;23;p2"/>
                <p:cNvSpPr/>
                <p:nvPr/>
              </p:nvSpPr>
              <p:spPr>
                <a:xfrm>
                  <a:off x="564675" y="1700625"/>
                  <a:ext cx="465200" cy="2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08" h="1170" fill="none" extrusionOk="0">
                      <a:moveTo>
                        <a:pt x="18608" y="1170"/>
                      </a:moveTo>
                      <a:lnTo>
                        <a:pt x="18608" y="488"/>
                      </a:lnTo>
                      <a:lnTo>
                        <a:pt x="18608" y="488"/>
                      </a:lnTo>
                      <a:lnTo>
                        <a:pt x="18608" y="390"/>
                      </a:lnTo>
                      <a:lnTo>
                        <a:pt x="18559" y="293"/>
                      </a:lnTo>
                      <a:lnTo>
                        <a:pt x="18535" y="220"/>
                      </a:lnTo>
                      <a:lnTo>
                        <a:pt x="18462" y="147"/>
                      </a:lnTo>
                      <a:lnTo>
                        <a:pt x="18389" y="74"/>
                      </a:lnTo>
                      <a:lnTo>
                        <a:pt x="18316" y="49"/>
                      </a:lnTo>
                      <a:lnTo>
                        <a:pt x="18218" y="1"/>
                      </a:lnTo>
                      <a:lnTo>
                        <a:pt x="18121" y="1"/>
                      </a:lnTo>
                      <a:lnTo>
                        <a:pt x="488" y="1"/>
                      </a:lnTo>
                      <a:lnTo>
                        <a:pt x="488" y="1"/>
                      </a:lnTo>
                      <a:lnTo>
                        <a:pt x="390" y="1"/>
                      </a:lnTo>
                      <a:lnTo>
                        <a:pt x="293" y="49"/>
                      </a:lnTo>
                      <a:lnTo>
                        <a:pt x="220" y="74"/>
                      </a:lnTo>
                      <a:lnTo>
                        <a:pt x="147" y="147"/>
                      </a:lnTo>
                      <a:lnTo>
                        <a:pt x="74" y="220"/>
                      </a:lnTo>
                      <a:lnTo>
                        <a:pt x="49" y="293"/>
                      </a:lnTo>
                      <a:lnTo>
                        <a:pt x="1" y="390"/>
                      </a:lnTo>
                      <a:lnTo>
                        <a:pt x="1" y="488"/>
                      </a:lnTo>
                      <a:lnTo>
                        <a:pt x="1" y="117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564675" y="1732300"/>
                  <a:ext cx="465200" cy="27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08" h="10887" fill="none" extrusionOk="0">
                      <a:moveTo>
                        <a:pt x="13493" y="7209"/>
                      </a:moveTo>
                      <a:lnTo>
                        <a:pt x="18608" y="10887"/>
                      </a:lnTo>
                      <a:lnTo>
                        <a:pt x="18608" y="10887"/>
                      </a:lnTo>
                      <a:lnTo>
                        <a:pt x="18608" y="10814"/>
                      </a:lnTo>
                      <a:lnTo>
                        <a:pt x="18608" y="0"/>
                      </a:lnTo>
                      <a:lnTo>
                        <a:pt x="9450" y="6625"/>
                      </a:lnTo>
                      <a:lnTo>
                        <a:pt x="9450" y="6625"/>
                      </a:lnTo>
                      <a:lnTo>
                        <a:pt x="9377" y="6673"/>
                      </a:lnTo>
                      <a:lnTo>
                        <a:pt x="9304" y="6673"/>
                      </a:lnTo>
                      <a:lnTo>
                        <a:pt x="9304" y="6673"/>
                      </a:lnTo>
                      <a:lnTo>
                        <a:pt x="9231" y="6673"/>
                      </a:lnTo>
                      <a:lnTo>
                        <a:pt x="9158" y="6625"/>
                      </a:lnTo>
                      <a:lnTo>
                        <a:pt x="1" y="0"/>
                      </a:lnTo>
                      <a:lnTo>
                        <a:pt x="1" y="10814"/>
                      </a:lnTo>
                      <a:lnTo>
                        <a:pt x="1" y="10814"/>
                      </a:lnTo>
                      <a:lnTo>
                        <a:pt x="1" y="10887"/>
                      </a:lnTo>
                      <a:lnTo>
                        <a:pt x="5115" y="7209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572600" y="2014200"/>
                  <a:ext cx="449375" cy="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75" h="25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98" y="25"/>
                      </a:lnTo>
                      <a:lnTo>
                        <a:pt x="171" y="25"/>
                      </a:lnTo>
                      <a:lnTo>
                        <a:pt x="17804" y="25"/>
                      </a:lnTo>
                      <a:lnTo>
                        <a:pt x="17804" y="25"/>
                      </a:lnTo>
                      <a:lnTo>
                        <a:pt x="17877" y="25"/>
                      </a:lnTo>
                      <a:lnTo>
                        <a:pt x="17974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" name="Google Shape;26;p2"/>
              <p:cNvGrpSpPr/>
              <p:nvPr/>
            </p:nvGrpSpPr>
            <p:grpSpPr>
              <a:xfrm>
                <a:off x="1912559" y="1029895"/>
                <a:ext cx="359272" cy="376691"/>
                <a:chOff x="5961125" y="1623900"/>
                <a:chExt cx="427450" cy="448175"/>
              </a:xfrm>
            </p:grpSpPr>
            <p:sp>
              <p:nvSpPr>
                <p:cNvPr id="27" name="Google Shape;27;p2"/>
                <p:cNvSpPr/>
                <p:nvPr/>
              </p:nvSpPr>
              <p:spPr>
                <a:xfrm>
                  <a:off x="5961125" y="1678700"/>
                  <a:ext cx="376925" cy="37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77" h="15077" fill="none" extrusionOk="0">
                      <a:moveTo>
                        <a:pt x="11813" y="1340"/>
                      </a:moveTo>
                      <a:lnTo>
                        <a:pt x="11813" y="1340"/>
                      </a:lnTo>
                      <a:lnTo>
                        <a:pt x="11350" y="1024"/>
                      </a:lnTo>
                      <a:lnTo>
                        <a:pt x="10863" y="780"/>
                      </a:lnTo>
                      <a:lnTo>
                        <a:pt x="10351" y="537"/>
                      </a:lnTo>
                      <a:lnTo>
                        <a:pt x="9816" y="342"/>
                      </a:lnTo>
                      <a:lnTo>
                        <a:pt x="9280" y="196"/>
                      </a:lnTo>
                      <a:lnTo>
                        <a:pt x="8720" y="98"/>
                      </a:lnTo>
                      <a:lnTo>
                        <a:pt x="8135" y="25"/>
                      </a:lnTo>
                      <a:lnTo>
                        <a:pt x="7551" y="1"/>
                      </a:lnTo>
                      <a:lnTo>
                        <a:pt x="7551" y="1"/>
                      </a:lnTo>
                      <a:lnTo>
                        <a:pt x="7161" y="1"/>
                      </a:lnTo>
                      <a:lnTo>
                        <a:pt x="6771" y="50"/>
                      </a:lnTo>
                      <a:lnTo>
                        <a:pt x="6406" y="98"/>
                      </a:lnTo>
                      <a:lnTo>
                        <a:pt x="6041" y="147"/>
                      </a:lnTo>
                      <a:lnTo>
                        <a:pt x="5675" y="244"/>
                      </a:lnTo>
                      <a:lnTo>
                        <a:pt x="5310" y="342"/>
                      </a:lnTo>
                      <a:lnTo>
                        <a:pt x="4969" y="464"/>
                      </a:lnTo>
                      <a:lnTo>
                        <a:pt x="4628" y="585"/>
                      </a:lnTo>
                      <a:lnTo>
                        <a:pt x="4287" y="731"/>
                      </a:lnTo>
                      <a:lnTo>
                        <a:pt x="3970" y="902"/>
                      </a:lnTo>
                      <a:lnTo>
                        <a:pt x="3654" y="1097"/>
                      </a:lnTo>
                      <a:lnTo>
                        <a:pt x="3337" y="1292"/>
                      </a:lnTo>
                      <a:lnTo>
                        <a:pt x="3045" y="1486"/>
                      </a:lnTo>
                      <a:lnTo>
                        <a:pt x="2753" y="1730"/>
                      </a:lnTo>
                      <a:lnTo>
                        <a:pt x="2485" y="1949"/>
                      </a:lnTo>
                      <a:lnTo>
                        <a:pt x="2217" y="2217"/>
                      </a:lnTo>
                      <a:lnTo>
                        <a:pt x="1973" y="2461"/>
                      </a:lnTo>
                      <a:lnTo>
                        <a:pt x="1730" y="2753"/>
                      </a:lnTo>
                      <a:lnTo>
                        <a:pt x="1510" y="3021"/>
                      </a:lnTo>
                      <a:lnTo>
                        <a:pt x="1291" y="3313"/>
                      </a:lnTo>
                      <a:lnTo>
                        <a:pt x="1096" y="3630"/>
                      </a:lnTo>
                      <a:lnTo>
                        <a:pt x="926" y="3946"/>
                      </a:lnTo>
                      <a:lnTo>
                        <a:pt x="755" y="4263"/>
                      </a:lnTo>
                      <a:lnTo>
                        <a:pt x="609" y="4604"/>
                      </a:lnTo>
                      <a:lnTo>
                        <a:pt x="463" y="4945"/>
                      </a:lnTo>
                      <a:lnTo>
                        <a:pt x="341" y="5286"/>
                      </a:lnTo>
                      <a:lnTo>
                        <a:pt x="244" y="5651"/>
                      </a:lnTo>
                      <a:lnTo>
                        <a:pt x="171" y="6016"/>
                      </a:lnTo>
                      <a:lnTo>
                        <a:pt x="98" y="6382"/>
                      </a:lnTo>
                      <a:lnTo>
                        <a:pt x="49" y="6771"/>
                      </a:lnTo>
                      <a:lnTo>
                        <a:pt x="25" y="7137"/>
                      </a:lnTo>
                      <a:lnTo>
                        <a:pt x="0" y="7526"/>
                      </a:lnTo>
                      <a:lnTo>
                        <a:pt x="0" y="7526"/>
                      </a:lnTo>
                      <a:lnTo>
                        <a:pt x="25" y="7916"/>
                      </a:lnTo>
                      <a:lnTo>
                        <a:pt x="49" y="8306"/>
                      </a:lnTo>
                      <a:lnTo>
                        <a:pt x="98" y="8671"/>
                      </a:lnTo>
                      <a:lnTo>
                        <a:pt x="171" y="9061"/>
                      </a:lnTo>
                      <a:lnTo>
                        <a:pt x="244" y="9426"/>
                      </a:lnTo>
                      <a:lnTo>
                        <a:pt x="341" y="9767"/>
                      </a:lnTo>
                      <a:lnTo>
                        <a:pt x="463" y="10132"/>
                      </a:lnTo>
                      <a:lnTo>
                        <a:pt x="609" y="10473"/>
                      </a:lnTo>
                      <a:lnTo>
                        <a:pt x="755" y="10790"/>
                      </a:lnTo>
                      <a:lnTo>
                        <a:pt x="926" y="11131"/>
                      </a:lnTo>
                      <a:lnTo>
                        <a:pt x="1096" y="11448"/>
                      </a:lnTo>
                      <a:lnTo>
                        <a:pt x="1291" y="11740"/>
                      </a:lnTo>
                      <a:lnTo>
                        <a:pt x="1510" y="12032"/>
                      </a:lnTo>
                      <a:lnTo>
                        <a:pt x="1730" y="12324"/>
                      </a:lnTo>
                      <a:lnTo>
                        <a:pt x="1973" y="12592"/>
                      </a:lnTo>
                      <a:lnTo>
                        <a:pt x="2217" y="12860"/>
                      </a:lnTo>
                      <a:lnTo>
                        <a:pt x="2485" y="13104"/>
                      </a:lnTo>
                      <a:lnTo>
                        <a:pt x="2753" y="13347"/>
                      </a:lnTo>
                      <a:lnTo>
                        <a:pt x="3045" y="13567"/>
                      </a:lnTo>
                      <a:lnTo>
                        <a:pt x="3337" y="13786"/>
                      </a:lnTo>
                      <a:lnTo>
                        <a:pt x="3654" y="13981"/>
                      </a:lnTo>
                      <a:lnTo>
                        <a:pt x="3970" y="14151"/>
                      </a:lnTo>
                      <a:lnTo>
                        <a:pt x="4287" y="14322"/>
                      </a:lnTo>
                      <a:lnTo>
                        <a:pt x="4628" y="14468"/>
                      </a:lnTo>
                      <a:lnTo>
                        <a:pt x="4969" y="14614"/>
                      </a:lnTo>
                      <a:lnTo>
                        <a:pt x="5310" y="14736"/>
                      </a:lnTo>
                      <a:lnTo>
                        <a:pt x="5675" y="14833"/>
                      </a:lnTo>
                      <a:lnTo>
                        <a:pt x="6041" y="14906"/>
                      </a:lnTo>
                      <a:lnTo>
                        <a:pt x="6406" y="14979"/>
                      </a:lnTo>
                      <a:lnTo>
                        <a:pt x="6771" y="15028"/>
                      </a:lnTo>
                      <a:lnTo>
                        <a:pt x="7161" y="15052"/>
                      </a:lnTo>
                      <a:lnTo>
                        <a:pt x="7551" y="15077"/>
                      </a:lnTo>
                      <a:lnTo>
                        <a:pt x="7551" y="15077"/>
                      </a:lnTo>
                      <a:lnTo>
                        <a:pt x="7940" y="15052"/>
                      </a:lnTo>
                      <a:lnTo>
                        <a:pt x="8306" y="15028"/>
                      </a:lnTo>
                      <a:lnTo>
                        <a:pt x="8695" y="14979"/>
                      </a:lnTo>
                      <a:lnTo>
                        <a:pt x="9061" y="14906"/>
                      </a:lnTo>
                      <a:lnTo>
                        <a:pt x="9426" y="14833"/>
                      </a:lnTo>
                      <a:lnTo>
                        <a:pt x="9791" y="14736"/>
                      </a:lnTo>
                      <a:lnTo>
                        <a:pt x="10132" y="14614"/>
                      </a:lnTo>
                      <a:lnTo>
                        <a:pt x="10473" y="14468"/>
                      </a:lnTo>
                      <a:lnTo>
                        <a:pt x="10814" y="14322"/>
                      </a:lnTo>
                      <a:lnTo>
                        <a:pt x="11131" y="14151"/>
                      </a:lnTo>
                      <a:lnTo>
                        <a:pt x="11447" y="13981"/>
                      </a:lnTo>
                      <a:lnTo>
                        <a:pt x="11764" y="13786"/>
                      </a:lnTo>
                      <a:lnTo>
                        <a:pt x="12056" y="13567"/>
                      </a:lnTo>
                      <a:lnTo>
                        <a:pt x="12348" y="13347"/>
                      </a:lnTo>
                      <a:lnTo>
                        <a:pt x="12616" y="13104"/>
                      </a:lnTo>
                      <a:lnTo>
                        <a:pt x="12884" y="12860"/>
                      </a:lnTo>
                      <a:lnTo>
                        <a:pt x="13128" y="12592"/>
                      </a:lnTo>
                      <a:lnTo>
                        <a:pt x="13371" y="12324"/>
                      </a:lnTo>
                      <a:lnTo>
                        <a:pt x="13591" y="12032"/>
                      </a:lnTo>
                      <a:lnTo>
                        <a:pt x="13785" y="11740"/>
                      </a:lnTo>
                      <a:lnTo>
                        <a:pt x="13980" y="11448"/>
                      </a:lnTo>
                      <a:lnTo>
                        <a:pt x="14175" y="11131"/>
                      </a:lnTo>
                      <a:lnTo>
                        <a:pt x="14346" y="10790"/>
                      </a:lnTo>
                      <a:lnTo>
                        <a:pt x="14492" y="10473"/>
                      </a:lnTo>
                      <a:lnTo>
                        <a:pt x="14613" y="10132"/>
                      </a:lnTo>
                      <a:lnTo>
                        <a:pt x="14735" y="9767"/>
                      </a:lnTo>
                      <a:lnTo>
                        <a:pt x="14857" y="9426"/>
                      </a:lnTo>
                      <a:lnTo>
                        <a:pt x="14930" y="9061"/>
                      </a:lnTo>
                      <a:lnTo>
                        <a:pt x="15003" y="8671"/>
                      </a:lnTo>
                      <a:lnTo>
                        <a:pt x="15052" y="8306"/>
                      </a:lnTo>
                      <a:lnTo>
                        <a:pt x="15076" y="7916"/>
                      </a:lnTo>
                      <a:lnTo>
                        <a:pt x="15076" y="7526"/>
                      </a:lnTo>
                      <a:lnTo>
                        <a:pt x="15076" y="7526"/>
                      </a:lnTo>
                      <a:lnTo>
                        <a:pt x="15052" y="6918"/>
                      </a:lnTo>
                      <a:lnTo>
                        <a:pt x="14979" y="6309"/>
                      </a:lnTo>
                      <a:lnTo>
                        <a:pt x="14857" y="5724"/>
                      </a:lnTo>
                      <a:lnTo>
                        <a:pt x="14687" y="5164"/>
                      </a:lnTo>
                      <a:lnTo>
                        <a:pt x="14492" y="4604"/>
                      </a:lnTo>
                      <a:lnTo>
                        <a:pt x="14248" y="4068"/>
                      </a:lnTo>
                      <a:lnTo>
                        <a:pt x="13956" y="3581"/>
                      </a:lnTo>
                      <a:lnTo>
                        <a:pt x="13615" y="3094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6009825" y="1727425"/>
                  <a:ext cx="279500" cy="27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0" h="11180" fill="none" extrusionOk="0">
                      <a:moveTo>
                        <a:pt x="10181" y="2387"/>
                      </a:moveTo>
                      <a:lnTo>
                        <a:pt x="10181" y="2387"/>
                      </a:lnTo>
                      <a:lnTo>
                        <a:pt x="10400" y="2728"/>
                      </a:lnTo>
                      <a:lnTo>
                        <a:pt x="10595" y="3093"/>
                      </a:lnTo>
                      <a:lnTo>
                        <a:pt x="10766" y="3483"/>
                      </a:lnTo>
                      <a:lnTo>
                        <a:pt x="10912" y="3873"/>
                      </a:lnTo>
                      <a:lnTo>
                        <a:pt x="11034" y="4287"/>
                      </a:lnTo>
                      <a:lnTo>
                        <a:pt x="11107" y="4701"/>
                      </a:lnTo>
                      <a:lnTo>
                        <a:pt x="11180" y="5139"/>
                      </a:lnTo>
                      <a:lnTo>
                        <a:pt x="11180" y="5577"/>
                      </a:lnTo>
                      <a:lnTo>
                        <a:pt x="11180" y="5577"/>
                      </a:lnTo>
                      <a:lnTo>
                        <a:pt x="11155" y="6162"/>
                      </a:lnTo>
                      <a:lnTo>
                        <a:pt x="11082" y="6722"/>
                      </a:lnTo>
                      <a:lnTo>
                        <a:pt x="10936" y="7234"/>
                      </a:lnTo>
                      <a:lnTo>
                        <a:pt x="10741" y="7769"/>
                      </a:lnTo>
                      <a:lnTo>
                        <a:pt x="10522" y="8257"/>
                      </a:lnTo>
                      <a:lnTo>
                        <a:pt x="10230" y="8695"/>
                      </a:lnTo>
                      <a:lnTo>
                        <a:pt x="9913" y="9133"/>
                      </a:lnTo>
                      <a:lnTo>
                        <a:pt x="9548" y="9523"/>
                      </a:lnTo>
                      <a:lnTo>
                        <a:pt x="9158" y="9888"/>
                      </a:lnTo>
                      <a:lnTo>
                        <a:pt x="8720" y="10205"/>
                      </a:lnTo>
                      <a:lnTo>
                        <a:pt x="8257" y="10497"/>
                      </a:lnTo>
                      <a:lnTo>
                        <a:pt x="7770" y="10741"/>
                      </a:lnTo>
                      <a:lnTo>
                        <a:pt x="7259" y="10911"/>
                      </a:lnTo>
                      <a:lnTo>
                        <a:pt x="6723" y="11057"/>
                      </a:lnTo>
                      <a:lnTo>
                        <a:pt x="6163" y="11155"/>
                      </a:lnTo>
                      <a:lnTo>
                        <a:pt x="5603" y="11179"/>
                      </a:lnTo>
                      <a:lnTo>
                        <a:pt x="5603" y="11179"/>
                      </a:lnTo>
                      <a:lnTo>
                        <a:pt x="5018" y="11155"/>
                      </a:lnTo>
                      <a:lnTo>
                        <a:pt x="4482" y="11057"/>
                      </a:lnTo>
                      <a:lnTo>
                        <a:pt x="3946" y="10911"/>
                      </a:lnTo>
                      <a:lnTo>
                        <a:pt x="3435" y="10741"/>
                      </a:lnTo>
                      <a:lnTo>
                        <a:pt x="2948" y="10497"/>
                      </a:lnTo>
                      <a:lnTo>
                        <a:pt x="2485" y="10205"/>
                      </a:lnTo>
                      <a:lnTo>
                        <a:pt x="2047" y="9888"/>
                      </a:lnTo>
                      <a:lnTo>
                        <a:pt x="1657" y="9523"/>
                      </a:lnTo>
                      <a:lnTo>
                        <a:pt x="1292" y="9133"/>
                      </a:lnTo>
                      <a:lnTo>
                        <a:pt x="975" y="8695"/>
                      </a:lnTo>
                      <a:lnTo>
                        <a:pt x="683" y="8257"/>
                      </a:lnTo>
                      <a:lnTo>
                        <a:pt x="464" y="7769"/>
                      </a:lnTo>
                      <a:lnTo>
                        <a:pt x="269" y="7234"/>
                      </a:lnTo>
                      <a:lnTo>
                        <a:pt x="123" y="6722"/>
                      </a:lnTo>
                      <a:lnTo>
                        <a:pt x="50" y="6162"/>
                      </a:lnTo>
                      <a:lnTo>
                        <a:pt x="1" y="5577"/>
                      </a:lnTo>
                      <a:lnTo>
                        <a:pt x="1" y="5577"/>
                      </a:lnTo>
                      <a:lnTo>
                        <a:pt x="50" y="5017"/>
                      </a:lnTo>
                      <a:lnTo>
                        <a:pt x="123" y="4457"/>
                      </a:lnTo>
                      <a:lnTo>
                        <a:pt x="269" y="3921"/>
                      </a:lnTo>
                      <a:lnTo>
                        <a:pt x="464" y="3410"/>
                      </a:lnTo>
                      <a:lnTo>
                        <a:pt x="683" y="2923"/>
                      </a:lnTo>
                      <a:lnTo>
                        <a:pt x="975" y="2460"/>
                      </a:lnTo>
                      <a:lnTo>
                        <a:pt x="1292" y="2046"/>
                      </a:lnTo>
                      <a:lnTo>
                        <a:pt x="1657" y="1632"/>
                      </a:lnTo>
                      <a:lnTo>
                        <a:pt x="2047" y="1267"/>
                      </a:lnTo>
                      <a:lnTo>
                        <a:pt x="2485" y="950"/>
                      </a:lnTo>
                      <a:lnTo>
                        <a:pt x="2948" y="682"/>
                      </a:lnTo>
                      <a:lnTo>
                        <a:pt x="3435" y="439"/>
                      </a:lnTo>
                      <a:lnTo>
                        <a:pt x="3946" y="244"/>
                      </a:lnTo>
                      <a:lnTo>
                        <a:pt x="4482" y="122"/>
                      </a:lnTo>
                      <a:lnTo>
                        <a:pt x="5018" y="25"/>
                      </a:lnTo>
                      <a:lnTo>
                        <a:pt x="5603" y="0"/>
                      </a:lnTo>
                      <a:lnTo>
                        <a:pt x="5603" y="0"/>
                      </a:lnTo>
                      <a:lnTo>
                        <a:pt x="6041" y="25"/>
                      </a:lnTo>
                      <a:lnTo>
                        <a:pt x="6479" y="73"/>
                      </a:lnTo>
                      <a:lnTo>
                        <a:pt x="6893" y="146"/>
                      </a:lnTo>
                      <a:lnTo>
                        <a:pt x="7307" y="268"/>
                      </a:lnTo>
                      <a:lnTo>
                        <a:pt x="7697" y="414"/>
                      </a:lnTo>
                      <a:lnTo>
                        <a:pt x="8087" y="585"/>
                      </a:lnTo>
                      <a:lnTo>
                        <a:pt x="8452" y="780"/>
                      </a:lnTo>
                      <a:lnTo>
                        <a:pt x="8793" y="999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6107250" y="1824850"/>
                  <a:ext cx="84650" cy="8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6" h="3386" fill="none" extrusionOk="0">
                      <a:moveTo>
                        <a:pt x="3362" y="1388"/>
                      </a:moveTo>
                      <a:lnTo>
                        <a:pt x="3362" y="1388"/>
                      </a:lnTo>
                      <a:lnTo>
                        <a:pt x="3386" y="1680"/>
                      </a:lnTo>
                      <a:lnTo>
                        <a:pt x="3386" y="1680"/>
                      </a:lnTo>
                      <a:lnTo>
                        <a:pt x="3386" y="1851"/>
                      </a:lnTo>
                      <a:lnTo>
                        <a:pt x="3362" y="2021"/>
                      </a:lnTo>
                      <a:lnTo>
                        <a:pt x="3313" y="2192"/>
                      </a:lnTo>
                      <a:lnTo>
                        <a:pt x="3264" y="2338"/>
                      </a:lnTo>
                      <a:lnTo>
                        <a:pt x="3191" y="2484"/>
                      </a:lnTo>
                      <a:lnTo>
                        <a:pt x="3118" y="2630"/>
                      </a:lnTo>
                      <a:lnTo>
                        <a:pt x="3021" y="2776"/>
                      </a:lnTo>
                      <a:lnTo>
                        <a:pt x="2899" y="2898"/>
                      </a:lnTo>
                      <a:lnTo>
                        <a:pt x="2777" y="2996"/>
                      </a:lnTo>
                      <a:lnTo>
                        <a:pt x="2655" y="3093"/>
                      </a:lnTo>
                      <a:lnTo>
                        <a:pt x="2509" y="3191"/>
                      </a:lnTo>
                      <a:lnTo>
                        <a:pt x="2363" y="3239"/>
                      </a:lnTo>
                      <a:lnTo>
                        <a:pt x="2217" y="3312"/>
                      </a:lnTo>
                      <a:lnTo>
                        <a:pt x="2046" y="3337"/>
                      </a:lnTo>
                      <a:lnTo>
                        <a:pt x="1876" y="3385"/>
                      </a:lnTo>
                      <a:lnTo>
                        <a:pt x="1706" y="3385"/>
                      </a:lnTo>
                      <a:lnTo>
                        <a:pt x="1706" y="3385"/>
                      </a:lnTo>
                      <a:lnTo>
                        <a:pt x="1535" y="3385"/>
                      </a:lnTo>
                      <a:lnTo>
                        <a:pt x="1365" y="3337"/>
                      </a:lnTo>
                      <a:lnTo>
                        <a:pt x="1194" y="3312"/>
                      </a:lnTo>
                      <a:lnTo>
                        <a:pt x="1048" y="3239"/>
                      </a:lnTo>
                      <a:lnTo>
                        <a:pt x="902" y="3191"/>
                      </a:lnTo>
                      <a:lnTo>
                        <a:pt x="756" y="3093"/>
                      </a:lnTo>
                      <a:lnTo>
                        <a:pt x="634" y="2996"/>
                      </a:lnTo>
                      <a:lnTo>
                        <a:pt x="512" y="2898"/>
                      </a:lnTo>
                      <a:lnTo>
                        <a:pt x="390" y="2776"/>
                      </a:lnTo>
                      <a:lnTo>
                        <a:pt x="293" y="2630"/>
                      </a:lnTo>
                      <a:lnTo>
                        <a:pt x="220" y="2484"/>
                      </a:lnTo>
                      <a:lnTo>
                        <a:pt x="147" y="2338"/>
                      </a:lnTo>
                      <a:lnTo>
                        <a:pt x="74" y="2192"/>
                      </a:lnTo>
                      <a:lnTo>
                        <a:pt x="49" y="2021"/>
                      </a:lnTo>
                      <a:lnTo>
                        <a:pt x="25" y="1851"/>
                      </a:lnTo>
                      <a:lnTo>
                        <a:pt x="1" y="1680"/>
                      </a:lnTo>
                      <a:lnTo>
                        <a:pt x="1" y="1680"/>
                      </a:lnTo>
                      <a:lnTo>
                        <a:pt x="25" y="1510"/>
                      </a:lnTo>
                      <a:lnTo>
                        <a:pt x="49" y="1340"/>
                      </a:lnTo>
                      <a:lnTo>
                        <a:pt x="74" y="1193"/>
                      </a:lnTo>
                      <a:lnTo>
                        <a:pt x="147" y="1023"/>
                      </a:lnTo>
                      <a:lnTo>
                        <a:pt x="220" y="877"/>
                      </a:lnTo>
                      <a:lnTo>
                        <a:pt x="293" y="731"/>
                      </a:lnTo>
                      <a:lnTo>
                        <a:pt x="390" y="609"/>
                      </a:lnTo>
                      <a:lnTo>
                        <a:pt x="512" y="487"/>
                      </a:lnTo>
                      <a:lnTo>
                        <a:pt x="634" y="390"/>
                      </a:lnTo>
                      <a:lnTo>
                        <a:pt x="756" y="292"/>
                      </a:lnTo>
                      <a:lnTo>
                        <a:pt x="902" y="195"/>
                      </a:lnTo>
                      <a:lnTo>
                        <a:pt x="1048" y="122"/>
                      </a:lnTo>
                      <a:lnTo>
                        <a:pt x="1194" y="73"/>
                      </a:lnTo>
                      <a:lnTo>
                        <a:pt x="1365" y="24"/>
                      </a:lnTo>
                      <a:lnTo>
                        <a:pt x="1535" y="0"/>
                      </a:lnTo>
                      <a:lnTo>
                        <a:pt x="1706" y="0"/>
                      </a:lnTo>
                      <a:lnTo>
                        <a:pt x="1706" y="0"/>
                      </a:lnTo>
                      <a:lnTo>
                        <a:pt x="1998" y="24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6058550" y="1776125"/>
                  <a:ext cx="182075" cy="18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83" h="7283" fill="none" extrusionOk="0">
                      <a:moveTo>
                        <a:pt x="5431" y="463"/>
                      </a:moveTo>
                      <a:lnTo>
                        <a:pt x="5431" y="463"/>
                      </a:lnTo>
                      <a:lnTo>
                        <a:pt x="5042" y="269"/>
                      </a:lnTo>
                      <a:lnTo>
                        <a:pt x="4823" y="195"/>
                      </a:lnTo>
                      <a:lnTo>
                        <a:pt x="4603" y="122"/>
                      </a:lnTo>
                      <a:lnTo>
                        <a:pt x="4360" y="74"/>
                      </a:lnTo>
                      <a:lnTo>
                        <a:pt x="4141" y="25"/>
                      </a:lnTo>
                      <a:lnTo>
                        <a:pt x="3897" y="1"/>
                      </a:lnTo>
                      <a:lnTo>
                        <a:pt x="3654" y="1"/>
                      </a:lnTo>
                      <a:lnTo>
                        <a:pt x="3654" y="1"/>
                      </a:lnTo>
                      <a:lnTo>
                        <a:pt x="3288" y="25"/>
                      </a:lnTo>
                      <a:lnTo>
                        <a:pt x="2923" y="74"/>
                      </a:lnTo>
                      <a:lnTo>
                        <a:pt x="2558" y="147"/>
                      </a:lnTo>
                      <a:lnTo>
                        <a:pt x="2241" y="293"/>
                      </a:lnTo>
                      <a:lnTo>
                        <a:pt x="1924" y="439"/>
                      </a:lnTo>
                      <a:lnTo>
                        <a:pt x="1608" y="609"/>
                      </a:lnTo>
                      <a:lnTo>
                        <a:pt x="1340" y="829"/>
                      </a:lnTo>
                      <a:lnTo>
                        <a:pt x="1072" y="1072"/>
                      </a:lnTo>
                      <a:lnTo>
                        <a:pt x="828" y="1316"/>
                      </a:lnTo>
                      <a:lnTo>
                        <a:pt x="633" y="1608"/>
                      </a:lnTo>
                      <a:lnTo>
                        <a:pt x="439" y="1900"/>
                      </a:lnTo>
                      <a:lnTo>
                        <a:pt x="293" y="2217"/>
                      </a:lnTo>
                      <a:lnTo>
                        <a:pt x="171" y="2558"/>
                      </a:lnTo>
                      <a:lnTo>
                        <a:pt x="73" y="2899"/>
                      </a:lnTo>
                      <a:lnTo>
                        <a:pt x="25" y="3264"/>
                      </a:lnTo>
                      <a:lnTo>
                        <a:pt x="0" y="3629"/>
                      </a:lnTo>
                      <a:lnTo>
                        <a:pt x="0" y="3629"/>
                      </a:lnTo>
                      <a:lnTo>
                        <a:pt x="25" y="4019"/>
                      </a:lnTo>
                      <a:lnTo>
                        <a:pt x="73" y="4360"/>
                      </a:lnTo>
                      <a:lnTo>
                        <a:pt x="171" y="4725"/>
                      </a:lnTo>
                      <a:lnTo>
                        <a:pt x="293" y="5066"/>
                      </a:lnTo>
                      <a:lnTo>
                        <a:pt x="439" y="5383"/>
                      </a:lnTo>
                      <a:lnTo>
                        <a:pt x="633" y="5675"/>
                      </a:lnTo>
                      <a:lnTo>
                        <a:pt x="828" y="5943"/>
                      </a:lnTo>
                      <a:lnTo>
                        <a:pt x="1072" y="6211"/>
                      </a:lnTo>
                      <a:lnTo>
                        <a:pt x="1340" y="6455"/>
                      </a:lnTo>
                      <a:lnTo>
                        <a:pt x="1608" y="6650"/>
                      </a:lnTo>
                      <a:lnTo>
                        <a:pt x="1924" y="6844"/>
                      </a:lnTo>
                      <a:lnTo>
                        <a:pt x="2241" y="6990"/>
                      </a:lnTo>
                      <a:lnTo>
                        <a:pt x="2558" y="7112"/>
                      </a:lnTo>
                      <a:lnTo>
                        <a:pt x="2923" y="7210"/>
                      </a:lnTo>
                      <a:lnTo>
                        <a:pt x="3288" y="7258"/>
                      </a:lnTo>
                      <a:lnTo>
                        <a:pt x="3654" y="7283"/>
                      </a:lnTo>
                      <a:lnTo>
                        <a:pt x="3654" y="7283"/>
                      </a:lnTo>
                      <a:lnTo>
                        <a:pt x="4019" y="7258"/>
                      </a:lnTo>
                      <a:lnTo>
                        <a:pt x="4384" y="7210"/>
                      </a:lnTo>
                      <a:lnTo>
                        <a:pt x="4725" y="7112"/>
                      </a:lnTo>
                      <a:lnTo>
                        <a:pt x="5066" y="6990"/>
                      </a:lnTo>
                      <a:lnTo>
                        <a:pt x="5383" y="6844"/>
                      </a:lnTo>
                      <a:lnTo>
                        <a:pt x="5675" y="6650"/>
                      </a:lnTo>
                      <a:lnTo>
                        <a:pt x="5967" y="6455"/>
                      </a:lnTo>
                      <a:lnTo>
                        <a:pt x="6235" y="6211"/>
                      </a:lnTo>
                      <a:lnTo>
                        <a:pt x="6454" y="5943"/>
                      </a:lnTo>
                      <a:lnTo>
                        <a:pt x="6674" y="5675"/>
                      </a:lnTo>
                      <a:lnTo>
                        <a:pt x="6844" y="5383"/>
                      </a:lnTo>
                      <a:lnTo>
                        <a:pt x="7014" y="5066"/>
                      </a:lnTo>
                      <a:lnTo>
                        <a:pt x="7136" y="4725"/>
                      </a:lnTo>
                      <a:lnTo>
                        <a:pt x="7209" y="4360"/>
                      </a:lnTo>
                      <a:lnTo>
                        <a:pt x="7282" y="4019"/>
                      </a:lnTo>
                      <a:lnTo>
                        <a:pt x="7282" y="3629"/>
                      </a:lnTo>
                      <a:lnTo>
                        <a:pt x="7282" y="3629"/>
                      </a:lnTo>
                      <a:lnTo>
                        <a:pt x="7282" y="3386"/>
                      </a:lnTo>
                      <a:lnTo>
                        <a:pt x="7258" y="3167"/>
                      </a:lnTo>
                      <a:lnTo>
                        <a:pt x="7234" y="2923"/>
                      </a:lnTo>
                      <a:lnTo>
                        <a:pt x="7161" y="2704"/>
                      </a:lnTo>
                      <a:lnTo>
                        <a:pt x="7112" y="2485"/>
                      </a:lnTo>
                      <a:lnTo>
                        <a:pt x="7014" y="2266"/>
                      </a:lnTo>
                      <a:lnTo>
                        <a:pt x="6820" y="1852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5971475" y="2001400"/>
                  <a:ext cx="74925" cy="7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2827" fill="none" extrusionOk="0">
                      <a:moveTo>
                        <a:pt x="1462" y="1"/>
                      </a:moveTo>
                      <a:lnTo>
                        <a:pt x="293" y="1170"/>
                      </a:lnTo>
                      <a:lnTo>
                        <a:pt x="293" y="1170"/>
                      </a:lnTo>
                      <a:lnTo>
                        <a:pt x="171" y="1316"/>
                      </a:lnTo>
                      <a:lnTo>
                        <a:pt x="74" y="1487"/>
                      </a:lnTo>
                      <a:lnTo>
                        <a:pt x="25" y="1657"/>
                      </a:lnTo>
                      <a:lnTo>
                        <a:pt x="1" y="1852"/>
                      </a:lnTo>
                      <a:lnTo>
                        <a:pt x="25" y="2047"/>
                      </a:lnTo>
                      <a:lnTo>
                        <a:pt x="74" y="2217"/>
                      </a:lnTo>
                      <a:lnTo>
                        <a:pt x="171" y="2388"/>
                      </a:lnTo>
                      <a:lnTo>
                        <a:pt x="293" y="2534"/>
                      </a:lnTo>
                      <a:lnTo>
                        <a:pt x="293" y="2534"/>
                      </a:lnTo>
                      <a:lnTo>
                        <a:pt x="439" y="2656"/>
                      </a:lnTo>
                      <a:lnTo>
                        <a:pt x="609" y="2753"/>
                      </a:lnTo>
                      <a:lnTo>
                        <a:pt x="804" y="2802"/>
                      </a:lnTo>
                      <a:lnTo>
                        <a:pt x="975" y="2826"/>
                      </a:lnTo>
                      <a:lnTo>
                        <a:pt x="975" y="2826"/>
                      </a:lnTo>
                      <a:lnTo>
                        <a:pt x="1170" y="2802"/>
                      </a:lnTo>
                      <a:lnTo>
                        <a:pt x="1340" y="2753"/>
                      </a:lnTo>
                      <a:lnTo>
                        <a:pt x="1511" y="2656"/>
                      </a:lnTo>
                      <a:lnTo>
                        <a:pt x="1681" y="2534"/>
                      </a:lnTo>
                      <a:lnTo>
                        <a:pt x="2850" y="1365"/>
                      </a:lnTo>
                      <a:lnTo>
                        <a:pt x="2850" y="1365"/>
                      </a:lnTo>
                      <a:lnTo>
                        <a:pt x="2996" y="1194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6253375" y="2001400"/>
                  <a:ext cx="74325" cy="7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3" h="2827" fill="none" extrusionOk="0">
                      <a:moveTo>
                        <a:pt x="1" y="1194"/>
                      </a:moveTo>
                      <a:lnTo>
                        <a:pt x="1" y="1194"/>
                      </a:lnTo>
                      <a:lnTo>
                        <a:pt x="123" y="1365"/>
                      </a:lnTo>
                      <a:lnTo>
                        <a:pt x="1316" y="2534"/>
                      </a:lnTo>
                      <a:lnTo>
                        <a:pt x="1316" y="2534"/>
                      </a:lnTo>
                      <a:lnTo>
                        <a:pt x="1462" y="2656"/>
                      </a:lnTo>
                      <a:lnTo>
                        <a:pt x="1633" y="2753"/>
                      </a:lnTo>
                      <a:lnTo>
                        <a:pt x="1827" y="2802"/>
                      </a:lnTo>
                      <a:lnTo>
                        <a:pt x="1998" y="2826"/>
                      </a:lnTo>
                      <a:lnTo>
                        <a:pt x="1998" y="2826"/>
                      </a:lnTo>
                      <a:lnTo>
                        <a:pt x="2193" y="2802"/>
                      </a:lnTo>
                      <a:lnTo>
                        <a:pt x="2363" y="2753"/>
                      </a:lnTo>
                      <a:lnTo>
                        <a:pt x="2534" y="2656"/>
                      </a:lnTo>
                      <a:lnTo>
                        <a:pt x="2704" y="2534"/>
                      </a:lnTo>
                      <a:lnTo>
                        <a:pt x="2704" y="2534"/>
                      </a:lnTo>
                      <a:lnTo>
                        <a:pt x="2826" y="2388"/>
                      </a:lnTo>
                      <a:lnTo>
                        <a:pt x="2923" y="2217"/>
                      </a:lnTo>
                      <a:lnTo>
                        <a:pt x="2972" y="2047"/>
                      </a:lnTo>
                      <a:lnTo>
                        <a:pt x="2972" y="1852"/>
                      </a:lnTo>
                      <a:lnTo>
                        <a:pt x="2972" y="1657"/>
                      </a:lnTo>
                      <a:lnTo>
                        <a:pt x="2923" y="1487"/>
                      </a:lnTo>
                      <a:lnTo>
                        <a:pt x="2826" y="1316"/>
                      </a:lnTo>
                      <a:lnTo>
                        <a:pt x="2704" y="1170"/>
                      </a:lnTo>
                      <a:lnTo>
                        <a:pt x="1535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>
                  <a:off x="6137700" y="1623900"/>
                  <a:ext cx="250875" cy="25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5" h="10206" fill="none" extrusionOk="0">
                      <a:moveTo>
                        <a:pt x="9718" y="2412"/>
                      </a:moveTo>
                      <a:lnTo>
                        <a:pt x="8671" y="2217"/>
                      </a:lnTo>
                      <a:lnTo>
                        <a:pt x="9694" y="1194"/>
                      </a:lnTo>
                      <a:lnTo>
                        <a:pt x="9694" y="1194"/>
                      </a:lnTo>
                      <a:lnTo>
                        <a:pt x="9767" y="1121"/>
                      </a:lnTo>
                      <a:lnTo>
                        <a:pt x="9815" y="1024"/>
                      </a:lnTo>
                      <a:lnTo>
                        <a:pt x="9840" y="951"/>
                      </a:lnTo>
                      <a:lnTo>
                        <a:pt x="9840" y="853"/>
                      </a:lnTo>
                      <a:lnTo>
                        <a:pt x="9840" y="756"/>
                      </a:lnTo>
                      <a:lnTo>
                        <a:pt x="9815" y="658"/>
                      </a:lnTo>
                      <a:lnTo>
                        <a:pt x="9767" y="585"/>
                      </a:lnTo>
                      <a:lnTo>
                        <a:pt x="9694" y="512"/>
                      </a:lnTo>
                      <a:lnTo>
                        <a:pt x="9694" y="512"/>
                      </a:lnTo>
                      <a:lnTo>
                        <a:pt x="9621" y="439"/>
                      </a:lnTo>
                      <a:lnTo>
                        <a:pt x="9548" y="391"/>
                      </a:lnTo>
                      <a:lnTo>
                        <a:pt x="9450" y="366"/>
                      </a:lnTo>
                      <a:lnTo>
                        <a:pt x="9353" y="366"/>
                      </a:lnTo>
                      <a:lnTo>
                        <a:pt x="9255" y="366"/>
                      </a:lnTo>
                      <a:lnTo>
                        <a:pt x="9182" y="391"/>
                      </a:lnTo>
                      <a:lnTo>
                        <a:pt x="9085" y="439"/>
                      </a:lnTo>
                      <a:lnTo>
                        <a:pt x="9012" y="512"/>
                      </a:lnTo>
                      <a:lnTo>
                        <a:pt x="7867" y="1657"/>
                      </a:lnTo>
                      <a:lnTo>
                        <a:pt x="7867" y="1657"/>
                      </a:lnTo>
                      <a:lnTo>
                        <a:pt x="7818" y="1487"/>
                      </a:lnTo>
                      <a:lnTo>
                        <a:pt x="7599" y="317"/>
                      </a:lnTo>
                      <a:lnTo>
                        <a:pt x="7599" y="317"/>
                      </a:lnTo>
                      <a:lnTo>
                        <a:pt x="7575" y="196"/>
                      </a:lnTo>
                      <a:lnTo>
                        <a:pt x="7526" y="98"/>
                      </a:lnTo>
                      <a:lnTo>
                        <a:pt x="7477" y="50"/>
                      </a:lnTo>
                      <a:lnTo>
                        <a:pt x="7404" y="1"/>
                      </a:lnTo>
                      <a:lnTo>
                        <a:pt x="7331" y="1"/>
                      </a:lnTo>
                      <a:lnTo>
                        <a:pt x="7234" y="25"/>
                      </a:lnTo>
                      <a:lnTo>
                        <a:pt x="7161" y="74"/>
                      </a:lnTo>
                      <a:lnTo>
                        <a:pt x="7063" y="147"/>
                      </a:lnTo>
                      <a:lnTo>
                        <a:pt x="5432" y="1754"/>
                      </a:lnTo>
                      <a:lnTo>
                        <a:pt x="5432" y="1754"/>
                      </a:lnTo>
                      <a:lnTo>
                        <a:pt x="5358" y="1852"/>
                      </a:lnTo>
                      <a:lnTo>
                        <a:pt x="5285" y="1974"/>
                      </a:lnTo>
                      <a:lnTo>
                        <a:pt x="5212" y="2120"/>
                      </a:lnTo>
                      <a:lnTo>
                        <a:pt x="5164" y="2242"/>
                      </a:lnTo>
                      <a:lnTo>
                        <a:pt x="5139" y="2388"/>
                      </a:lnTo>
                      <a:lnTo>
                        <a:pt x="5115" y="2534"/>
                      </a:lnTo>
                      <a:lnTo>
                        <a:pt x="5115" y="2680"/>
                      </a:lnTo>
                      <a:lnTo>
                        <a:pt x="5115" y="2802"/>
                      </a:lnTo>
                      <a:lnTo>
                        <a:pt x="5334" y="3971"/>
                      </a:lnTo>
                      <a:lnTo>
                        <a:pt x="5334" y="3971"/>
                      </a:lnTo>
                      <a:lnTo>
                        <a:pt x="5383" y="4141"/>
                      </a:lnTo>
                      <a:lnTo>
                        <a:pt x="147" y="9378"/>
                      </a:lnTo>
                      <a:lnTo>
                        <a:pt x="147" y="9378"/>
                      </a:lnTo>
                      <a:lnTo>
                        <a:pt x="73" y="9451"/>
                      </a:lnTo>
                      <a:lnTo>
                        <a:pt x="25" y="9548"/>
                      </a:lnTo>
                      <a:lnTo>
                        <a:pt x="0" y="9645"/>
                      </a:lnTo>
                      <a:lnTo>
                        <a:pt x="0" y="9718"/>
                      </a:lnTo>
                      <a:lnTo>
                        <a:pt x="0" y="9816"/>
                      </a:lnTo>
                      <a:lnTo>
                        <a:pt x="25" y="9913"/>
                      </a:lnTo>
                      <a:lnTo>
                        <a:pt x="73" y="9986"/>
                      </a:lnTo>
                      <a:lnTo>
                        <a:pt x="147" y="10059"/>
                      </a:lnTo>
                      <a:lnTo>
                        <a:pt x="147" y="10059"/>
                      </a:lnTo>
                      <a:lnTo>
                        <a:pt x="220" y="10133"/>
                      </a:lnTo>
                      <a:lnTo>
                        <a:pt x="293" y="10181"/>
                      </a:lnTo>
                      <a:lnTo>
                        <a:pt x="390" y="10206"/>
                      </a:lnTo>
                      <a:lnTo>
                        <a:pt x="488" y="10206"/>
                      </a:lnTo>
                      <a:lnTo>
                        <a:pt x="488" y="10206"/>
                      </a:lnTo>
                      <a:lnTo>
                        <a:pt x="585" y="10206"/>
                      </a:lnTo>
                      <a:lnTo>
                        <a:pt x="658" y="10181"/>
                      </a:lnTo>
                      <a:lnTo>
                        <a:pt x="755" y="10133"/>
                      </a:lnTo>
                      <a:lnTo>
                        <a:pt x="828" y="10059"/>
                      </a:lnTo>
                      <a:lnTo>
                        <a:pt x="6187" y="4726"/>
                      </a:lnTo>
                      <a:lnTo>
                        <a:pt x="7234" y="4896"/>
                      </a:lnTo>
                      <a:lnTo>
                        <a:pt x="7234" y="4896"/>
                      </a:lnTo>
                      <a:lnTo>
                        <a:pt x="7356" y="4921"/>
                      </a:lnTo>
                      <a:lnTo>
                        <a:pt x="7502" y="4921"/>
                      </a:lnTo>
                      <a:lnTo>
                        <a:pt x="7624" y="4896"/>
                      </a:lnTo>
                      <a:lnTo>
                        <a:pt x="7770" y="4848"/>
                      </a:lnTo>
                      <a:lnTo>
                        <a:pt x="7916" y="4799"/>
                      </a:lnTo>
                      <a:lnTo>
                        <a:pt x="8038" y="4750"/>
                      </a:lnTo>
                      <a:lnTo>
                        <a:pt x="8159" y="4677"/>
                      </a:lnTo>
                      <a:lnTo>
                        <a:pt x="8257" y="4580"/>
                      </a:lnTo>
                      <a:lnTo>
                        <a:pt x="9889" y="2948"/>
                      </a:lnTo>
                      <a:lnTo>
                        <a:pt x="9889" y="2948"/>
                      </a:lnTo>
                      <a:lnTo>
                        <a:pt x="9962" y="2875"/>
                      </a:lnTo>
                      <a:lnTo>
                        <a:pt x="10010" y="2777"/>
                      </a:lnTo>
                      <a:lnTo>
                        <a:pt x="10035" y="2704"/>
                      </a:lnTo>
                      <a:lnTo>
                        <a:pt x="10010" y="2607"/>
                      </a:lnTo>
                      <a:lnTo>
                        <a:pt x="9986" y="2558"/>
                      </a:lnTo>
                      <a:lnTo>
                        <a:pt x="9913" y="2485"/>
                      </a:lnTo>
                      <a:lnTo>
                        <a:pt x="9815" y="2436"/>
                      </a:lnTo>
                      <a:lnTo>
                        <a:pt x="9718" y="2412"/>
                      </a:lnTo>
                      <a:lnTo>
                        <a:pt x="9718" y="2412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" name="Google Shape;34;p2"/>
              <p:cNvGrpSpPr/>
              <p:nvPr/>
            </p:nvGrpSpPr>
            <p:grpSpPr>
              <a:xfrm>
                <a:off x="2787179" y="1056518"/>
                <a:ext cx="435022" cy="323445"/>
                <a:chOff x="5247525" y="3007275"/>
                <a:chExt cx="517575" cy="384825"/>
              </a:xfrm>
            </p:grpSpPr>
            <p:sp>
              <p:nvSpPr>
                <p:cNvPr id="35" name="Google Shape;35;p2"/>
                <p:cNvSpPr/>
                <p:nvPr/>
              </p:nvSpPr>
              <p:spPr>
                <a:xfrm>
                  <a:off x="5247525" y="3007275"/>
                  <a:ext cx="348900" cy="34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56" h="13956" fill="none" extrusionOk="0">
                      <a:moveTo>
                        <a:pt x="13323" y="5772"/>
                      </a:moveTo>
                      <a:lnTo>
                        <a:pt x="11861" y="5626"/>
                      </a:lnTo>
                      <a:lnTo>
                        <a:pt x="11861" y="5626"/>
                      </a:lnTo>
                      <a:lnTo>
                        <a:pt x="11788" y="5334"/>
                      </a:lnTo>
                      <a:lnTo>
                        <a:pt x="11667" y="5042"/>
                      </a:lnTo>
                      <a:lnTo>
                        <a:pt x="11545" y="4750"/>
                      </a:lnTo>
                      <a:lnTo>
                        <a:pt x="11399" y="4482"/>
                      </a:lnTo>
                      <a:lnTo>
                        <a:pt x="12300" y="3337"/>
                      </a:lnTo>
                      <a:lnTo>
                        <a:pt x="12300" y="3337"/>
                      </a:lnTo>
                      <a:lnTo>
                        <a:pt x="12373" y="3240"/>
                      </a:lnTo>
                      <a:lnTo>
                        <a:pt x="12422" y="3118"/>
                      </a:lnTo>
                      <a:lnTo>
                        <a:pt x="12446" y="2996"/>
                      </a:lnTo>
                      <a:lnTo>
                        <a:pt x="12446" y="2850"/>
                      </a:lnTo>
                      <a:lnTo>
                        <a:pt x="12422" y="2728"/>
                      </a:lnTo>
                      <a:lnTo>
                        <a:pt x="12397" y="2606"/>
                      </a:lnTo>
                      <a:lnTo>
                        <a:pt x="12324" y="2485"/>
                      </a:lnTo>
                      <a:lnTo>
                        <a:pt x="12251" y="2387"/>
                      </a:lnTo>
                      <a:lnTo>
                        <a:pt x="11569" y="1705"/>
                      </a:lnTo>
                      <a:lnTo>
                        <a:pt x="11569" y="1705"/>
                      </a:lnTo>
                      <a:lnTo>
                        <a:pt x="11472" y="1632"/>
                      </a:lnTo>
                      <a:lnTo>
                        <a:pt x="11350" y="1559"/>
                      </a:lnTo>
                      <a:lnTo>
                        <a:pt x="11228" y="1510"/>
                      </a:lnTo>
                      <a:lnTo>
                        <a:pt x="11106" y="1510"/>
                      </a:lnTo>
                      <a:lnTo>
                        <a:pt x="10960" y="1510"/>
                      </a:lnTo>
                      <a:lnTo>
                        <a:pt x="10838" y="1535"/>
                      </a:lnTo>
                      <a:lnTo>
                        <a:pt x="10717" y="1583"/>
                      </a:lnTo>
                      <a:lnTo>
                        <a:pt x="10619" y="1656"/>
                      </a:lnTo>
                      <a:lnTo>
                        <a:pt x="9475" y="2558"/>
                      </a:lnTo>
                      <a:lnTo>
                        <a:pt x="9475" y="2558"/>
                      </a:lnTo>
                      <a:lnTo>
                        <a:pt x="9207" y="2411"/>
                      </a:lnTo>
                      <a:lnTo>
                        <a:pt x="8914" y="2290"/>
                      </a:lnTo>
                      <a:lnTo>
                        <a:pt x="8622" y="2168"/>
                      </a:lnTo>
                      <a:lnTo>
                        <a:pt x="8330" y="2070"/>
                      </a:lnTo>
                      <a:lnTo>
                        <a:pt x="8159" y="634"/>
                      </a:lnTo>
                      <a:lnTo>
                        <a:pt x="8159" y="634"/>
                      </a:lnTo>
                      <a:lnTo>
                        <a:pt x="8135" y="512"/>
                      </a:lnTo>
                      <a:lnTo>
                        <a:pt x="8086" y="390"/>
                      </a:lnTo>
                      <a:lnTo>
                        <a:pt x="8013" y="293"/>
                      </a:lnTo>
                      <a:lnTo>
                        <a:pt x="7940" y="195"/>
                      </a:lnTo>
                      <a:lnTo>
                        <a:pt x="7818" y="122"/>
                      </a:lnTo>
                      <a:lnTo>
                        <a:pt x="7721" y="49"/>
                      </a:lnTo>
                      <a:lnTo>
                        <a:pt x="7575" y="25"/>
                      </a:lnTo>
                      <a:lnTo>
                        <a:pt x="7453" y="0"/>
                      </a:lnTo>
                      <a:lnTo>
                        <a:pt x="6479" y="0"/>
                      </a:lnTo>
                      <a:lnTo>
                        <a:pt x="6479" y="0"/>
                      </a:lnTo>
                      <a:lnTo>
                        <a:pt x="6357" y="25"/>
                      </a:lnTo>
                      <a:lnTo>
                        <a:pt x="6235" y="49"/>
                      </a:lnTo>
                      <a:lnTo>
                        <a:pt x="6114" y="122"/>
                      </a:lnTo>
                      <a:lnTo>
                        <a:pt x="6016" y="195"/>
                      </a:lnTo>
                      <a:lnTo>
                        <a:pt x="5919" y="293"/>
                      </a:lnTo>
                      <a:lnTo>
                        <a:pt x="5846" y="390"/>
                      </a:lnTo>
                      <a:lnTo>
                        <a:pt x="5797" y="512"/>
                      </a:lnTo>
                      <a:lnTo>
                        <a:pt x="5773" y="634"/>
                      </a:lnTo>
                      <a:lnTo>
                        <a:pt x="5602" y="2070"/>
                      </a:lnTo>
                      <a:lnTo>
                        <a:pt x="5602" y="2070"/>
                      </a:lnTo>
                      <a:lnTo>
                        <a:pt x="5310" y="2168"/>
                      </a:lnTo>
                      <a:lnTo>
                        <a:pt x="5018" y="2290"/>
                      </a:lnTo>
                      <a:lnTo>
                        <a:pt x="4750" y="2411"/>
                      </a:lnTo>
                      <a:lnTo>
                        <a:pt x="4482" y="2558"/>
                      </a:lnTo>
                      <a:lnTo>
                        <a:pt x="3337" y="1656"/>
                      </a:lnTo>
                      <a:lnTo>
                        <a:pt x="3337" y="1656"/>
                      </a:lnTo>
                      <a:lnTo>
                        <a:pt x="3215" y="1583"/>
                      </a:lnTo>
                      <a:lnTo>
                        <a:pt x="3094" y="1535"/>
                      </a:lnTo>
                      <a:lnTo>
                        <a:pt x="2972" y="1510"/>
                      </a:lnTo>
                      <a:lnTo>
                        <a:pt x="2850" y="1510"/>
                      </a:lnTo>
                      <a:lnTo>
                        <a:pt x="2728" y="1510"/>
                      </a:lnTo>
                      <a:lnTo>
                        <a:pt x="2582" y="1559"/>
                      </a:lnTo>
                      <a:lnTo>
                        <a:pt x="2485" y="1632"/>
                      </a:lnTo>
                      <a:lnTo>
                        <a:pt x="2387" y="1705"/>
                      </a:lnTo>
                      <a:lnTo>
                        <a:pt x="1705" y="2387"/>
                      </a:lnTo>
                      <a:lnTo>
                        <a:pt x="1705" y="2387"/>
                      </a:lnTo>
                      <a:lnTo>
                        <a:pt x="1608" y="2485"/>
                      </a:lnTo>
                      <a:lnTo>
                        <a:pt x="1559" y="2606"/>
                      </a:lnTo>
                      <a:lnTo>
                        <a:pt x="1511" y="2728"/>
                      </a:lnTo>
                      <a:lnTo>
                        <a:pt x="1486" y="2850"/>
                      </a:lnTo>
                      <a:lnTo>
                        <a:pt x="1486" y="2996"/>
                      </a:lnTo>
                      <a:lnTo>
                        <a:pt x="1511" y="3118"/>
                      </a:lnTo>
                      <a:lnTo>
                        <a:pt x="1559" y="3240"/>
                      </a:lnTo>
                      <a:lnTo>
                        <a:pt x="1632" y="3337"/>
                      </a:lnTo>
                      <a:lnTo>
                        <a:pt x="2533" y="4482"/>
                      </a:lnTo>
                      <a:lnTo>
                        <a:pt x="2533" y="4482"/>
                      </a:lnTo>
                      <a:lnTo>
                        <a:pt x="2387" y="4750"/>
                      </a:lnTo>
                      <a:lnTo>
                        <a:pt x="2266" y="5042"/>
                      </a:lnTo>
                      <a:lnTo>
                        <a:pt x="2168" y="5334"/>
                      </a:lnTo>
                      <a:lnTo>
                        <a:pt x="2071" y="5626"/>
                      </a:lnTo>
                      <a:lnTo>
                        <a:pt x="634" y="5772"/>
                      </a:lnTo>
                      <a:lnTo>
                        <a:pt x="634" y="5772"/>
                      </a:lnTo>
                      <a:lnTo>
                        <a:pt x="512" y="5821"/>
                      </a:lnTo>
                      <a:lnTo>
                        <a:pt x="390" y="5870"/>
                      </a:lnTo>
                      <a:lnTo>
                        <a:pt x="268" y="5943"/>
                      </a:lnTo>
                      <a:lnTo>
                        <a:pt x="171" y="6016"/>
                      </a:lnTo>
                      <a:lnTo>
                        <a:pt x="98" y="6138"/>
                      </a:lnTo>
                      <a:lnTo>
                        <a:pt x="49" y="6235"/>
                      </a:lnTo>
                      <a:lnTo>
                        <a:pt x="1" y="6381"/>
                      </a:lnTo>
                      <a:lnTo>
                        <a:pt x="1" y="6503"/>
                      </a:lnTo>
                      <a:lnTo>
                        <a:pt x="1" y="7453"/>
                      </a:lnTo>
                      <a:lnTo>
                        <a:pt x="1" y="7453"/>
                      </a:lnTo>
                      <a:lnTo>
                        <a:pt x="1" y="7599"/>
                      </a:lnTo>
                      <a:lnTo>
                        <a:pt x="49" y="7721"/>
                      </a:lnTo>
                      <a:lnTo>
                        <a:pt x="98" y="7843"/>
                      </a:lnTo>
                      <a:lnTo>
                        <a:pt x="171" y="7940"/>
                      </a:lnTo>
                      <a:lnTo>
                        <a:pt x="268" y="8037"/>
                      </a:lnTo>
                      <a:lnTo>
                        <a:pt x="390" y="8111"/>
                      </a:lnTo>
                      <a:lnTo>
                        <a:pt x="512" y="8159"/>
                      </a:lnTo>
                      <a:lnTo>
                        <a:pt x="634" y="8184"/>
                      </a:lnTo>
                      <a:lnTo>
                        <a:pt x="2071" y="8354"/>
                      </a:lnTo>
                      <a:lnTo>
                        <a:pt x="2071" y="8354"/>
                      </a:lnTo>
                      <a:lnTo>
                        <a:pt x="2168" y="8646"/>
                      </a:lnTo>
                      <a:lnTo>
                        <a:pt x="2266" y="8914"/>
                      </a:lnTo>
                      <a:lnTo>
                        <a:pt x="2387" y="9206"/>
                      </a:lnTo>
                      <a:lnTo>
                        <a:pt x="2533" y="9474"/>
                      </a:lnTo>
                      <a:lnTo>
                        <a:pt x="1632" y="10619"/>
                      </a:lnTo>
                      <a:lnTo>
                        <a:pt x="1632" y="10619"/>
                      </a:lnTo>
                      <a:lnTo>
                        <a:pt x="1559" y="10741"/>
                      </a:lnTo>
                      <a:lnTo>
                        <a:pt x="1511" y="10863"/>
                      </a:lnTo>
                      <a:lnTo>
                        <a:pt x="1486" y="10984"/>
                      </a:lnTo>
                      <a:lnTo>
                        <a:pt x="1486" y="11106"/>
                      </a:lnTo>
                      <a:lnTo>
                        <a:pt x="1511" y="11228"/>
                      </a:lnTo>
                      <a:lnTo>
                        <a:pt x="1559" y="11350"/>
                      </a:lnTo>
                      <a:lnTo>
                        <a:pt x="1608" y="11472"/>
                      </a:lnTo>
                      <a:lnTo>
                        <a:pt x="1705" y="11569"/>
                      </a:lnTo>
                      <a:lnTo>
                        <a:pt x="2387" y="12251"/>
                      </a:lnTo>
                      <a:lnTo>
                        <a:pt x="2387" y="12251"/>
                      </a:lnTo>
                      <a:lnTo>
                        <a:pt x="2485" y="12348"/>
                      </a:lnTo>
                      <a:lnTo>
                        <a:pt x="2582" y="12397"/>
                      </a:lnTo>
                      <a:lnTo>
                        <a:pt x="2728" y="12446"/>
                      </a:lnTo>
                      <a:lnTo>
                        <a:pt x="2850" y="12470"/>
                      </a:lnTo>
                      <a:lnTo>
                        <a:pt x="2972" y="12470"/>
                      </a:lnTo>
                      <a:lnTo>
                        <a:pt x="3094" y="12421"/>
                      </a:lnTo>
                      <a:lnTo>
                        <a:pt x="3215" y="12373"/>
                      </a:lnTo>
                      <a:lnTo>
                        <a:pt x="3337" y="12324"/>
                      </a:lnTo>
                      <a:lnTo>
                        <a:pt x="4482" y="11423"/>
                      </a:lnTo>
                      <a:lnTo>
                        <a:pt x="4482" y="11423"/>
                      </a:lnTo>
                      <a:lnTo>
                        <a:pt x="4750" y="11545"/>
                      </a:lnTo>
                      <a:lnTo>
                        <a:pt x="5018" y="11691"/>
                      </a:lnTo>
                      <a:lnTo>
                        <a:pt x="5310" y="11788"/>
                      </a:lnTo>
                      <a:lnTo>
                        <a:pt x="5602" y="11886"/>
                      </a:lnTo>
                      <a:lnTo>
                        <a:pt x="5773" y="13322"/>
                      </a:lnTo>
                      <a:lnTo>
                        <a:pt x="5773" y="13322"/>
                      </a:lnTo>
                      <a:lnTo>
                        <a:pt x="5797" y="13444"/>
                      </a:lnTo>
                      <a:lnTo>
                        <a:pt x="5846" y="13566"/>
                      </a:lnTo>
                      <a:lnTo>
                        <a:pt x="5919" y="13688"/>
                      </a:lnTo>
                      <a:lnTo>
                        <a:pt x="6016" y="13785"/>
                      </a:lnTo>
                      <a:lnTo>
                        <a:pt x="6114" y="13858"/>
                      </a:lnTo>
                      <a:lnTo>
                        <a:pt x="6235" y="13907"/>
                      </a:lnTo>
                      <a:lnTo>
                        <a:pt x="6357" y="13956"/>
                      </a:lnTo>
                      <a:lnTo>
                        <a:pt x="6479" y="13956"/>
                      </a:lnTo>
                      <a:lnTo>
                        <a:pt x="7453" y="13956"/>
                      </a:lnTo>
                      <a:lnTo>
                        <a:pt x="7453" y="13956"/>
                      </a:lnTo>
                      <a:lnTo>
                        <a:pt x="7575" y="13956"/>
                      </a:lnTo>
                      <a:lnTo>
                        <a:pt x="7721" y="13907"/>
                      </a:lnTo>
                      <a:lnTo>
                        <a:pt x="7818" y="13858"/>
                      </a:lnTo>
                      <a:lnTo>
                        <a:pt x="7940" y="13785"/>
                      </a:lnTo>
                      <a:lnTo>
                        <a:pt x="8013" y="13688"/>
                      </a:lnTo>
                      <a:lnTo>
                        <a:pt x="8086" y="13566"/>
                      </a:lnTo>
                      <a:lnTo>
                        <a:pt x="8135" y="13444"/>
                      </a:lnTo>
                      <a:lnTo>
                        <a:pt x="8159" y="13322"/>
                      </a:lnTo>
                      <a:lnTo>
                        <a:pt x="8330" y="11886"/>
                      </a:lnTo>
                      <a:lnTo>
                        <a:pt x="8330" y="11886"/>
                      </a:lnTo>
                      <a:lnTo>
                        <a:pt x="8622" y="11788"/>
                      </a:lnTo>
                      <a:lnTo>
                        <a:pt x="8914" y="11691"/>
                      </a:lnTo>
                      <a:lnTo>
                        <a:pt x="9207" y="11545"/>
                      </a:lnTo>
                      <a:lnTo>
                        <a:pt x="9475" y="11423"/>
                      </a:lnTo>
                      <a:lnTo>
                        <a:pt x="10619" y="12324"/>
                      </a:lnTo>
                      <a:lnTo>
                        <a:pt x="10619" y="12324"/>
                      </a:lnTo>
                      <a:lnTo>
                        <a:pt x="10717" y="12373"/>
                      </a:lnTo>
                      <a:lnTo>
                        <a:pt x="10838" y="12421"/>
                      </a:lnTo>
                      <a:lnTo>
                        <a:pt x="10960" y="12470"/>
                      </a:lnTo>
                      <a:lnTo>
                        <a:pt x="11106" y="12470"/>
                      </a:lnTo>
                      <a:lnTo>
                        <a:pt x="11228" y="12446"/>
                      </a:lnTo>
                      <a:lnTo>
                        <a:pt x="11350" y="12397"/>
                      </a:lnTo>
                      <a:lnTo>
                        <a:pt x="11472" y="12348"/>
                      </a:lnTo>
                      <a:lnTo>
                        <a:pt x="11569" y="12251"/>
                      </a:lnTo>
                      <a:lnTo>
                        <a:pt x="12251" y="11569"/>
                      </a:lnTo>
                      <a:lnTo>
                        <a:pt x="12251" y="11569"/>
                      </a:lnTo>
                      <a:lnTo>
                        <a:pt x="12324" y="11472"/>
                      </a:lnTo>
                      <a:lnTo>
                        <a:pt x="12397" y="11350"/>
                      </a:lnTo>
                      <a:lnTo>
                        <a:pt x="12422" y="11228"/>
                      </a:lnTo>
                      <a:lnTo>
                        <a:pt x="12446" y="11106"/>
                      </a:lnTo>
                      <a:lnTo>
                        <a:pt x="12446" y="10984"/>
                      </a:lnTo>
                      <a:lnTo>
                        <a:pt x="12422" y="10863"/>
                      </a:lnTo>
                      <a:lnTo>
                        <a:pt x="12373" y="10741"/>
                      </a:lnTo>
                      <a:lnTo>
                        <a:pt x="12300" y="10619"/>
                      </a:lnTo>
                      <a:lnTo>
                        <a:pt x="11399" y="9474"/>
                      </a:lnTo>
                      <a:lnTo>
                        <a:pt x="11399" y="9474"/>
                      </a:lnTo>
                      <a:lnTo>
                        <a:pt x="11545" y="9206"/>
                      </a:lnTo>
                      <a:lnTo>
                        <a:pt x="11667" y="8914"/>
                      </a:lnTo>
                      <a:lnTo>
                        <a:pt x="11788" y="8646"/>
                      </a:lnTo>
                      <a:lnTo>
                        <a:pt x="11861" y="8354"/>
                      </a:lnTo>
                      <a:lnTo>
                        <a:pt x="13323" y="8184"/>
                      </a:lnTo>
                      <a:lnTo>
                        <a:pt x="13323" y="8184"/>
                      </a:lnTo>
                      <a:lnTo>
                        <a:pt x="13444" y="8159"/>
                      </a:lnTo>
                      <a:lnTo>
                        <a:pt x="13566" y="8111"/>
                      </a:lnTo>
                      <a:lnTo>
                        <a:pt x="13664" y="8037"/>
                      </a:lnTo>
                      <a:lnTo>
                        <a:pt x="13761" y="7940"/>
                      </a:lnTo>
                      <a:lnTo>
                        <a:pt x="13834" y="7843"/>
                      </a:lnTo>
                      <a:lnTo>
                        <a:pt x="13907" y="7721"/>
                      </a:lnTo>
                      <a:lnTo>
                        <a:pt x="13932" y="7599"/>
                      </a:lnTo>
                      <a:lnTo>
                        <a:pt x="13956" y="7453"/>
                      </a:lnTo>
                      <a:lnTo>
                        <a:pt x="13956" y="6503"/>
                      </a:lnTo>
                      <a:lnTo>
                        <a:pt x="13956" y="6503"/>
                      </a:lnTo>
                      <a:lnTo>
                        <a:pt x="13932" y="6381"/>
                      </a:lnTo>
                      <a:lnTo>
                        <a:pt x="13907" y="6235"/>
                      </a:lnTo>
                      <a:lnTo>
                        <a:pt x="13834" y="6138"/>
                      </a:lnTo>
                      <a:lnTo>
                        <a:pt x="13761" y="6016"/>
                      </a:lnTo>
                      <a:lnTo>
                        <a:pt x="13664" y="5943"/>
                      </a:lnTo>
                      <a:lnTo>
                        <a:pt x="13566" y="5870"/>
                      </a:lnTo>
                      <a:lnTo>
                        <a:pt x="13444" y="5821"/>
                      </a:lnTo>
                      <a:lnTo>
                        <a:pt x="13323" y="5772"/>
                      </a:lnTo>
                      <a:lnTo>
                        <a:pt x="13323" y="5772"/>
                      </a:lnTo>
                      <a:close/>
                      <a:moveTo>
                        <a:pt x="8573" y="8598"/>
                      </a:moveTo>
                      <a:lnTo>
                        <a:pt x="8573" y="8598"/>
                      </a:lnTo>
                      <a:lnTo>
                        <a:pt x="8403" y="8744"/>
                      </a:lnTo>
                      <a:lnTo>
                        <a:pt x="8232" y="8890"/>
                      </a:lnTo>
                      <a:lnTo>
                        <a:pt x="8038" y="8987"/>
                      </a:lnTo>
                      <a:lnTo>
                        <a:pt x="7818" y="9085"/>
                      </a:lnTo>
                      <a:lnTo>
                        <a:pt x="7624" y="9158"/>
                      </a:lnTo>
                      <a:lnTo>
                        <a:pt x="7404" y="9206"/>
                      </a:lnTo>
                      <a:lnTo>
                        <a:pt x="7185" y="9231"/>
                      </a:lnTo>
                      <a:lnTo>
                        <a:pt x="6966" y="9255"/>
                      </a:lnTo>
                      <a:lnTo>
                        <a:pt x="6747" y="9231"/>
                      </a:lnTo>
                      <a:lnTo>
                        <a:pt x="6528" y="9206"/>
                      </a:lnTo>
                      <a:lnTo>
                        <a:pt x="6333" y="9158"/>
                      </a:lnTo>
                      <a:lnTo>
                        <a:pt x="6114" y="9085"/>
                      </a:lnTo>
                      <a:lnTo>
                        <a:pt x="5919" y="8987"/>
                      </a:lnTo>
                      <a:lnTo>
                        <a:pt x="5724" y="8890"/>
                      </a:lnTo>
                      <a:lnTo>
                        <a:pt x="5529" y="8744"/>
                      </a:lnTo>
                      <a:lnTo>
                        <a:pt x="5359" y="8598"/>
                      </a:lnTo>
                      <a:lnTo>
                        <a:pt x="5359" y="8598"/>
                      </a:lnTo>
                      <a:lnTo>
                        <a:pt x="5212" y="8427"/>
                      </a:lnTo>
                      <a:lnTo>
                        <a:pt x="5066" y="8232"/>
                      </a:lnTo>
                      <a:lnTo>
                        <a:pt x="4969" y="8037"/>
                      </a:lnTo>
                      <a:lnTo>
                        <a:pt x="4871" y="7843"/>
                      </a:lnTo>
                      <a:lnTo>
                        <a:pt x="4798" y="7623"/>
                      </a:lnTo>
                      <a:lnTo>
                        <a:pt x="4750" y="7404"/>
                      </a:lnTo>
                      <a:lnTo>
                        <a:pt x="4701" y="7209"/>
                      </a:lnTo>
                      <a:lnTo>
                        <a:pt x="4701" y="6990"/>
                      </a:lnTo>
                      <a:lnTo>
                        <a:pt x="4701" y="6771"/>
                      </a:lnTo>
                      <a:lnTo>
                        <a:pt x="4750" y="6552"/>
                      </a:lnTo>
                      <a:lnTo>
                        <a:pt x="4798" y="6333"/>
                      </a:lnTo>
                      <a:lnTo>
                        <a:pt x="4871" y="6138"/>
                      </a:lnTo>
                      <a:lnTo>
                        <a:pt x="4969" y="5919"/>
                      </a:lnTo>
                      <a:lnTo>
                        <a:pt x="5066" y="5724"/>
                      </a:lnTo>
                      <a:lnTo>
                        <a:pt x="5212" y="5553"/>
                      </a:lnTo>
                      <a:lnTo>
                        <a:pt x="5359" y="5383"/>
                      </a:lnTo>
                      <a:lnTo>
                        <a:pt x="5359" y="5383"/>
                      </a:lnTo>
                      <a:lnTo>
                        <a:pt x="5529" y="5212"/>
                      </a:lnTo>
                      <a:lnTo>
                        <a:pt x="5724" y="5091"/>
                      </a:lnTo>
                      <a:lnTo>
                        <a:pt x="5919" y="4969"/>
                      </a:lnTo>
                      <a:lnTo>
                        <a:pt x="6114" y="4871"/>
                      </a:lnTo>
                      <a:lnTo>
                        <a:pt x="6333" y="4798"/>
                      </a:lnTo>
                      <a:lnTo>
                        <a:pt x="6528" y="4750"/>
                      </a:lnTo>
                      <a:lnTo>
                        <a:pt x="6747" y="4725"/>
                      </a:lnTo>
                      <a:lnTo>
                        <a:pt x="6966" y="4701"/>
                      </a:lnTo>
                      <a:lnTo>
                        <a:pt x="7185" y="4725"/>
                      </a:lnTo>
                      <a:lnTo>
                        <a:pt x="7404" y="4750"/>
                      </a:lnTo>
                      <a:lnTo>
                        <a:pt x="7624" y="4798"/>
                      </a:lnTo>
                      <a:lnTo>
                        <a:pt x="7818" y="4871"/>
                      </a:lnTo>
                      <a:lnTo>
                        <a:pt x="8038" y="4969"/>
                      </a:lnTo>
                      <a:lnTo>
                        <a:pt x="8232" y="5091"/>
                      </a:lnTo>
                      <a:lnTo>
                        <a:pt x="8403" y="5212"/>
                      </a:lnTo>
                      <a:lnTo>
                        <a:pt x="8573" y="5383"/>
                      </a:lnTo>
                      <a:lnTo>
                        <a:pt x="8573" y="5383"/>
                      </a:lnTo>
                      <a:lnTo>
                        <a:pt x="8744" y="5553"/>
                      </a:lnTo>
                      <a:lnTo>
                        <a:pt x="8866" y="5724"/>
                      </a:lnTo>
                      <a:lnTo>
                        <a:pt x="8987" y="5919"/>
                      </a:lnTo>
                      <a:lnTo>
                        <a:pt x="9085" y="6138"/>
                      </a:lnTo>
                      <a:lnTo>
                        <a:pt x="9158" y="6333"/>
                      </a:lnTo>
                      <a:lnTo>
                        <a:pt x="9207" y="6552"/>
                      </a:lnTo>
                      <a:lnTo>
                        <a:pt x="9231" y="6771"/>
                      </a:lnTo>
                      <a:lnTo>
                        <a:pt x="9231" y="6990"/>
                      </a:lnTo>
                      <a:lnTo>
                        <a:pt x="9231" y="7209"/>
                      </a:lnTo>
                      <a:lnTo>
                        <a:pt x="9207" y="7404"/>
                      </a:lnTo>
                      <a:lnTo>
                        <a:pt x="9158" y="7623"/>
                      </a:lnTo>
                      <a:lnTo>
                        <a:pt x="9085" y="7843"/>
                      </a:lnTo>
                      <a:lnTo>
                        <a:pt x="8987" y="8037"/>
                      </a:lnTo>
                      <a:lnTo>
                        <a:pt x="8866" y="8232"/>
                      </a:lnTo>
                      <a:lnTo>
                        <a:pt x="8744" y="8427"/>
                      </a:lnTo>
                      <a:lnTo>
                        <a:pt x="8573" y="8598"/>
                      </a:lnTo>
                      <a:lnTo>
                        <a:pt x="8573" y="8598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5566575" y="3193575"/>
                  <a:ext cx="198525" cy="19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1" h="7941" fill="none" extrusionOk="0">
                      <a:moveTo>
                        <a:pt x="7258" y="2144"/>
                      </a:moveTo>
                      <a:lnTo>
                        <a:pt x="6138" y="2388"/>
                      </a:lnTo>
                      <a:lnTo>
                        <a:pt x="6138" y="2388"/>
                      </a:lnTo>
                      <a:lnTo>
                        <a:pt x="6016" y="2217"/>
                      </a:lnTo>
                      <a:lnTo>
                        <a:pt x="5870" y="2071"/>
                      </a:lnTo>
                      <a:lnTo>
                        <a:pt x="6260" y="975"/>
                      </a:lnTo>
                      <a:lnTo>
                        <a:pt x="6260" y="975"/>
                      </a:lnTo>
                      <a:lnTo>
                        <a:pt x="6284" y="902"/>
                      </a:lnTo>
                      <a:lnTo>
                        <a:pt x="6284" y="829"/>
                      </a:lnTo>
                      <a:lnTo>
                        <a:pt x="6260" y="683"/>
                      </a:lnTo>
                      <a:lnTo>
                        <a:pt x="6162" y="561"/>
                      </a:lnTo>
                      <a:lnTo>
                        <a:pt x="6114" y="488"/>
                      </a:lnTo>
                      <a:lnTo>
                        <a:pt x="6065" y="464"/>
                      </a:lnTo>
                      <a:lnTo>
                        <a:pt x="5553" y="196"/>
                      </a:lnTo>
                      <a:lnTo>
                        <a:pt x="5553" y="196"/>
                      </a:lnTo>
                      <a:lnTo>
                        <a:pt x="5480" y="171"/>
                      </a:lnTo>
                      <a:lnTo>
                        <a:pt x="5407" y="171"/>
                      </a:lnTo>
                      <a:lnTo>
                        <a:pt x="5261" y="171"/>
                      </a:lnTo>
                      <a:lnTo>
                        <a:pt x="5115" y="244"/>
                      </a:lnTo>
                      <a:lnTo>
                        <a:pt x="5066" y="293"/>
                      </a:lnTo>
                      <a:lnTo>
                        <a:pt x="5018" y="342"/>
                      </a:lnTo>
                      <a:lnTo>
                        <a:pt x="4384" y="1316"/>
                      </a:lnTo>
                      <a:lnTo>
                        <a:pt x="4384" y="1316"/>
                      </a:lnTo>
                      <a:lnTo>
                        <a:pt x="4165" y="1292"/>
                      </a:lnTo>
                      <a:lnTo>
                        <a:pt x="3970" y="1292"/>
                      </a:lnTo>
                      <a:lnTo>
                        <a:pt x="3483" y="244"/>
                      </a:lnTo>
                      <a:lnTo>
                        <a:pt x="3483" y="244"/>
                      </a:lnTo>
                      <a:lnTo>
                        <a:pt x="3435" y="171"/>
                      </a:lnTo>
                      <a:lnTo>
                        <a:pt x="3386" y="123"/>
                      </a:lnTo>
                      <a:lnTo>
                        <a:pt x="3264" y="50"/>
                      </a:lnTo>
                      <a:lnTo>
                        <a:pt x="3118" y="1"/>
                      </a:lnTo>
                      <a:lnTo>
                        <a:pt x="3045" y="1"/>
                      </a:lnTo>
                      <a:lnTo>
                        <a:pt x="2972" y="25"/>
                      </a:lnTo>
                      <a:lnTo>
                        <a:pt x="2436" y="196"/>
                      </a:lnTo>
                      <a:lnTo>
                        <a:pt x="2436" y="196"/>
                      </a:lnTo>
                      <a:lnTo>
                        <a:pt x="2363" y="220"/>
                      </a:lnTo>
                      <a:lnTo>
                        <a:pt x="2290" y="269"/>
                      </a:lnTo>
                      <a:lnTo>
                        <a:pt x="2192" y="391"/>
                      </a:lnTo>
                      <a:lnTo>
                        <a:pt x="2144" y="537"/>
                      </a:lnTo>
                      <a:lnTo>
                        <a:pt x="2144" y="610"/>
                      </a:lnTo>
                      <a:lnTo>
                        <a:pt x="2144" y="683"/>
                      </a:lnTo>
                      <a:lnTo>
                        <a:pt x="2387" y="1828"/>
                      </a:lnTo>
                      <a:lnTo>
                        <a:pt x="2387" y="1828"/>
                      </a:lnTo>
                      <a:lnTo>
                        <a:pt x="2217" y="1949"/>
                      </a:lnTo>
                      <a:lnTo>
                        <a:pt x="2071" y="2095"/>
                      </a:lnTo>
                      <a:lnTo>
                        <a:pt x="999" y="1681"/>
                      </a:lnTo>
                      <a:lnTo>
                        <a:pt x="999" y="1681"/>
                      </a:lnTo>
                      <a:lnTo>
                        <a:pt x="926" y="1681"/>
                      </a:lnTo>
                      <a:lnTo>
                        <a:pt x="829" y="1657"/>
                      </a:lnTo>
                      <a:lnTo>
                        <a:pt x="682" y="1706"/>
                      </a:lnTo>
                      <a:lnTo>
                        <a:pt x="561" y="1779"/>
                      </a:lnTo>
                      <a:lnTo>
                        <a:pt x="512" y="1828"/>
                      </a:lnTo>
                      <a:lnTo>
                        <a:pt x="463" y="1901"/>
                      </a:lnTo>
                      <a:lnTo>
                        <a:pt x="220" y="2388"/>
                      </a:lnTo>
                      <a:lnTo>
                        <a:pt x="220" y="2388"/>
                      </a:lnTo>
                      <a:lnTo>
                        <a:pt x="195" y="2461"/>
                      </a:lnTo>
                      <a:lnTo>
                        <a:pt x="171" y="2534"/>
                      </a:lnTo>
                      <a:lnTo>
                        <a:pt x="195" y="2704"/>
                      </a:lnTo>
                      <a:lnTo>
                        <a:pt x="244" y="2826"/>
                      </a:lnTo>
                      <a:lnTo>
                        <a:pt x="293" y="2899"/>
                      </a:lnTo>
                      <a:lnTo>
                        <a:pt x="366" y="2948"/>
                      </a:lnTo>
                      <a:lnTo>
                        <a:pt x="1340" y="3581"/>
                      </a:lnTo>
                      <a:lnTo>
                        <a:pt x="1340" y="3581"/>
                      </a:lnTo>
                      <a:lnTo>
                        <a:pt x="1316" y="3776"/>
                      </a:lnTo>
                      <a:lnTo>
                        <a:pt x="1291" y="3995"/>
                      </a:lnTo>
                      <a:lnTo>
                        <a:pt x="244" y="4482"/>
                      </a:lnTo>
                      <a:lnTo>
                        <a:pt x="244" y="4482"/>
                      </a:lnTo>
                      <a:lnTo>
                        <a:pt x="195" y="4507"/>
                      </a:lnTo>
                      <a:lnTo>
                        <a:pt x="122" y="4555"/>
                      </a:lnTo>
                      <a:lnTo>
                        <a:pt x="49" y="4701"/>
                      </a:lnTo>
                      <a:lnTo>
                        <a:pt x="0" y="4848"/>
                      </a:lnTo>
                      <a:lnTo>
                        <a:pt x="25" y="4921"/>
                      </a:lnTo>
                      <a:lnTo>
                        <a:pt x="25" y="4994"/>
                      </a:lnTo>
                      <a:lnTo>
                        <a:pt x="220" y="5530"/>
                      </a:lnTo>
                      <a:lnTo>
                        <a:pt x="220" y="5530"/>
                      </a:lnTo>
                      <a:lnTo>
                        <a:pt x="244" y="5578"/>
                      </a:lnTo>
                      <a:lnTo>
                        <a:pt x="293" y="5651"/>
                      </a:lnTo>
                      <a:lnTo>
                        <a:pt x="390" y="5749"/>
                      </a:lnTo>
                      <a:lnTo>
                        <a:pt x="536" y="5797"/>
                      </a:lnTo>
                      <a:lnTo>
                        <a:pt x="609" y="5797"/>
                      </a:lnTo>
                      <a:lnTo>
                        <a:pt x="682" y="5797"/>
                      </a:lnTo>
                      <a:lnTo>
                        <a:pt x="1827" y="5554"/>
                      </a:lnTo>
                      <a:lnTo>
                        <a:pt x="1827" y="5554"/>
                      </a:lnTo>
                      <a:lnTo>
                        <a:pt x="1949" y="5724"/>
                      </a:lnTo>
                      <a:lnTo>
                        <a:pt x="2095" y="5870"/>
                      </a:lnTo>
                      <a:lnTo>
                        <a:pt x="1705" y="6966"/>
                      </a:lnTo>
                      <a:lnTo>
                        <a:pt x="1705" y="6966"/>
                      </a:lnTo>
                      <a:lnTo>
                        <a:pt x="1681" y="7040"/>
                      </a:lnTo>
                      <a:lnTo>
                        <a:pt x="1681" y="7113"/>
                      </a:lnTo>
                      <a:lnTo>
                        <a:pt x="1705" y="7259"/>
                      </a:lnTo>
                      <a:lnTo>
                        <a:pt x="1778" y="7380"/>
                      </a:lnTo>
                      <a:lnTo>
                        <a:pt x="1851" y="7429"/>
                      </a:lnTo>
                      <a:lnTo>
                        <a:pt x="1900" y="7478"/>
                      </a:lnTo>
                      <a:lnTo>
                        <a:pt x="2412" y="7721"/>
                      </a:lnTo>
                      <a:lnTo>
                        <a:pt x="2412" y="7721"/>
                      </a:lnTo>
                      <a:lnTo>
                        <a:pt x="2485" y="7770"/>
                      </a:lnTo>
                      <a:lnTo>
                        <a:pt x="2558" y="7770"/>
                      </a:lnTo>
                      <a:lnTo>
                        <a:pt x="2704" y="7770"/>
                      </a:lnTo>
                      <a:lnTo>
                        <a:pt x="2850" y="7697"/>
                      </a:lnTo>
                      <a:lnTo>
                        <a:pt x="2899" y="7648"/>
                      </a:lnTo>
                      <a:lnTo>
                        <a:pt x="2947" y="7600"/>
                      </a:lnTo>
                      <a:lnTo>
                        <a:pt x="3581" y="6625"/>
                      </a:lnTo>
                      <a:lnTo>
                        <a:pt x="3581" y="6625"/>
                      </a:lnTo>
                      <a:lnTo>
                        <a:pt x="3800" y="6650"/>
                      </a:lnTo>
                      <a:lnTo>
                        <a:pt x="3995" y="6650"/>
                      </a:lnTo>
                      <a:lnTo>
                        <a:pt x="4482" y="7697"/>
                      </a:lnTo>
                      <a:lnTo>
                        <a:pt x="4482" y="7697"/>
                      </a:lnTo>
                      <a:lnTo>
                        <a:pt x="4531" y="7770"/>
                      </a:lnTo>
                      <a:lnTo>
                        <a:pt x="4579" y="7819"/>
                      </a:lnTo>
                      <a:lnTo>
                        <a:pt x="4701" y="7892"/>
                      </a:lnTo>
                      <a:lnTo>
                        <a:pt x="4847" y="7941"/>
                      </a:lnTo>
                      <a:lnTo>
                        <a:pt x="4920" y="7941"/>
                      </a:lnTo>
                      <a:lnTo>
                        <a:pt x="4993" y="7916"/>
                      </a:lnTo>
                      <a:lnTo>
                        <a:pt x="5529" y="7746"/>
                      </a:lnTo>
                      <a:lnTo>
                        <a:pt x="5529" y="7746"/>
                      </a:lnTo>
                      <a:lnTo>
                        <a:pt x="5602" y="7721"/>
                      </a:lnTo>
                      <a:lnTo>
                        <a:pt x="5651" y="7673"/>
                      </a:lnTo>
                      <a:lnTo>
                        <a:pt x="5748" y="7551"/>
                      </a:lnTo>
                      <a:lnTo>
                        <a:pt x="5821" y="7405"/>
                      </a:lnTo>
                      <a:lnTo>
                        <a:pt x="5821" y="7332"/>
                      </a:lnTo>
                      <a:lnTo>
                        <a:pt x="5821" y="7259"/>
                      </a:lnTo>
                      <a:lnTo>
                        <a:pt x="5578" y="6114"/>
                      </a:lnTo>
                      <a:lnTo>
                        <a:pt x="5578" y="6114"/>
                      </a:lnTo>
                      <a:lnTo>
                        <a:pt x="5724" y="5992"/>
                      </a:lnTo>
                      <a:lnTo>
                        <a:pt x="5894" y="5846"/>
                      </a:lnTo>
                      <a:lnTo>
                        <a:pt x="6966" y="6260"/>
                      </a:lnTo>
                      <a:lnTo>
                        <a:pt x="6966" y="6260"/>
                      </a:lnTo>
                      <a:lnTo>
                        <a:pt x="7039" y="6260"/>
                      </a:lnTo>
                      <a:lnTo>
                        <a:pt x="7112" y="6285"/>
                      </a:lnTo>
                      <a:lnTo>
                        <a:pt x="7258" y="6236"/>
                      </a:lnTo>
                      <a:lnTo>
                        <a:pt x="7404" y="6163"/>
                      </a:lnTo>
                      <a:lnTo>
                        <a:pt x="7453" y="6114"/>
                      </a:lnTo>
                      <a:lnTo>
                        <a:pt x="7502" y="6041"/>
                      </a:lnTo>
                      <a:lnTo>
                        <a:pt x="7745" y="5530"/>
                      </a:lnTo>
                      <a:lnTo>
                        <a:pt x="7745" y="5530"/>
                      </a:lnTo>
                      <a:lnTo>
                        <a:pt x="7770" y="5481"/>
                      </a:lnTo>
                      <a:lnTo>
                        <a:pt x="7794" y="5383"/>
                      </a:lnTo>
                      <a:lnTo>
                        <a:pt x="7770" y="5237"/>
                      </a:lnTo>
                      <a:lnTo>
                        <a:pt x="7697" y="5115"/>
                      </a:lnTo>
                      <a:lnTo>
                        <a:pt x="7648" y="5042"/>
                      </a:lnTo>
                      <a:lnTo>
                        <a:pt x="7599" y="4994"/>
                      </a:lnTo>
                      <a:lnTo>
                        <a:pt x="6625" y="4360"/>
                      </a:lnTo>
                      <a:lnTo>
                        <a:pt x="6625" y="4360"/>
                      </a:lnTo>
                      <a:lnTo>
                        <a:pt x="6649" y="4166"/>
                      </a:lnTo>
                      <a:lnTo>
                        <a:pt x="6649" y="3946"/>
                      </a:lnTo>
                      <a:lnTo>
                        <a:pt x="7697" y="3459"/>
                      </a:lnTo>
                      <a:lnTo>
                        <a:pt x="7697" y="3459"/>
                      </a:lnTo>
                      <a:lnTo>
                        <a:pt x="7770" y="3435"/>
                      </a:lnTo>
                      <a:lnTo>
                        <a:pt x="7843" y="3386"/>
                      </a:lnTo>
                      <a:lnTo>
                        <a:pt x="7916" y="3240"/>
                      </a:lnTo>
                      <a:lnTo>
                        <a:pt x="7940" y="3094"/>
                      </a:lnTo>
                      <a:lnTo>
                        <a:pt x="7940" y="3021"/>
                      </a:lnTo>
                      <a:lnTo>
                        <a:pt x="7940" y="2948"/>
                      </a:lnTo>
                      <a:lnTo>
                        <a:pt x="7745" y="2412"/>
                      </a:lnTo>
                      <a:lnTo>
                        <a:pt x="7745" y="2412"/>
                      </a:lnTo>
                      <a:lnTo>
                        <a:pt x="7721" y="2339"/>
                      </a:lnTo>
                      <a:lnTo>
                        <a:pt x="7672" y="2290"/>
                      </a:lnTo>
                      <a:lnTo>
                        <a:pt x="7551" y="2193"/>
                      </a:lnTo>
                      <a:lnTo>
                        <a:pt x="7429" y="2144"/>
                      </a:lnTo>
                      <a:lnTo>
                        <a:pt x="7356" y="2144"/>
                      </a:lnTo>
                      <a:lnTo>
                        <a:pt x="7258" y="2144"/>
                      </a:lnTo>
                      <a:lnTo>
                        <a:pt x="7258" y="2144"/>
                      </a:lnTo>
                      <a:close/>
                      <a:moveTo>
                        <a:pt x="5480" y="4726"/>
                      </a:moveTo>
                      <a:lnTo>
                        <a:pt x="5480" y="4726"/>
                      </a:lnTo>
                      <a:lnTo>
                        <a:pt x="5383" y="4872"/>
                      </a:lnTo>
                      <a:lnTo>
                        <a:pt x="5286" y="4994"/>
                      </a:lnTo>
                      <a:lnTo>
                        <a:pt x="5188" y="5140"/>
                      </a:lnTo>
                      <a:lnTo>
                        <a:pt x="5066" y="5237"/>
                      </a:lnTo>
                      <a:lnTo>
                        <a:pt x="4945" y="5335"/>
                      </a:lnTo>
                      <a:lnTo>
                        <a:pt x="4798" y="5432"/>
                      </a:lnTo>
                      <a:lnTo>
                        <a:pt x="4652" y="5505"/>
                      </a:lnTo>
                      <a:lnTo>
                        <a:pt x="4506" y="5554"/>
                      </a:lnTo>
                      <a:lnTo>
                        <a:pt x="4360" y="5603"/>
                      </a:lnTo>
                      <a:lnTo>
                        <a:pt x="4190" y="5627"/>
                      </a:lnTo>
                      <a:lnTo>
                        <a:pt x="4043" y="5651"/>
                      </a:lnTo>
                      <a:lnTo>
                        <a:pt x="3873" y="5627"/>
                      </a:lnTo>
                      <a:lnTo>
                        <a:pt x="3702" y="5627"/>
                      </a:lnTo>
                      <a:lnTo>
                        <a:pt x="3556" y="5578"/>
                      </a:lnTo>
                      <a:lnTo>
                        <a:pt x="3386" y="5530"/>
                      </a:lnTo>
                      <a:lnTo>
                        <a:pt x="3240" y="5456"/>
                      </a:lnTo>
                      <a:lnTo>
                        <a:pt x="3240" y="5456"/>
                      </a:lnTo>
                      <a:lnTo>
                        <a:pt x="3094" y="5383"/>
                      </a:lnTo>
                      <a:lnTo>
                        <a:pt x="2947" y="5286"/>
                      </a:lnTo>
                      <a:lnTo>
                        <a:pt x="2826" y="5164"/>
                      </a:lnTo>
                      <a:lnTo>
                        <a:pt x="2704" y="5067"/>
                      </a:lnTo>
                      <a:lnTo>
                        <a:pt x="2606" y="4921"/>
                      </a:lnTo>
                      <a:lnTo>
                        <a:pt x="2533" y="4799"/>
                      </a:lnTo>
                      <a:lnTo>
                        <a:pt x="2460" y="4653"/>
                      </a:lnTo>
                      <a:lnTo>
                        <a:pt x="2387" y="4507"/>
                      </a:lnTo>
                      <a:lnTo>
                        <a:pt x="2363" y="4336"/>
                      </a:lnTo>
                      <a:lnTo>
                        <a:pt x="2314" y="4190"/>
                      </a:lnTo>
                      <a:lnTo>
                        <a:pt x="2314" y="4020"/>
                      </a:lnTo>
                      <a:lnTo>
                        <a:pt x="2314" y="3873"/>
                      </a:lnTo>
                      <a:lnTo>
                        <a:pt x="2339" y="3703"/>
                      </a:lnTo>
                      <a:lnTo>
                        <a:pt x="2363" y="3532"/>
                      </a:lnTo>
                      <a:lnTo>
                        <a:pt x="2412" y="3386"/>
                      </a:lnTo>
                      <a:lnTo>
                        <a:pt x="2485" y="3216"/>
                      </a:lnTo>
                      <a:lnTo>
                        <a:pt x="2485" y="3216"/>
                      </a:lnTo>
                      <a:lnTo>
                        <a:pt x="2582" y="3070"/>
                      </a:lnTo>
                      <a:lnTo>
                        <a:pt x="2680" y="2948"/>
                      </a:lnTo>
                      <a:lnTo>
                        <a:pt x="2777" y="2802"/>
                      </a:lnTo>
                      <a:lnTo>
                        <a:pt x="2899" y="2704"/>
                      </a:lnTo>
                      <a:lnTo>
                        <a:pt x="3020" y="2607"/>
                      </a:lnTo>
                      <a:lnTo>
                        <a:pt x="3167" y="2509"/>
                      </a:lnTo>
                      <a:lnTo>
                        <a:pt x="3313" y="2436"/>
                      </a:lnTo>
                      <a:lnTo>
                        <a:pt x="3459" y="2388"/>
                      </a:lnTo>
                      <a:lnTo>
                        <a:pt x="3605" y="2339"/>
                      </a:lnTo>
                      <a:lnTo>
                        <a:pt x="3775" y="2315"/>
                      </a:lnTo>
                      <a:lnTo>
                        <a:pt x="3922" y="2290"/>
                      </a:lnTo>
                      <a:lnTo>
                        <a:pt x="4092" y="2315"/>
                      </a:lnTo>
                      <a:lnTo>
                        <a:pt x="4263" y="2315"/>
                      </a:lnTo>
                      <a:lnTo>
                        <a:pt x="4409" y="2363"/>
                      </a:lnTo>
                      <a:lnTo>
                        <a:pt x="4579" y="2412"/>
                      </a:lnTo>
                      <a:lnTo>
                        <a:pt x="4725" y="2485"/>
                      </a:lnTo>
                      <a:lnTo>
                        <a:pt x="4725" y="2485"/>
                      </a:lnTo>
                      <a:lnTo>
                        <a:pt x="4871" y="2558"/>
                      </a:lnTo>
                      <a:lnTo>
                        <a:pt x="5018" y="2656"/>
                      </a:lnTo>
                      <a:lnTo>
                        <a:pt x="5139" y="2777"/>
                      </a:lnTo>
                      <a:lnTo>
                        <a:pt x="5261" y="2875"/>
                      </a:lnTo>
                      <a:lnTo>
                        <a:pt x="5359" y="3021"/>
                      </a:lnTo>
                      <a:lnTo>
                        <a:pt x="5432" y="3143"/>
                      </a:lnTo>
                      <a:lnTo>
                        <a:pt x="5505" y="3289"/>
                      </a:lnTo>
                      <a:lnTo>
                        <a:pt x="5578" y="3435"/>
                      </a:lnTo>
                      <a:lnTo>
                        <a:pt x="5602" y="3605"/>
                      </a:lnTo>
                      <a:lnTo>
                        <a:pt x="5626" y="3752"/>
                      </a:lnTo>
                      <a:lnTo>
                        <a:pt x="5651" y="3922"/>
                      </a:lnTo>
                      <a:lnTo>
                        <a:pt x="5651" y="4068"/>
                      </a:lnTo>
                      <a:lnTo>
                        <a:pt x="5626" y="4239"/>
                      </a:lnTo>
                      <a:lnTo>
                        <a:pt x="5602" y="4409"/>
                      </a:lnTo>
                      <a:lnTo>
                        <a:pt x="5553" y="4555"/>
                      </a:lnTo>
                      <a:lnTo>
                        <a:pt x="5480" y="4726"/>
                      </a:lnTo>
                      <a:lnTo>
                        <a:pt x="5480" y="4726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" name="Google Shape;37;p2"/>
              <p:cNvGrpSpPr/>
              <p:nvPr/>
            </p:nvGrpSpPr>
            <p:grpSpPr>
              <a:xfrm>
                <a:off x="3737550" y="1053702"/>
                <a:ext cx="333700" cy="329077"/>
                <a:chOff x="3292425" y="3664250"/>
                <a:chExt cx="397025" cy="391525"/>
              </a:xfrm>
            </p:grpSpPr>
            <p:sp>
              <p:nvSpPr>
                <p:cNvPr id="38" name="Google Shape;38;p2"/>
                <p:cNvSpPr/>
                <p:nvPr/>
              </p:nvSpPr>
              <p:spPr>
                <a:xfrm>
                  <a:off x="3292425" y="3680675"/>
                  <a:ext cx="375100" cy="37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4" h="15004" fill="none" extrusionOk="0">
                      <a:moveTo>
                        <a:pt x="7502" y="1"/>
                      </a:moveTo>
                      <a:lnTo>
                        <a:pt x="7502" y="1"/>
                      </a:lnTo>
                      <a:lnTo>
                        <a:pt x="7112" y="1"/>
                      </a:lnTo>
                      <a:lnTo>
                        <a:pt x="6747" y="50"/>
                      </a:lnTo>
                      <a:lnTo>
                        <a:pt x="6357" y="98"/>
                      </a:lnTo>
                      <a:lnTo>
                        <a:pt x="5992" y="147"/>
                      </a:lnTo>
                      <a:lnTo>
                        <a:pt x="5627" y="244"/>
                      </a:lnTo>
                      <a:lnTo>
                        <a:pt x="5261" y="342"/>
                      </a:lnTo>
                      <a:lnTo>
                        <a:pt x="4921" y="464"/>
                      </a:lnTo>
                      <a:lnTo>
                        <a:pt x="4580" y="585"/>
                      </a:lnTo>
                      <a:lnTo>
                        <a:pt x="4239" y="732"/>
                      </a:lnTo>
                      <a:lnTo>
                        <a:pt x="3922" y="902"/>
                      </a:lnTo>
                      <a:lnTo>
                        <a:pt x="3605" y="1097"/>
                      </a:lnTo>
                      <a:lnTo>
                        <a:pt x="3313" y="1292"/>
                      </a:lnTo>
                      <a:lnTo>
                        <a:pt x="3021" y="1487"/>
                      </a:lnTo>
                      <a:lnTo>
                        <a:pt x="2729" y="1706"/>
                      </a:lnTo>
                      <a:lnTo>
                        <a:pt x="2461" y="1949"/>
                      </a:lnTo>
                      <a:lnTo>
                        <a:pt x="2193" y="2193"/>
                      </a:lnTo>
                      <a:lnTo>
                        <a:pt x="1949" y="2461"/>
                      </a:lnTo>
                      <a:lnTo>
                        <a:pt x="1706" y="2729"/>
                      </a:lnTo>
                      <a:lnTo>
                        <a:pt x="1486" y="3021"/>
                      </a:lnTo>
                      <a:lnTo>
                        <a:pt x="1292" y="3313"/>
                      </a:lnTo>
                      <a:lnTo>
                        <a:pt x="1097" y="3605"/>
                      </a:lnTo>
                      <a:lnTo>
                        <a:pt x="902" y="3922"/>
                      </a:lnTo>
                      <a:lnTo>
                        <a:pt x="731" y="4239"/>
                      </a:lnTo>
                      <a:lnTo>
                        <a:pt x="585" y="4580"/>
                      </a:lnTo>
                      <a:lnTo>
                        <a:pt x="464" y="4921"/>
                      </a:lnTo>
                      <a:lnTo>
                        <a:pt x="342" y="5262"/>
                      </a:lnTo>
                      <a:lnTo>
                        <a:pt x="244" y="5627"/>
                      </a:lnTo>
                      <a:lnTo>
                        <a:pt x="147" y="5992"/>
                      </a:lnTo>
                      <a:lnTo>
                        <a:pt x="98" y="6358"/>
                      </a:lnTo>
                      <a:lnTo>
                        <a:pt x="50" y="6747"/>
                      </a:lnTo>
                      <a:lnTo>
                        <a:pt x="1" y="7113"/>
                      </a:lnTo>
                      <a:lnTo>
                        <a:pt x="1" y="7502"/>
                      </a:lnTo>
                      <a:lnTo>
                        <a:pt x="1" y="7502"/>
                      </a:lnTo>
                      <a:lnTo>
                        <a:pt x="1" y="7892"/>
                      </a:lnTo>
                      <a:lnTo>
                        <a:pt x="50" y="8257"/>
                      </a:lnTo>
                      <a:lnTo>
                        <a:pt x="98" y="8647"/>
                      </a:lnTo>
                      <a:lnTo>
                        <a:pt x="147" y="9012"/>
                      </a:lnTo>
                      <a:lnTo>
                        <a:pt x="244" y="9378"/>
                      </a:lnTo>
                      <a:lnTo>
                        <a:pt x="342" y="9743"/>
                      </a:lnTo>
                      <a:lnTo>
                        <a:pt x="464" y="10084"/>
                      </a:lnTo>
                      <a:lnTo>
                        <a:pt x="585" y="10425"/>
                      </a:lnTo>
                      <a:lnTo>
                        <a:pt x="731" y="10766"/>
                      </a:lnTo>
                      <a:lnTo>
                        <a:pt x="902" y="11082"/>
                      </a:lnTo>
                      <a:lnTo>
                        <a:pt x="1097" y="11399"/>
                      </a:lnTo>
                      <a:lnTo>
                        <a:pt x="1292" y="11691"/>
                      </a:lnTo>
                      <a:lnTo>
                        <a:pt x="1486" y="11984"/>
                      </a:lnTo>
                      <a:lnTo>
                        <a:pt x="1706" y="12276"/>
                      </a:lnTo>
                      <a:lnTo>
                        <a:pt x="1949" y="12544"/>
                      </a:lnTo>
                      <a:lnTo>
                        <a:pt x="2193" y="12812"/>
                      </a:lnTo>
                      <a:lnTo>
                        <a:pt x="2461" y="13055"/>
                      </a:lnTo>
                      <a:lnTo>
                        <a:pt x="2729" y="13299"/>
                      </a:lnTo>
                      <a:lnTo>
                        <a:pt x="3021" y="13518"/>
                      </a:lnTo>
                      <a:lnTo>
                        <a:pt x="3313" y="13713"/>
                      </a:lnTo>
                      <a:lnTo>
                        <a:pt x="3605" y="13908"/>
                      </a:lnTo>
                      <a:lnTo>
                        <a:pt x="3922" y="14102"/>
                      </a:lnTo>
                      <a:lnTo>
                        <a:pt x="4239" y="14273"/>
                      </a:lnTo>
                      <a:lnTo>
                        <a:pt x="4580" y="14419"/>
                      </a:lnTo>
                      <a:lnTo>
                        <a:pt x="4921" y="14541"/>
                      </a:lnTo>
                      <a:lnTo>
                        <a:pt x="5261" y="14663"/>
                      </a:lnTo>
                      <a:lnTo>
                        <a:pt x="5627" y="14760"/>
                      </a:lnTo>
                      <a:lnTo>
                        <a:pt x="5992" y="14857"/>
                      </a:lnTo>
                      <a:lnTo>
                        <a:pt x="6357" y="14906"/>
                      </a:lnTo>
                      <a:lnTo>
                        <a:pt x="6747" y="14955"/>
                      </a:lnTo>
                      <a:lnTo>
                        <a:pt x="7112" y="15004"/>
                      </a:lnTo>
                      <a:lnTo>
                        <a:pt x="7502" y="15004"/>
                      </a:lnTo>
                      <a:lnTo>
                        <a:pt x="7502" y="15004"/>
                      </a:lnTo>
                      <a:lnTo>
                        <a:pt x="7892" y="15004"/>
                      </a:lnTo>
                      <a:lnTo>
                        <a:pt x="8257" y="14955"/>
                      </a:lnTo>
                      <a:lnTo>
                        <a:pt x="8647" y="14906"/>
                      </a:lnTo>
                      <a:lnTo>
                        <a:pt x="9012" y="14857"/>
                      </a:lnTo>
                      <a:lnTo>
                        <a:pt x="9377" y="14760"/>
                      </a:lnTo>
                      <a:lnTo>
                        <a:pt x="9743" y="14663"/>
                      </a:lnTo>
                      <a:lnTo>
                        <a:pt x="10084" y="14541"/>
                      </a:lnTo>
                      <a:lnTo>
                        <a:pt x="10425" y="14419"/>
                      </a:lnTo>
                      <a:lnTo>
                        <a:pt x="10766" y="14273"/>
                      </a:lnTo>
                      <a:lnTo>
                        <a:pt x="11082" y="14102"/>
                      </a:lnTo>
                      <a:lnTo>
                        <a:pt x="11399" y="13908"/>
                      </a:lnTo>
                      <a:lnTo>
                        <a:pt x="11691" y="13713"/>
                      </a:lnTo>
                      <a:lnTo>
                        <a:pt x="11983" y="13518"/>
                      </a:lnTo>
                      <a:lnTo>
                        <a:pt x="12276" y="13299"/>
                      </a:lnTo>
                      <a:lnTo>
                        <a:pt x="12544" y="13055"/>
                      </a:lnTo>
                      <a:lnTo>
                        <a:pt x="12812" y="12812"/>
                      </a:lnTo>
                      <a:lnTo>
                        <a:pt x="13055" y="12544"/>
                      </a:lnTo>
                      <a:lnTo>
                        <a:pt x="13299" y="12276"/>
                      </a:lnTo>
                      <a:lnTo>
                        <a:pt x="13518" y="11984"/>
                      </a:lnTo>
                      <a:lnTo>
                        <a:pt x="13713" y="11691"/>
                      </a:lnTo>
                      <a:lnTo>
                        <a:pt x="13907" y="11399"/>
                      </a:lnTo>
                      <a:lnTo>
                        <a:pt x="14102" y="11082"/>
                      </a:lnTo>
                      <a:lnTo>
                        <a:pt x="14273" y="10766"/>
                      </a:lnTo>
                      <a:lnTo>
                        <a:pt x="14419" y="10425"/>
                      </a:lnTo>
                      <a:lnTo>
                        <a:pt x="14541" y="10084"/>
                      </a:lnTo>
                      <a:lnTo>
                        <a:pt x="14662" y="9743"/>
                      </a:lnTo>
                      <a:lnTo>
                        <a:pt x="14760" y="9378"/>
                      </a:lnTo>
                      <a:lnTo>
                        <a:pt x="14857" y="9012"/>
                      </a:lnTo>
                      <a:lnTo>
                        <a:pt x="14906" y="8647"/>
                      </a:lnTo>
                      <a:lnTo>
                        <a:pt x="14955" y="8257"/>
                      </a:lnTo>
                      <a:lnTo>
                        <a:pt x="15003" y="7892"/>
                      </a:lnTo>
                      <a:lnTo>
                        <a:pt x="15003" y="7502"/>
                      </a:lnTo>
                      <a:lnTo>
                        <a:pt x="7502" y="7502"/>
                      </a:lnTo>
                      <a:lnTo>
                        <a:pt x="7502" y="1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3504325" y="3664250"/>
                  <a:ext cx="131525" cy="15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1" h="6138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390" y="25"/>
                      </a:lnTo>
                      <a:lnTo>
                        <a:pt x="780" y="98"/>
                      </a:lnTo>
                      <a:lnTo>
                        <a:pt x="1169" y="171"/>
                      </a:lnTo>
                      <a:lnTo>
                        <a:pt x="1559" y="268"/>
                      </a:lnTo>
                      <a:lnTo>
                        <a:pt x="1924" y="414"/>
                      </a:lnTo>
                      <a:lnTo>
                        <a:pt x="2314" y="560"/>
                      </a:lnTo>
                      <a:lnTo>
                        <a:pt x="2655" y="731"/>
                      </a:lnTo>
                      <a:lnTo>
                        <a:pt x="3020" y="901"/>
                      </a:lnTo>
                      <a:lnTo>
                        <a:pt x="3020" y="901"/>
                      </a:lnTo>
                      <a:lnTo>
                        <a:pt x="3337" y="1121"/>
                      </a:lnTo>
                      <a:lnTo>
                        <a:pt x="3654" y="1340"/>
                      </a:lnTo>
                      <a:lnTo>
                        <a:pt x="3946" y="1559"/>
                      </a:lnTo>
                      <a:lnTo>
                        <a:pt x="4238" y="1803"/>
                      </a:lnTo>
                      <a:lnTo>
                        <a:pt x="4530" y="2070"/>
                      </a:lnTo>
                      <a:lnTo>
                        <a:pt x="4774" y="2363"/>
                      </a:lnTo>
                      <a:lnTo>
                        <a:pt x="5017" y="2655"/>
                      </a:lnTo>
                      <a:lnTo>
                        <a:pt x="5261" y="2972"/>
                      </a:lnTo>
                      <a:lnTo>
                        <a:pt x="0" y="613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3501875" y="3749500"/>
                  <a:ext cx="187575" cy="9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3" h="3873" fill="none" extrusionOk="0">
                      <a:moveTo>
                        <a:pt x="6431" y="0"/>
                      </a:moveTo>
                      <a:lnTo>
                        <a:pt x="1" y="3872"/>
                      </a:lnTo>
                      <a:lnTo>
                        <a:pt x="7502" y="3872"/>
                      </a:lnTo>
                      <a:lnTo>
                        <a:pt x="7502" y="3872"/>
                      </a:lnTo>
                      <a:lnTo>
                        <a:pt x="7478" y="3337"/>
                      </a:lnTo>
                      <a:lnTo>
                        <a:pt x="7429" y="2825"/>
                      </a:lnTo>
                      <a:lnTo>
                        <a:pt x="7332" y="2314"/>
                      </a:lnTo>
                      <a:lnTo>
                        <a:pt x="7210" y="1827"/>
                      </a:lnTo>
                      <a:lnTo>
                        <a:pt x="7064" y="1340"/>
                      </a:lnTo>
                      <a:lnTo>
                        <a:pt x="6893" y="877"/>
                      </a:lnTo>
                      <a:lnTo>
                        <a:pt x="6674" y="438"/>
                      </a:lnTo>
                      <a:lnTo>
                        <a:pt x="6431" y="0"/>
                      </a:lnTo>
                      <a:lnTo>
                        <a:pt x="6431" y="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" name="Google Shape;41;p2"/>
            <p:cNvGrpSpPr/>
            <p:nvPr/>
          </p:nvGrpSpPr>
          <p:grpSpPr>
            <a:xfrm>
              <a:off x="285115" y="1470448"/>
              <a:ext cx="3894631" cy="342399"/>
              <a:chOff x="176104" y="1851448"/>
              <a:chExt cx="3894631" cy="342399"/>
            </a:xfrm>
          </p:grpSpPr>
          <p:grpSp>
            <p:nvGrpSpPr>
              <p:cNvPr id="42" name="Google Shape;42;p2"/>
              <p:cNvGrpSpPr/>
              <p:nvPr/>
            </p:nvGrpSpPr>
            <p:grpSpPr>
              <a:xfrm>
                <a:off x="2023106" y="1859895"/>
                <a:ext cx="345971" cy="325505"/>
                <a:chOff x="5972700" y="2330200"/>
                <a:chExt cx="411625" cy="387275"/>
              </a:xfrm>
            </p:grpSpPr>
            <p:sp>
              <p:nvSpPr>
                <p:cNvPr id="43" name="Google Shape;43;p2"/>
                <p:cNvSpPr/>
                <p:nvPr/>
              </p:nvSpPr>
              <p:spPr>
                <a:xfrm>
                  <a:off x="5972700" y="2476950"/>
                  <a:ext cx="98050" cy="21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22" h="8793" fill="none" extrusionOk="0">
                      <a:moveTo>
                        <a:pt x="0" y="0"/>
                      </a:moveTo>
                      <a:lnTo>
                        <a:pt x="0" y="8792"/>
                      </a:lnTo>
                      <a:lnTo>
                        <a:pt x="3921" y="8792"/>
                      </a:lnTo>
                      <a:lnTo>
                        <a:pt x="3921" y="0"/>
                      </a:lnTo>
                      <a:lnTo>
                        <a:pt x="0" y="0"/>
                      </a:lnTo>
                      <a:close/>
                      <a:moveTo>
                        <a:pt x="2411" y="2411"/>
                      </a:moveTo>
                      <a:lnTo>
                        <a:pt x="2411" y="2411"/>
                      </a:lnTo>
                      <a:lnTo>
                        <a:pt x="2265" y="2387"/>
                      </a:lnTo>
                      <a:lnTo>
                        <a:pt x="2143" y="2363"/>
                      </a:lnTo>
                      <a:lnTo>
                        <a:pt x="2022" y="2290"/>
                      </a:lnTo>
                      <a:lnTo>
                        <a:pt x="1924" y="2216"/>
                      </a:lnTo>
                      <a:lnTo>
                        <a:pt x="1827" y="2095"/>
                      </a:lnTo>
                      <a:lnTo>
                        <a:pt x="1754" y="1973"/>
                      </a:lnTo>
                      <a:lnTo>
                        <a:pt x="1729" y="1851"/>
                      </a:lnTo>
                      <a:lnTo>
                        <a:pt x="1705" y="1705"/>
                      </a:lnTo>
                      <a:lnTo>
                        <a:pt x="1705" y="1705"/>
                      </a:lnTo>
                      <a:lnTo>
                        <a:pt x="1729" y="1559"/>
                      </a:lnTo>
                      <a:lnTo>
                        <a:pt x="1754" y="1437"/>
                      </a:lnTo>
                      <a:lnTo>
                        <a:pt x="1827" y="1315"/>
                      </a:lnTo>
                      <a:lnTo>
                        <a:pt x="1924" y="1218"/>
                      </a:lnTo>
                      <a:lnTo>
                        <a:pt x="2022" y="1120"/>
                      </a:lnTo>
                      <a:lnTo>
                        <a:pt x="2143" y="1072"/>
                      </a:lnTo>
                      <a:lnTo>
                        <a:pt x="2265" y="1023"/>
                      </a:lnTo>
                      <a:lnTo>
                        <a:pt x="2411" y="999"/>
                      </a:lnTo>
                      <a:lnTo>
                        <a:pt x="2411" y="999"/>
                      </a:lnTo>
                      <a:lnTo>
                        <a:pt x="2557" y="1023"/>
                      </a:lnTo>
                      <a:lnTo>
                        <a:pt x="2679" y="1072"/>
                      </a:lnTo>
                      <a:lnTo>
                        <a:pt x="2801" y="1120"/>
                      </a:lnTo>
                      <a:lnTo>
                        <a:pt x="2898" y="1218"/>
                      </a:lnTo>
                      <a:lnTo>
                        <a:pt x="2996" y="1315"/>
                      </a:lnTo>
                      <a:lnTo>
                        <a:pt x="3069" y="1437"/>
                      </a:lnTo>
                      <a:lnTo>
                        <a:pt x="3093" y="1559"/>
                      </a:lnTo>
                      <a:lnTo>
                        <a:pt x="3118" y="1705"/>
                      </a:lnTo>
                      <a:lnTo>
                        <a:pt x="3118" y="1705"/>
                      </a:lnTo>
                      <a:lnTo>
                        <a:pt x="3093" y="1851"/>
                      </a:lnTo>
                      <a:lnTo>
                        <a:pt x="3069" y="1973"/>
                      </a:lnTo>
                      <a:lnTo>
                        <a:pt x="2996" y="2095"/>
                      </a:lnTo>
                      <a:lnTo>
                        <a:pt x="2898" y="2216"/>
                      </a:lnTo>
                      <a:lnTo>
                        <a:pt x="2801" y="2290"/>
                      </a:lnTo>
                      <a:lnTo>
                        <a:pt x="2679" y="2363"/>
                      </a:lnTo>
                      <a:lnTo>
                        <a:pt x="2557" y="2387"/>
                      </a:lnTo>
                      <a:lnTo>
                        <a:pt x="2411" y="2411"/>
                      </a:lnTo>
                      <a:lnTo>
                        <a:pt x="2411" y="2411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6078025" y="2330200"/>
                  <a:ext cx="306300" cy="38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52" h="15491" fill="none" extrusionOk="0">
                      <a:moveTo>
                        <a:pt x="1" y="13396"/>
                      </a:moveTo>
                      <a:lnTo>
                        <a:pt x="1511" y="13396"/>
                      </a:lnTo>
                      <a:lnTo>
                        <a:pt x="1511" y="13396"/>
                      </a:lnTo>
                      <a:lnTo>
                        <a:pt x="1998" y="13639"/>
                      </a:lnTo>
                      <a:lnTo>
                        <a:pt x="2680" y="13932"/>
                      </a:lnTo>
                      <a:lnTo>
                        <a:pt x="3556" y="14273"/>
                      </a:lnTo>
                      <a:lnTo>
                        <a:pt x="4531" y="14638"/>
                      </a:lnTo>
                      <a:lnTo>
                        <a:pt x="5578" y="14955"/>
                      </a:lnTo>
                      <a:lnTo>
                        <a:pt x="6114" y="15101"/>
                      </a:lnTo>
                      <a:lnTo>
                        <a:pt x="6650" y="15222"/>
                      </a:lnTo>
                      <a:lnTo>
                        <a:pt x="7161" y="15344"/>
                      </a:lnTo>
                      <a:lnTo>
                        <a:pt x="7672" y="15417"/>
                      </a:lnTo>
                      <a:lnTo>
                        <a:pt x="8135" y="15466"/>
                      </a:lnTo>
                      <a:lnTo>
                        <a:pt x="8598" y="15490"/>
                      </a:lnTo>
                      <a:lnTo>
                        <a:pt x="8598" y="15490"/>
                      </a:lnTo>
                      <a:lnTo>
                        <a:pt x="9377" y="15490"/>
                      </a:lnTo>
                      <a:lnTo>
                        <a:pt x="9791" y="15466"/>
                      </a:lnTo>
                      <a:lnTo>
                        <a:pt x="10181" y="15417"/>
                      </a:lnTo>
                      <a:lnTo>
                        <a:pt x="10522" y="15320"/>
                      </a:lnTo>
                      <a:lnTo>
                        <a:pt x="10692" y="15271"/>
                      </a:lnTo>
                      <a:lnTo>
                        <a:pt x="10814" y="15222"/>
                      </a:lnTo>
                      <a:lnTo>
                        <a:pt x="10936" y="15149"/>
                      </a:lnTo>
                      <a:lnTo>
                        <a:pt x="11033" y="15052"/>
                      </a:lnTo>
                      <a:lnTo>
                        <a:pt x="11082" y="14955"/>
                      </a:lnTo>
                      <a:lnTo>
                        <a:pt x="11131" y="14833"/>
                      </a:lnTo>
                      <a:lnTo>
                        <a:pt x="11204" y="14126"/>
                      </a:lnTo>
                      <a:lnTo>
                        <a:pt x="11204" y="14126"/>
                      </a:lnTo>
                      <a:lnTo>
                        <a:pt x="11180" y="13956"/>
                      </a:lnTo>
                      <a:lnTo>
                        <a:pt x="11131" y="13810"/>
                      </a:lnTo>
                      <a:lnTo>
                        <a:pt x="11033" y="13664"/>
                      </a:lnTo>
                      <a:lnTo>
                        <a:pt x="10887" y="13542"/>
                      </a:lnTo>
                      <a:lnTo>
                        <a:pt x="10887" y="13542"/>
                      </a:lnTo>
                      <a:lnTo>
                        <a:pt x="11009" y="13518"/>
                      </a:lnTo>
                      <a:lnTo>
                        <a:pt x="11131" y="13469"/>
                      </a:lnTo>
                      <a:lnTo>
                        <a:pt x="11253" y="13420"/>
                      </a:lnTo>
                      <a:lnTo>
                        <a:pt x="11350" y="13323"/>
                      </a:lnTo>
                      <a:lnTo>
                        <a:pt x="11423" y="13225"/>
                      </a:lnTo>
                      <a:lnTo>
                        <a:pt x="11496" y="13104"/>
                      </a:lnTo>
                      <a:lnTo>
                        <a:pt x="11545" y="12957"/>
                      </a:lnTo>
                      <a:lnTo>
                        <a:pt x="11569" y="12836"/>
                      </a:lnTo>
                      <a:lnTo>
                        <a:pt x="11642" y="11959"/>
                      </a:lnTo>
                      <a:lnTo>
                        <a:pt x="11642" y="11959"/>
                      </a:lnTo>
                      <a:lnTo>
                        <a:pt x="11642" y="11837"/>
                      </a:lnTo>
                      <a:lnTo>
                        <a:pt x="11642" y="11740"/>
                      </a:lnTo>
                      <a:lnTo>
                        <a:pt x="11618" y="11618"/>
                      </a:lnTo>
                      <a:lnTo>
                        <a:pt x="11569" y="11521"/>
                      </a:lnTo>
                      <a:lnTo>
                        <a:pt x="11447" y="11350"/>
                      </a:lnTo>
                      <a:lnTo>
                        <a:pt x="11374" y="11277"/>
                      </a:lnTo>
                      <a:lnTo>
                        <a:pt x="11301" y="11204"/>
                      </a:lnTo>
                      <a:lnTo>
                        <a:pt x="11301" y="11204"/>
                      </a:lnTo>
                      <a:lnTo>
                        <a:pt x="11423" y="11180"/>
                      </a:lnTo>
                      <a:lnTo>
                        <a:pt x="11521" y="11131"/>
                      </a:lnTo>
                      <a:lnTo>
                        <a:pt x="11618" y="11058"/>
                      </a:lnTo>
                      <a:lnTo>
                        <a:pt x="11715" y="10960"/>
                      </a:lnTo>
                      <a:lnTo>
                        <a:pt x="11788" y="10863"/>
                      </a:lnTo>
                      <a:lnTo>
                        <a:pt x="11837" y="10766"/>
                      </a:lnTo>
                      <a:lnTo>
                        <a:pt x="11886" y="10644"/>
                      </a:lnTo>
                      <a:lnTo>
                        <a:pt x="11910" y="10498"/>
                      </a:lnTo>
                      <a:lnTo>
                        <a:pt x="11983" y="9645"/>
                      </a:lnTo>
                      <a:lnTo>
                        <a:pt x="11983" y="9645"/>
                      </a:lnTo>
                      <a:lnTo>
                        <a:pt x="11983" y="9523"/>
                      </a:lnTo>
                      <a:lnTo>
                        <a:pt x="11983" y="9402"/>
                      </a:lnTo>
                      <a:lnTo>
                        <a:pt x="11959" y="9280"/>
                      </a:lnTo>
                      <a:lnTo>
                        <a:pt x="11910" y="9182"/>
                      </a:lnTo>
                      <a:lnTo>
                        <a:pt x="11861" y="9085"/>
                      </a:lnTo>
                      <a:lnTo>
                        <a:pt x="11788" y="9012"/>
                      </a:lnTo>
                      <a:lnTo>
                        <a:pt x="11715" y="8939"/>
                      </a:lnTo>
                      <a:lnTo>
                        <a:pt x="11618" y="8866"/>
                      </a:lnTo>
                      <a:lnTo>
                        <a:pt x="11618" y="8866"/>
                      </a:lnTo>
                      <a:lnTo>
                        <a:pt x="11715" y="8841"/>
                      </a:lnTo>
                      <a:lnTo>
                        <a:pt x="11813" y="8768"/>
                      </a:lnTo>
                      <a:lnTo>
                        <a:pt x="11910" y="8695"/>
                      </a:lnTo>
                      <a:lnTo>
                        <a:pt x="11983" y="8622"/>
                      </a:lnTo>
                      <a:lnTo>
                        <a:pt x="12056" y="8525"/>
                      </a:lnTo>
                      <a:lnTo>
                        <a:pt x="12105" y="8427"/>
                      </a:lnTo>
                      <a:lnTo>
                        <a:pt x="12129" y="8306"/>
                      </a:lnTo>
                      <a:lnTo>
                        <a:pt x="12154" y="8184"/>
                      </a:lnTo>
                      <a:lnTo>
                        <a:pt x="12251" y="7307"/>
                      </a:lnTo>
                      <a:lnTo>
                        <a:pt x="12251" y="7307"/>
                      </a:lnTo>
                      <a:lnTo>
                        <a:pt x="12227" y="7185"/>
                      </a:lnTo>
                      <a:lnTo>
                        <a:pt x="12202" y="7064"/>
                      </a:lnTo>
                      <a:lnTo>
                        <a:pt x="12154" y="6966"/>
                      </a:lnTo>
                      <a:lnTo>
                        <a:pt x="12105" y="6869"/>
                      </a:lnTo>
                      <a:lnTo>
                        <a:pt x="12032" y="6771"/>
                      </a:lnTo>
                      <a:lnTo>
                        <a:pt x="11935" y="6698"/>
                      </a:lnTo>
                      <a:lnTo>
                        <a:pt x="11715" y="6552"/>
                      </a:lnTo>
                      <a:lnTo>
                        <a:pt x="11472" y="6430"/>
                      </a:lnTo>
                      <a:lnTo>
                        <a:pt x="11180" y="6333"/>
                      </a:lnTo>
                      <a:lnTo>
                        <a:pt x="10863" y="6260"/>
                      </a:lnTo>
                      <a:lnTo>
                        <a:pt x="10546" y="6211"/>
                      </a:lnTo>
                      <a:lnTo>
                        <a:pt x="10546" y="6211"/>
                      </a:lnTo>
                      <a:lnTo>
                        <a:pt x="9864" y="6114"/>
                      </a:lnTo>
                      <a:lnTo>
                        <a:pt x="8817" y="6016"/>
                      </a:lnTo>
                      <a:lnTo>
                        <a:pt x="7575" y="5943"/>
                      </a:lnTo>
                      <a:lnTo>
                        <a:pt x="6309" y="5870"/>
                      </a:lnTo>
                      <a:lnTo>
                        <a:pt x="6309" y="5870"/>
                      </a:lnTo>
                      <a:lnTo>
                        <a:pt x="6479" y="5578"/>
                      </a:lnTo>
                      <a:lnTo>
                        <a:pt x="6625" y="5237"/>
                      </a:lnTo>
                      <a:lnTo>
                        <a:pt x="6771" y="4872"/>
                      </a:lnTo>
                      <a:lnTo>
                        <a:pt x="6869" y="4482"/>
                      </a:lnTo>
                      <a:lnTo>
                        <a:pt x="6966" y="4092"/>
                      </a:lnTo>
                      <a:lnTo>
                        <a:pt x="7064" y="3678"/>
                      </a:lnTo>
                      <a:lnTo>
                        <a:pt x="7161" y="2875"/>
                      </a:lnTo>
                      <a:lnTo>
                        <a:pt x="7234" y="2144"/>
                      </a:lnTo>
                      <a:lnTo>
                        <a:pt x="7283" y="1535"/>
                      </a:lnTo>
                      <a:lnTo>
                        <a:pt x="7283" y="975"/>
                      </a:lnTo>
                      <a:lnTo>
                        <a:pt x="7283" y="975"/>
                      </a:lnTo>
                      <a:lnTo>
                        <a:pt x="7283" y="804"/>
                      </a:lnTo>
                      <a:lnTo>
                        <a:pt x="7210" y="609"/>
                      </a:lnTo>
                      <a:lnTo>
                        <a:pt x="7137" y="463"/>
                      </a:lnTo>
                      <a:lnTo>
                        <a:pt x="7015" y="317"/>
                      </a:lnTo>
                      <a:lnTo>
                        <a:pt x="6869" y="171"/>
                      </a:lnTo>
                      <a:lnTo>
                        <a:pt x="6698" y="98"/>
                      </a:lnTo>
                      <a:lnTo>
                        <a:pt x="6503" y="25"/>
                      </a:lnTo>
                      <a:lnTo>
                        <a:pt x="6309" y="1"/>
                      </a:lnTo>
                      <a:lnTo>
                        <a:pt x="6309" y="1"/>
                      </a:lnTo>
                      <a:lnTo>
                        <a:pt x="5943" y="25"/>
                      </a:lnTo>
                      <a:lnTo>
                        <a:pt x="5700" y="74"/>
                      </a:lnTo>
                      <a:lnTo>
                        <a:pt x="5505" y="147"/>
                      </a:lnTo>
                      <a:lnTo>
                        <a:pt x="5359" y="220"/>
                      </a:lnTo>
                      <a:lnTo>
                        <a:pt x="5359" y="220"/>
                      </a:lnTo>
                      <a:lnTo>
                        <a:pt x="4969" y="1462"/>
                      </a:lnTo>
                      <a:lnTo>
                        <a:pt x="4774" y="2022"/>
                      </a:lnTo>
                      <a:lnTo>
                        <a:pt x="4579" y="2534"/>
                      </a:lnTo>
                      <a:lnTo>
                        <a:pt x="4385" y="2996"/>
                      </a:lnTo>
                      <a:lnTo>
                        <a:pt x="4190" y="3386"/>
                      </a:lnTo>
                      <a:lnTo>
                        <a:pt x="4019" y="3678"/>
                      </a:lnTo>
                      <a:lnTo>
                        <a:pt x="3873" y="3922"/>
                      </a:lnTo>
                      <a:lnTo>
                        <a:pt x="3873" y="3922"/>
                      </a:lnTo>
                      <a:lnTo>
                        <a:pt x="3654" y="4141"/>
                      </a:lnTo>
                      <a:lnTo>
                        <a:pt x="3313" y="4482"/>
                      </a:lnTo>
                      <a:lnTo>
                        <a:pt x="2509" y="5237"/>
                      </a:lnTo>
                      <a:lnTo>
                        <a:pt x="1438" y="6211"/>
                      </a:lnTo>
                      <a:lnTo>
                        <a:pt x="1" y="6211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" name="Google Shape;45;p2"/>
              <p:cNvGrpSpPr/>
              <p:nvPr/>
            </p:nvGrpSpPr>
            <p:grpSpPr>
              <a:xfrm>
                <a:off x="1093458" y="1865779"/>
                <a:ext cx="353136" cy="313738"/>
                <a:chOff x="5292575" y="3681900"/>
                <a:chExt cx="420150" cy="373275"/>
              </a:xfrm>
            </p:grpSpPr>
            <p:sp>
              <p:nvSpPr>
                <p:cNvPr id="46" name="Google Shape;46;p2"/>
                <p:cNvSpPr/>
                <p:nvPr/>
              </p:nvSpPr>
              <p:spPr>
                <a:xfrm>
                  <a:off x="5292575" y="3706875"/>
                  <a:ext cx="420150" cy="26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06" h="10668" fill="none" extrusionOk="0">
                      <a:moveTo>
                        <a:pt x="16319" y="0"/>
                      </a:moveTo>
                      <a:lnTo>
                        <a:pt x="488" y="0"/>
                      </a:lnTo>
                      <a:lnTo>
                        <a:pt x="488" y="0"/>
                      </a:lnTo>
                      <a:lnTo>
                        <a:pt x="390" y="0"/>
                      </a:lnTo>
                      <a:lnTo>
                        <a:pt x="293" y="25"/>
                      </a:lnTo>
                      <a:lnTo>
                        <a:pt x="196" y="73"/>
                      </a:lnTo>
                      <a:lnTo>
                        <a:pt x="123" y="146"/>
                      </a:lnTo>
                      <a:lnTo>
                        <a:pt x="74" y="219"/>
                      </a:lnTo>
                      <a:lnTo>
                        <a:pt x="25" y="292"/>
                      </a:lnTo>
                      <a:lnTo>
                        <a:pt x="1" y="390"/>
                      </a:lnTo>
                      <a:lnTo>
                        <a:pt x="1" y="487"/>
                      </a:lnTo>
                      <a:lnTo>
                        <a:pt x="1" y="10181"/>
                      </a:lnTo>
                      <a:lnTo>
                        <a:pt x="1" y="10181"/>
                      </a:lnTo>
                      <a:lnTo>
                        <a:pt x="1" y="10278"/>
                      </a:lnTo>
                      <a:lnTo>
                        <a:pt x="25" y="10375"/>
                      </a:lnTo>
                      <a:lnTo>
                        <a:pt x="74" y="10448"/>
                      </a:lnTo>
                      <a:lnTo>
                        <a:pt x="123" y="10522"/>
                      </a:lnTo>
                      <a:lnTo>
                        <a:pt x="196" y="10570"/>
                      </a:lnTo>
                      <a:lnTo>
                        <a:pt x="293" y="10619"/>
                      </a:lnTo>
                      <a:lnTo>
                        <a:pt x="390" y="10643"/>
                      </a:lnTo>
                      <a:lnTo>
                        <a:pt x="488" y="10668"/>
                      </a:lnTo>
                      <a:lnTo>
                        <a:pt x="16319" y="10668"/>
                      </a:lnTo>
                      <a:lnTo>
                        <a:pt x="16319" y="10668"/>
                      </a:lnTo>
                      <a:lnTo>
                        <a:pt x="16416" y="10643"/>
                      </a:lnTo>
                      <a:lnTo>
                        <a:pt x="16513" y="10619"/>
                      </a:lnTo>
                      <a:lnTo>
                        <a:pt x="16611" y="10570"/>
                      </a:lnTo>
                      <a:lnTo>
                        <a:pt x="16684" y="10522"/>
                      </a:lnTo>
                      <a:lnTo>
                        <a:pt x="16733" y="10448"/>
                      </a:lnTo>
                      <a:lnTo>
                        <a:pt x="16781" y="10375"/>
                      </a:lnTo>
                      <a:lnTo>
                        <a:pt x="16806" y="10278"/>
                      </a:lnTo>
                      <a:lnTo>
                        <a:pt x="16806" y="10181"/>
                      </a:lnTo>
                      <a:lnTo>
                        <a:pt x="16806" y="487"/>
                      </a:lnTo>
                      <a:lnTo>
                        <a:pt x="16806" y="487"/>
                      </a:lnTo>
                      <a:lnTo>
                        <a:pt x="16806" y="390"/>
                      </a:lnTo>
                      <a:lnTo>
                        <a:pt x="16781" y="292"/>
                      </a:lnTo>
                      <a:lnTo>
                        <a:pt x="16733" y="219"/>
                      </a:lnTo>
                      <a:lnTo>
                        <a:pt x="16684" y="146"/>
                      </a:lnTo>
                      <a:lnTo>
                        <a:pt x="16611" y="73"/>
                      </a:lnTo>
                      <a:lnTo>
                        <a:pt x="16513" y="25"/>
                      </a:lnTo>
                      <a:lnTo>
                        <a:pt x="16416" y="0"/>
                      </a:lnTo>
                      <a:lnTo>
                        <a:pt x="16319" y="0"/>
                      </a:lnTo>
                      <a:lnTo>
                        <a:pt x="16319" y="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5490475" y="3681900"/>
                  <a:ext cx="24375" cy="2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" h="1000" fill="none" extrusionOk="0">
                      <a:moveTo>
                        <a:pt x="974" y="999"/>
                      </a:moveTo>
                      <a:lnTo>
                        <a:pt x="974" y="488"/>
                      </a:lnTo>
                      <a:lnTo>
                        <a:pt x="974" y="488"/>
                      </a:lnTo>
                      <a:lnTo>
                        <a:pt x="974" y="390"/>
                      </a:lnTo>
                      <a:lnTo>
                        <a:pt x="926" y="293"/>
                      </a:lnTo>
                      <a:lnTo>
                        <a:pt x="901" y="220"/>
                      </a:lnTo>
                      <a:lnTo>
                        <a:pt x="828" y="147"/>
                      </a:lnTo>
                      <a:lnTo>
                        <a:pt x="755" y="74"/>
                      </a:lnTo>
                      <a:lnTo>
                        <a:pt x="682" y="49"/>
                      </a:lnTo>
                      <a:lnTo>
                        <a:pt x="585" y="1"/>
                      </a:lnTo>
                      <a:lnTo>
                        <a:pt x="487" y="1"/>
                      </a:lnTo>
                      <a:lnTo>
                        <a:pt x="487" y="1"/>
                      </a:lnTo>
                      <a:lnTo>
                        <a:pt x="390" y="1"/>
                      </a:lnTo>
                      <a:lnTo>
                        <a:pt x="292" y="49"/>
                      </a:lnTo>
                      <a:lnTo>
                        <a:pt x="219" y="74"/>
                      </a:lnTo>
                      <a:lnTo>
                        <a:pt x="146" y="147"/>
                      </a:lnTo>
                      <a:lnTo>
                        <a:pt x="73" y="220"/>
                      </a:lnTo>
                      <a:lnTo>
                        <a:pt x="49" y="293"/>
                      </a:lnTo>
                      <a:lnTo>
                        <a:pt x="0" y="390"/>
                      </a:lnTo>
                      <a:lnTo>
                        <a:pt x="0" y="488"/>
                      </a:lnTo>
                      <a:lnTo>
                        <a:pt x="0" y="999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5358350" y="3973550"/>
                  <a:ext cx="60900" cy="8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6" h="3265" fill="none" extrusionOk="0">
                      <a:moveTo>
                        <a:pt x="1340" y="1"/>
                      </a:moveTo>
                      <a:lnTo>
                        <a:pt x="49" y="2558"/>
                      </a:lnTo>
                      <a:lnTo>
                        <a:pt x="49" y="2558"/>
                      </a:lnTo>
                      <a:lnTo>
                        <a:pt x="24" y="2631"/>
                      </a:lnTo>
                      <a:lnTo>
                        <a:pt x="0" y="2728"/>
                      </a:lnTo>
                      <a:lnTo>
                        <a:pt x="0" y="2826"/>
                      </a:lnTo>
                      <a:lnTo>
                        <a:pt x="24" y="2923"/>
                      </a:lnTo>
                      <a:lnTo>
                        <a:pt x="73" y="2996"/>
                      </a:lnTo>
                      <a:lnTo>
                        <a:pt x="122" y="3094"/>
                      </a:lnTo>
                      <a:lnTo>
                        <a:pt x="195" y="3142"/>
                      </a:lnTo>
                      <a:lnTo>
                        <a:pt x="268" y="3215"/>
                      </a:lnTo>
                      <a:lnTo>
                        <a:pt x="268" y="3215"/>
                      </a:lnTo>
                      <a:lnTo>
                        <a:pt x="390" y="3240"/>
                      </a:lnTo>
                      <a:lnTo>
                        <a:pt x="487" y="3264"/>
                      </a:lnTo>
                      <a:lnTo>
                        <a:pt x="487" y="3264"/>
                      </a:lnTo>
                      <a:lnTo>
                        <a:pt x="633" y="3240"/>
                      </a:lnTo>
                      <a:lnTo>
                        <a:pt x="755" y="3191"/>
                      </a:lnTo>
                      <a:lnTo>
                        <a:pt x="853" y="3094"/>
                      </a:lnTo>
                      <a:lnTo>
                        <a:pt x="926" y="2996"/>
                      </a:lnTo>
                      <a:lnTo>
                        <a:pt x="2436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5586050" y="3973550"/>
                  <a:ext cx="60925" cy="8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7" h="3265" fill="none" extrusionOk="0">
                      <a:moveTo>
                        <a:pt x="1" y="1"/>
                      </a:moveTo>
                      <a:lnTo>
                        <a:pt x="1511" y="2996"/>
                      </a:lnTo>
                      <a:lnTo>
                        <a:pt x="1511" y="2996"/>
                      </a:lnTo>
                      <a:lnTo>
                        <a:pt x="1584" y="3094"/>
                      </a:lnTo>
                      <a:lnTo>
                        <a:pt x="1681" y="3191"/>
                      </a:lnTo>
                      <a:lnTo>
                        <a:pt x="1803" y="3240"/>
                      </a:lnTo>
                      <a:lnTo>
                        <a:pt x="1949" y="3264"/>
                      </a:lnTo>
                      <a:lnTo>
                        <a:pt x="1949" y="3264"/>
                      </a:lnTo>
                      <a:lnTo>
                        <a:pt x="2047" y="3240"/>
                      </a:lnTo>
                      <a:lnTo>
                        <a:pt x="2168" y="3215"/>
                      </a:lnTo>
                      <a:lnTo>
                        <a:pt x="2168" y="3215"/>
                      </a:lnTo>
                      <a:lnTo>
                        <a:pt x="2241" y="3142"/>
                      </a:lnTo>
                      <a:lnTo>
                        <a:pt x="2315" y="3094"/>
                      </a:lnTo>
                      <a:lnTo>
                        <a:pt x="2363" y="2996"/>
                      </a:lnTo>
                      <a:lnTo>
                        <a:pt x="2412" y="2923"/>
                      </a:lnTo>
                      <a:lnTo>
                        <a:pt x="2436" y="2826"/>
                      </a:lnTo>
                      <a:lnTo>
                        <a:pt x="2436" y="2728"/>
                      </a:lnTo>
                      <a:lnTo>
                        <a:pt x="2412" y="2631"/>
                      </a:lnTo>
                      <a:lnTo>
                        <a:pt x="2388" y="2558"/>
                      </a:lnTo>
                      <a:lnTo>
                        <a:pt x="1097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>
                  <a:off x="5316925" y="3731225"/>
                  <a:ext cx="371450" cy="21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58" h="8720" fill="none" extrusionOk="0">
                      <a:moveTo>
                        <a:pt x="1" y="0"/>
                      </a:moveTo>
                      <a:lnTo>
                        <a:pt x="1" y="8719"/>
                      </a:lnTo>
                      <a:lnTo>
                        <a:pt x="14857" y="8719"/>
                      </a:lnTo>
                      <a:lnTo>
                        <a:pt x="14857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>
                  <a:off x="5380250" y="3784800"/>
                  <a:ext cx="230200" cy="1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8" h="4629" fill="none" extrusionOk="0">
                      <a:moveTo>
                        <a:pt x="9207" y="1"/>
                      </a:moveTo>
                      <a:lnTo>
                        <a:pt x="5213" y="3995"/>
                      </a:lnTo>
                      <a:lnTo>
                        <a:pt x="5213" y="3995"/>
                      </a:lnTo>
                      <a:lnTo>
                        <a:pt x="5140" y="4044"/>
                      </a:lnTo>
                      <a:lnTo>
                        <a:pt x="5067" y="4092"/>
                      </a:lnTo>
                      <a:lnTo>
                        <a:pt x="4969" y="4117"/>
                      </a:lnTo>
                      <a:lnTo>
                        <a:pt x="4872" y="4141"/>
                      </a:lnTo>
                      <a:lnTo>
                        <a:pt x="4774" y="4117"/>
                      </a:lnTo>
                      <a:lnTo>
                        <a:pt x="4677" y="4092"/>
                      </a:lnTo>
                      <a:lnTo>
                        <a:pt x="4604" y="4044"/>
                      </a:lnTo>
                      <a:lnTo>
                        <a:pt x="4531" y="3995"/>
                      </a:lnTo>
                      <a:lnTo>
                        <a:pt x="2582" y="2046"/>
                      </a:lnTo>
                      <a:lnTo>
                        <a:pt x="1" y="4628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>
                  <a:off x="5547700" y="3779925"/>
                  <a:ext cx="68825" cy="6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3" h="2753" fill="none" extrusionOk="0">
                      <a:moveTo>
                        <a:pt x="0" y="1"/>
                      </a:moveTo>
                      <a:lnTo>
                        <a:pt x="2265" y="1"/>
                      </a:lnTo>
                      <a:lnTo>
                        <a:pt x="2265" y="1"/>
                      </a:lnTo>
                      <a:lnTo>
                        <a:pt x="2363" y="1"/>
                      </a:lnTo>
                      <a:lnTo>
                        <a:pt x="2460" y="25"/>
                      </a:lnTo>
                      <a:lnTo>
                        <a:pt x="2533" y="74"/>
                      </a:lnTo>
                      <a:lnTo>
                        <a:pt x="2606" y="147"/>
                      </a:lnTo>
                      <a:lnTo>
                        <a:pt x="2680" y="220"/>
                      </a:lnTo>
                      <a:lnTo>
                        <a:pt x="2728" y="293"/>
                      </a:lnTo>
                      <a:lnTo>
                        <a:pt x="2753" y="390"/>
                      </a:lnTo>
                      <a:lnTo>
                        <a:pt x="2753" y="488"/>
                      </a:lnTo>
                      <a:lnTo>
                        <a:pt x="2753" y="2753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3" name="Google Shape;53;p2"/>
              <p:cNvSpPr/>
              <p:nvPr/>
            </p:nvSpPr>
            <p:spPr>
              <a:xfrm>
                <a:off x="176104" y="1852215"/>
                <a:ext cx="340844" cy="340865"/>
              </a:xfrm>
              <a:custGeom>
                <a:avLst/>
                <a:gdLst/>
                <a:ahLst/>
                <a:cxnLst/>
                <a:rect l="l" t="t" r="r" b="b"/>
                <a:pathLst>
                  <a:path w="16221" h="16222" fill="none" extrusionOk="0">
                    <a:moveTo>
                      <a:pt x="0" y="8111"/>
                    </a:moveTo>
                    <a:lnTo>
                      <a:pt x="0" y="8111"/>
                    </a:lnTo>
                    <a:lnTo>
                      <a:pt x="0" y="7697"/>
                    </a:lnTo>
                    <a:lnTo>
                      <a:pt x="49" y="7283"/>
                    </a:lnTo>
                    <a:lnTo>
                      <a:pt x="98" y="6869"/>
                    </a:lnTo>
                    <a:lnTo>
                      <a:pt x="171" y="6479"/>
                    </a:lnTo>
                    <a:lnTo>
                      <a:pt x="244" y="6090"/>
                    </a:lnTo>
                    <a:lnTo>
                      <a:pt x="366" y="5700"/>
                    </a:lnTo>
                    <a:lnTo>
                      <a:pt x="487" y="5335"/>
                    </a:lnTo>
                    <a:lnTo>
                      <a:pt x="634" y="4945"/>
                    </a:lnTo>
                    <a:lnTo>
                      <a:pt x="804" y="4604"/>
                    </a:lnTo>
                    <a:lnTo>
                      <a:pt x="975" y="4239"/>
                    </a:lnTo>
                    <a:lnTo>
                      <a:pt x="1169" y="3898"/>
                    </a:lnTo>
                    <a:lnTo>
                      <a:pt x="1389" y="3581"/>
                    </a:lnTo>
                    <a:lnTo>
                      <a:pt x="1608" y="3264"/>
                    </a:lnTo>
                    <a:lnTo>
                      <a:pt x="1851" y="2948"/>
                    </a:lnTo>
                    <a:lnTo>
                      <a:pt x="2119" y="2656"/>
                    </a:lnTo>
                    <a:lnTo>
                      <a:pt x="2387" y="2388"/>
                    </a:lnTo>
                    <a:lnTo>
                      <a:pt x="2655" y="2120"/>
                    </a:lnTo>
                    <a:lnTo>
                      <a:pt x="2947" y="1852"/>
                    </a:lnTo>
                    <a:lnTo>
                      <a:pt x="3264" y="1608"/>
                    </a:lnTo>
                    <a:lnTo>
                      <a:pt x="3581" y="1389"/>
                    </a:lnTo>
                    <a:lnTo>
                      <a:pt x="3897" y="1170"/>
                    </a:lnTo>
                    <a:lnTo>
                      <a:pt x="4238" y="975"/>
                    </a:lnTo>
                    <a:lnTo>
                      <a:pt x="4603" y="805"/>
                    </a:lnTo>
                    <a:lnTo>
                      <a:pt x="4944" y="634"/>
                    </a:lnTo>
                    <a:lnTo>
                      <a:pt x="5334" y="488"/>
                    </a:lnTo>
                    <a:lnTo>
                      <a:pt x="5699" y="366"/>
                    </a:lnTo>
                    <a:lnTo>
                      <a:pt x="6089" y="244"/>
                    </a:lnTo>
                    <a:lnTo>
                      <a:pt x="6479" y="171"/>
                    </a:lnTo>
                    <a:lnTo>
                      <a:pt x="6868" y="98"/>
                    </a:lnTo>
                    <a:lnTo>
                      <a:pt x="7282" y="50"/>
                    </a:lnTo>
                    <a:lnTo>
                      <a:pt x="7696" y="1"/>
                    </a:lnTo>
                    <a:lnTo>
                      <a:pt x="8111" y="1"/>
                    </a:lnTo>
                    <a:lnTo>
                      <a:pt x="8111" y="1"/>
                    </a:lnTo>
                    <a:lnTo>
                      <a:pt x="8525" y="1"/>
                    </a:lnTo>
                    <a:lnTo>
                      <a:pt x="8939" y="50"/>
                    </a:lnTo>
                    <a:lnTo>
                      <a:pt x="9353" y="98"/>
                    </a:lnTo>
                    <a:lnTo>
                      <a:pt x="9742" y="171"/>
                    </a:lnTo>
                    <a:lnTo>
                      <a:pt x="10132" y="244"/>
                    </a:lnTo>
                    <a:lnTo>
                      <a:pt x="10522" y="366"/>
                    </a:lnTo>
                    <a:lnTo>
                      <a:pt x="10911" y="488"/>
                    </a:lnTo>
                    <a:lnTo>
                      <a:pt x="11277" y="634"/>
                    </a:lnTo>
                    <a:lnTo>
                      <a:pt x="11618" y="805"/>
                    </a:lnTo>
                    <a:lnTo>
                      <a:pt x="11983" y="975"/>
                    </a:lnTo>
                    <a:lnTo>
                      <a:pt x="12324" y="1170"/>
                    </a:lnTo>
                    <a:lnTo>
                      <a:pt x="12641" y="1389"/>
                    </a:lnTo>
                    <a:lnTo>
                      <a:pt x="12957" y="1608"/>
                    </a:lnTo>
                    <a:lnTo>
                      <a:pt x="13274" y="1852"/>
                    </a:lnTo>
                    <a:lnTo>
                      <a:pt x="13566" y="2120"/>
                    </a:lnTo>
                    <a:lnTo>
                      <a:pt x="13834" y="2388"/>
                    </a:lnTo>
                    <a:lnTo>
                      <a:pt x="14126" y="2656"/>
                    </a:lnTo>
                    <a:lnTo>
                      <a:pt x="14370" y="2948"/>
                    </a:lnTo>
                    <a:lnTo>
                      <a:pt x="14613" y="3264"/>
                    </a:lnTo>
                    <a:lnTo>
                      <a:pt x="14832" y="3581"/>
                    </a:lnTo>
                    <a:lnTo>
                      <a:pt x="15052" y="3898"/>
                    </a:lnTo>
                    <a:lnTo>
                      <a:pt x="15247" y="4239"/>
                    </a:lnTo>
                    <a:lnTo>
                      <a:pt x="15417" y="4604"/>
                    </a:lnTo>
                    <a:lnTo>
                      <a:pt x="15587" y="4945"/>
                    </a:lnTo>
                    <a:lnTo>
                      <a:pt x="15734" y="5335"/>
                    </a:lnTo>
                    <a:lnTo>
                      <a:pt x="15855" y="5700"/>
                    </a:lnTo>
                    <a:lnTo>
                      <a:pt x="15977" y="6090"/>
                    </a:lnTo>
                    <a:lnTo>
                      <a:pt x="16050" y="6479"/>
                    </a:lnTo>
                    <a:lnTo>
                      <a:pt x="16123" y="6869"/>
                    </a:lnTo>
                    <a:lnTo>
                      <a:pt x="16172" y="7283"/>
                    </a:lnTo>
                    <a:lnTo>
                      <a:pt x="16221" y="7697"/>
                    </a:lnTo>
                    <a:lnTo>
                      <a:pt x="16221" y="8111"/>
                    </a:lnTo>
                    <a:lnTo>
                      <a:pt x="16221" y="8111"/>
                    </a:lnTo>
                    <a:lnTo>
                      <a:pt x="16221" y="8525"/>
                    </a:lnTo>
                    <a:lnTo>
                      <a:pt x="16172" y="8939"/>
                    </a:lnTo>
                    <a:lnTo>
                      <a:pt x="16123" y="9353"/>
                    </a:lnTo>
                    <a:lnTo>
                      <a:pt x="16050" y="9743"/>
                    </a:lnTo>
                    <a:lnTo>
                      <a:pt x="15977" y="10133"/>
                    </a:lnTo>
                    <a:lnTo>
                      <a:pt x="15855" y="10522"/>
                    </a:lnTo>
                    <a:lnTo>
                      <a:pt x="15734" y="10888"/>
                    </a:lnTo>
                    <a:lnTo>
                      <a:pt x="15587" y="11277"/>
                    </a:lnTo>
                    <a:lnTo>
                      <a:pt x="15417" y="11618"/>
                    </a:lnTo>
                    <a:lnTo>
                      <a:pt x="15247" y="11984"/>
                    </a:lnTo>
                    <a:lnTo>
                      <a:pt x="15052" y="12324"/>
                    </a:lnTo>
                    <a:lnTo>
                      <a:pt x="14832" y="12641"/>
                    </a:lnTo>
                    <a:lnTo>
                      <a:pt x="14613" y="12958"/>
                    </a:lnTo>
                    <a:lnTo>
                      <a:pt x="14370" y="13274"/>
                    </a:lnTo>
                    <a:lnTo>
                      <a:pt x="14126" y="13567"/>
                    </a:lnTo>
                    <a:lnTo>
                      <a:pt x="13834" y="13835"/>
                    </a:lnTo>
                    <a:lnTo>
                      <a:pt x="13566" y="14102"/>
                    </a:lnTo>
                    <a:lnTo>
                      <a:pt x="13274" y="14370"/>
                    </a:lnTo>
                    <a:lnTo>
                      <a:pt x="12957" y="14614"/>
                    </a:lnTo>
                    <a:lnTo>
                      <a:pt x="12641" y="14833"/>
                    </a:lnTo>
                    <a:lnTo>
                      <a:pt x="12324" y="15052"/>
                    </a:lnTo>
                    <a:lnTo>
                      <a:pt x="11983" y="15247"/>
                    </a:lnTo>
                    <a:lnTo>
                      <a:pt x="11618" y="15418"/>
                    </a:lnTo>
                    <a:lnTo>
                      <a:pt x="11277" y="15588"/>
                    </a:lnTo>
                    <a:lnTo>
                      <a:pt x="10911" y="15734"/>
                    </a:lnTo>
                    <a:lnTo>
                      <a:pt x="10522" y="15856"/>
                    </a:lnTo>
                    <a:lnTo>
                      <a:pt x="10132" y="15978"/>
                    </a:lnTo>
                    <a:lnTo>
                      <a:pt x="9742" y="16051"/>
                    </a:lnTo>
                    <a:lnTo>
                      <a:pt x="9353" y="16124"/>
                    </a:lnTo>
                    <a:lnTo>
                      <a:pt x="8939" y="16173"/>
                    </a:lnTo>
                    <a:lnTo>
                      <a:pt x="8525" y="16221"/>
                    </a:lnTo>
                    <a:lnTo>
                      <a:pt x="8111" y="16221"/>
                    </a:lnTo>
                    <a:lnTo>
                      <a:pt x="8111" y="16221"/>
                    </a:lnTo>
                    <a:lnTo>
                      <a:pt x="7696" y="16221"/>
                    </a:lnTo>
                    <a:lnTo>
                      <a:pt x="7282" y="16173"/>
                    </a:lnTo>
                    <a:lnTo>
                      <a:pt x="6868" y="16124"/>
                    </a:lnTo>
                    <a:lnTo>
                      <a:pt x="6479" y="16051"/>
                    </a:lnTo>
                    <a:lnTo>
                      <a:pt x="6089" y="15978"/>
                    </a:lnTo>
                    <a:lnTo>
                      <a:pt x="5699" y="15856"/>
                    </a:lnTo>
                    <a:lnTo>
                      <a:pt x="5334" y="15734"/>
                    </a:lnTo>
                    <a:lnTo>
                      <a:pt x="4944" y="15588"/>
                    </a:lnTo>
                    <a:lnTo>
                      <a:pt x="4603" y="15418"/>
                    </a:lnTo>
                    <a:lnTo>
                      <a:pt x="4238" y="15247"/>
                    </a:lnTo>
                    <a:lnTo>
                      <a:pt x="3897" y="15052"/>
                    </a:lnTo>
                    <a:lnTo>
                      <a:pt x="3581" y="14833"/>
                    </a:lnTo>
                    <a:lnTo>
                      <a:pt x="3264" y="14614"/>
                    </a:lnTo>
                    <a:lnTo>
                      <a:pt x="2947" y="14370"/>
                    </a:lnTo>
                    <a:lnTo>
                      <a:pt x="2655" y="14102"/>
                    </a:lnTo>
                    <a:lnTo>
                      <a:pt x="2387" y="13835"/>
                    </a:lnTo>
                    <a:lnTo>
                      <a:pt x="2119" y="13567"/>
                    </a:lnTo>
                    <a:lnTo>
                      <a:pt x="1851" y="13274"/>
                    </a:lnTo>
                    <a:lnTo>
                      <a:pt x="1608" y="12958"/>
                    </a:lnTo>
                    <a:lnTo>
                      <a:pt x="1389" y="12641"/>
                    </a:lnTo>
                    <a:lnTo>
                      <a:pt x="1169" y="12324"/>
                    </a:lnTo>
                    <a:lnTo>
                      <a:pt x="975" y="11984"/>
                    </a:lnTo>
                    <a:lnTo>
                      <a:pt x="804" y="11618"/>
                    </a:lnTo>
                    <a:lnTo>
                      <a:pt x="634" y="11277"/>
                    </a:lnTo>
                    <a:lnTo>
                      <a:pt x="487" y="10888"/>
                    </a:lnTo>
                    <a:lnTo>
                      <a:pt x="366" y="10522"/>
                    </a:lnTo>
                    <a:lnTo>
                      <a:pt x="244" y="10133"/>
                    </a:lnTo>
                    <a:lnTo>
                      <a:pt x="171" y="9743"/>
                    </a:lnTo>
                    <a:lnTo>
                      <a:pt x="98" y="9353"/>
                    </a:lnTo>
                    <a:lnTo>
                      <a:pt x="49" y="8939"/>
                    </a:lnTo>
                    <a:lnTo>
                      <a:pt x="0" y="8525"/>
                    </a:lnTo>
                    <a:lnTo>
                      <a:pt x="0" y="8111"/>
                    </a:lnTo>
                    <a:lnTo>
                      <a:pt x="0" y="8111"/>
                    </a:lnTo>
                    <a:close/>
                    <a:moveTo>
                      <a:pt x="7234" y="11180"/>
                    </a:moveTo>
                    <a:lnTo>
                      <a:pt x="7234" y="11180"/>
                    </a:lnTo>
                    <a:lnTo>
                      <a:pt x="7282" y="11180"/>
                    </a:lnTo>
                    <a:lnTo>
                      <a:pt x="7282" y="11180"/>
                    </a:lnTo>
                    <a:lnTo>
                      <a:pt x="7453" y="11155"/>
                    </a:lnTo>
                    <a:lnTo>
                      <a:pt x="7623" y="11082"/>
                    </a:lnTo>
                    <a:lnTo>
                      <a:pt x="7794" y="10985"/>
                    </a:lnTo>
                    <a:lnTo>
                      <a:pt x="7916" y="10863"/>
                    </a:lnTo>
                    <a:lnTo>
                      <a:pt x="12007" y="6747"/>
                    </a:lnTo>
                    <a:lnTo>
                      <a:pt x="12007" y="6747"/>
                    </a:lnTo>
                    <a:lnTo>
                      <a:pt x="12105" y="6625"/>
                    </a:lnTo>
                    <a:lnTo>
                      <a:pt x="12153" y="6504"/>
                    </a:lnTo>
                    <a:lnTo>
                      <a:pt x="12202" y="6358"/>
                    </a:lnTo>
                    <a:lnTo>
                      <a:pt x="12202" y="6211"/>
                    </a:lnTo>
                    <a:lnTo>
                      <a:pt x="12202" y="6211"/>
                    </a:lnTo>
                    <a:lnTo>
                      <a:pt x="12178" y="6017"/>
                    </a:lnTo>
                    <a:lnTo>
                      <a:pt x="12129" y="5822"/>
                    </a:lnTo>
                    <a:lnTo>
                      <a:pt x="12032" y="5676"/>
                    </a:lnTo>
                    <a:lnTo>
                      <a:pt x="11886" y="5529"/>
                    </a:lnTo>
                    <a:lnTo>
                      <a:pt x="11886" y="5529"/>
                    </a:lnTo>
                    <a:lnTo>
                      <a:pt x="11764" y="5432"/>
                    </a:lnTo>
                    <a:lnTo>
                      <a:pt x="11618" y="5383"/>
                    </a:lnTo>
                    <a:lnTo>
                      <a:pt x="11472" y="5335"/>
                    </a:lnTo>
                    <a:lnTo>
                      <a:pt x="11325" y="5335"/>
                    </a:lnTo>
                    <a:lnTo>
                      <a:pt x="11325" y="5335"/>
                    </a:lnTo>
                    <a:lnTo>
                      <a:pt x="11131" y="5359"/>
                    </a:lnTo>
                    <a:lnTo>
                      <a:pt x="10960" y="5408"/>
                    </a:lnTo>
                    <a:lnTo>
                      <a:pt x="10790" y="5505"/>
                    </a:lnTo>
                    <a:lnTo>
                      <a:pt x="10643" y="5651"/>
                    </a:lnTo>
                    <a:lnTo>
                      <a:pt x="7161" y="8988"/>
                    </a:lnTo>
                    <a:lnTo>
                      <a:pt x="5797" y="7648"/>
                    </a:lnTo>
                    <a:lnTo>
                      <a:pt x="5797" y="7648"/>
                    </a:lnTo>
                    <a:lnTo>
                      <a:pt x="5675" y="7527"/>
                    </a:lnTo>
                    <a:lnTo>
                      <a:pt x="5505" y="7454"/>
                    </a:lnTo>
                    <a:lnTo>
                      <a:pt x="5358" y="7405"/>
                    </a:lnTo>
                    <a:lnTo>
                      <a:pt x="5188" y="7380"/>
                    </a:lnTo>
                    <a:lnTo>
                      <a:pt x="5188" y="7380"/>
                    </a:lnTo>
                    <a:lnTo>
                      <a:pt x="5017" y="7405"/>
                    </a:lnTo>
                    <a:lnTo>
                      <a:pt x="4847" y="7454"/>
                    </a:lnTo>
                    <a:lnTo>
                      <a:pt x="4701" y="7527"/>
                    </a:lnTo>
                    <a:lnTo>
                      <a:pt x="4555" y="7648"/>
                    </a:lnTo>
                    <a:lnTo>
                      <a:pt x="4555" y="7648"/>
                    </a:lnTo>
                    <a:lnTo>
                      <a:pt x="4457" y="7770"/>
                    </a:lnTo>
                    <a:lnTo>
                      <a:pt x="4360" y="7916"/>
                    </a:lnTo>
                    <a:lnTo>
                      <a:pt x="4311" y="8087"/>
                    </a:lnTo>
                    <a:lnTo>
                      <a:pt x="4311" y="8257"/>
                    </a:lnTo>
                    <a:lnTo>
                      <a:pt x="4311" y="8257"/>
                    </a:lnTo>
                    <a:lnTo>
                      <a:pt x="4311" y="8428"/>
                    </a:lnTo>
                    <a:lnTo>
                      <a:pt x="4360" y="8598"/>
                    </a:lnTo>
                    <a:lnTo>
                      <a:pt x="4457" y="8744"/>
                    </a:lnTo>
                    <a:lnTo>
                      <a:pt x="4555" y="8890"/>
                    </a:lnTo>
                    <a:lnTo>
                      <a:pt x="6601" y="10936"/>
                    </a:lnTo>
                    <a:lnTo>
                      <a:pt x="6601" y="10936"/>
                    </a:lnTo>
                    <a:lnTo>
                      <a:pt x="6747" y="11034"/>
                    </a:lnTo>
                    <a:lnTo>
                      <a:pt x="6893" y="11131"/>
                    </a:lnTo>
                    <a:lnTo>
                      <a:pt x="7063" y="11180"/>
                    </a:lnTo>
                    <a:lnTo>
                      <a:pt x="7234" y="11180"/>
                    </a:lnTo>
                    <a:lnTo>
                      <a:pt x="7234" y="11180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4" name="Google Shape;54;p2"/>
              <p:cNvGrpSpPr/>
              <p:nvPr/>
            </p:nvGrpSpPr>
            <p:grpSpPr>
              <a:xfrm>
                <a:off x="3738065" y="1856313"/>
                <a:ext cx="332670" cy="332670"/>
                <a:chOff x="6649150" y="309350"/>
                <a:chExt cx="395800" cy="395800"/>
              </a:xfrm>
            </p:grpSpPr>
            <p:sp>
              <p:nvSpPr>
                <p:cNvPr id="55" name="Google Shape;55;p2"/>
                <p:cNvSpPr/>
                <p:nvPr/>
              </p:nvSpPr>
              <p:spPr>
                <a:xfrm>
                  <a:off x="6649150" y="309350"/>
                  <a:ext cx="395800" cy="39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32" h="15832" fill="none" extrusionOk="0">
                      <a:moveTo>
                        <a:pt x="7916" y="1"/>
                      </a:moveTo>
                      <a:lnTo>
                        <a:pt x="7916" y="1"/>
                      </a:lnTo>
                      <a:lnTo>
                        <a:pt x="7502" y="25"/>
                      </a:lnTo>
                      <a:lnTo>
                        <a:pt x="7112" y="49"/>
                      </a:lnTo>
                      <a:lnTo>
                        <a:pt x="6723" y="98"/>
                      </a:lnTo>
                      <a:lnTo>
                        <a:pt x="6333" y="171"/>
                      </a:lnTo>
                      <a:lnTo>
                        <a:pt x="5943" y="244"/>
                      </a:lnTo>
                      <a:lnTo>
                        <a:pt x="5553" y="366"/>
                      </a:lnTo>
                      <a:lnTo>
                        <a:pt x="5188" y="488"/>
                      </a:lnTo>
                      <a:lnTo>
                        <a:pt x="4847" y="634"/>
                      </a:lnTo>
                      <a:lnTo>
                        <a:pt x="4482" y="780"/>
                      </a:lnTo>
                      <a:lnTo>
                        <a:pt x="4141" y="950"/>
                      </a:lnTo>
                      <a:lnTo>
                        <a:pt x="3824" y="1145"/>
                      </a:lnTo>
                      <a:lnTo>
                        <a:pt x="3483" y="1364"/>
                      </a:lnTo>
                      <a:lnTo>
                        <a:pt x="3191" y="1584"/>
                      </a:lnTo>
                      <a:lnTo>
                        <a:pt x="2874" y="1803"/>
                      </a:lnTo>
                      <a:lnTo>
                        <a:pt x="2607" y="2071"/>
                      </a:lnTo>
                      <a:lnTo>
                        <a:pt x="2314" y="2314"/>
                      </a:lnTo>
                      <a:lnTo>
                        <a:pt x="2071" y="2607"/>
                      </a:lnTo>
                      <a:lnTo>
                        <a:pt x="1803" y="2874"/>
                      </a:lnTo>
                      <a:lnTo>
                        <a:pt x="1584" y="3191"/>
                      </a:lnTo>
                      <a:lnTo>
                        <a:pt x="1364" y="3483"/>
                      </a:lnTo>
                      <a:lnTo>
                        <a:pt x="1145" y="3824"/>
                      </a:lnTo>
                      <a:lnTo>
                        <a:pt x="950" y="4141"/>
                      </a:lnTo>
                      <a:lnTo>
                        <a:pt x="780" y="4482"/>
                      </a:lnTo>
                      <a:lnTo>
                        <a:pt x="634" y="4847"/>
                      </a:lnTo>
                      <a:lnTo>
                        <a:pt x="488" y="5188"/>
                      </a:lnTo>
                      <a:lnTo>
                        <a:pt x="366" y="5553"/>
                      </a:lnTo>
                      <a:lnTo>
                        <a:pt x="244" y="5943"/>
                      </a:lnTo>
                      <a:lnTo>
                        <a:pt x="171" y="6333"/>
                      </a:lnTo>
                      <a:lnTo>
                        <a:pt x="98" y="6722"/>
                      </a:lnTo>
                      <a:lnTo>
                        <a:pt x="49" y="7112"/>
                      </a:lnTo>
                      <a:lnTo>
                        <a:pt x="25" y="7502"/>
                      </a:lnTo>
                      <a:lnTo>
                        <a:pt x="1" y="7916"/>
                      </a:lnTo>
                      <a:lnTo>
                        <a:pt x="1" y="7916"/>
                      </a:lnTo>
                      <a:lnTo>
                        <a:pt x="25" y="8330"/>
                      </a:lnTo>
                      <a:lnTo>
                        <a:pt x="49" y="8720"/>
                      </a:lnTo>
                      <a:lnTo>
                        <a:pt x="98" y="9109"/>
                      </a:lnTo>
                      <a:lnTo>
                        <a:pt x="171" y="9499"/>
                      </a:lnTo>
                      <a:lnTo>
                        <a:pt x="244" y="9889"/>
                      </a:lnTo>
                      <a:lnTo>
                        <a:pt x="366" y="10278"/>
                      </a:lnTo>
                      <a:lnTo>
                        <a:pt x="488" y="10644"/>
                      </a:lnTo>
                      <a:lnTo>
                        <a:pt x="634" y="10985"/>
                      </a:lnTo>
                      <a:lnTo>
                        <a:pt x="780" y="11350"/>
                      </a:lnTo>
                      <a:lnTo>
                        <a:pt x="950" y="11691"/>
                      </a:lnTo>
                      <a:lnTo>
                        <a:pt x="1145" y="12008"/>
                      </a:lnTo>
                      <a:lnTo>
                        <a:pt x="1364" y="12348"/>
                      </a:lnTo>
                      <a:lnTo>
                        <a:pt x="1584" y="12641"/>
                      </a:lnTo>
                      <a:lnTo>
                        <a:pt x="1803" y="12957"/>
                      </a:lnTo>
                      <a:lnTo>
                        <a:pt x="2071" y="13225"/>
                      </a:lnTo>
                      <a:lnTo>
                        <a:pt x="2314" y="13518"/>
                      </a:lnTo>
                      <a:lnTo>
                        <a:pt x="2607" y="13761"/>
                      </a:lnTo>
                      <a:lnTo>
                        <a:pt x="2874" y="14029"/>
                      </a:lnTo>
                      <a:lnTo>
                        <a:pt x="3191" y="14248"/>
                      </a:lnTo>
                      <a:lnTo>
                        <a:pt x="3483" y="14467"/>
                      </a:lnTo>
                      <a:lnTo>
                        <a:pt x="3824" y="14687"/>
                      </a:lnTo>
                      <a:lnTo>
                        <a:pt x="4141" y="14881"/>
                      </a:lnTo>
                      <a:lnTo>
                        <a:pt x="4482" y="15052"/>
                      </a:lnTo>
                      <a:lnTo>
                        <a:pt x="4847" y="15198"/>
                      </a:lnTo>
                      <a:lnTo>
                        <a:pt x="5188" y="15344"/>
                      </a:lnTo>
                      <a:lnTo>
                        <a:pt x="5553" y="15466"/>
                      </a:lnTo>
                      <a:lnTo>
                        <a:pt x="5943" y="15588"/>
                      </a:lnTo>
                      <a:lnTo>
                        <a:pt x="6333" y="15661"/>
                      </a:lnTo>
                      <a:lnTo>
                        <a:pt x="6723" y="15734"/>
                      </a:lnTo>
                      <a:lnTo>
                        <a:pt x="7112" y="15783"/>
                      </a:lnTo>
                      <a:lnTo>
                        <a:pt x="7502" y="15807"/>
                      </a:lnTo>
                      <a:lnTo>
                        <a:pt x="7916" y="15831"/>
                      </a:lnTo>
                      <a:lnTo>
                        <a:pt x="7916" y="15831"/>
                      </a:lnTo>
                      <a:lnTo>
                        <a:pt x="8330" y="15807"/>
                      </a:lnTo>
                      <a:lnTo>
                        <a:pt x="8720" y="15783"/>
                      </a:lnTo>
                      <a:lnTo>
                        <a:pt x="9109" y="15734"/>
                      </a:lnTo>
                      <a:lnTo>
                        <a:pt x="9499" y="15661"/>
                      </a:lnTo>
                      <a:lnTo>
                        <a:pt x="9889" y="15588"/>
                      </a:lnTo>
                      <a:lnTo>
                        <a:pt x="10278" y="15466"/>
                      </a:lnTo>
                      <a:lnTo>
                        <a:pt x="10644" y="15344"/>
                      </a:lnTo>
                      <a:lnTo>
                        <a:pt x="10985" y="15198"/>
                      </a:lnTo>
                      <a:lnTo>
                        <a:pt x="11350" y="15052"/>
                      </a:lnTo>
                      <a:lnTo>
                        <a:pt x="11691" y="14881"/>
                      </a:lnTo>
                      <a:lnTo>
                        <a:pt x="12008" y="14687"/>
                      </a:lnTo>
                      <a:lnTo>
                        <a:pt x="12349" y="14467"/>
                      </a:lnTo>
                      <a:lnTo>
                        <a:pt x="12641" y="14248"/>
                      </a:lnTo>
                      <a:lnTo>
                        <a:pt x="12957" y="14029"/>
                      </a:lnTo>
                      <a:lnTo>
                        <a:pt x="13225" y="13761"/>
                      </a:lnTo>
                      <a:lnTo>
                        <a:pt x="13518" y="13518"/>
                      </a:lnTo>
                      <a:lnTo>
                        <a:pt x="13761" y="13225"/>
                      </a:lnTo>
                      <a:lnTo>
                        <a:pt x="14029" y="12957"/>
                      </a:lnTo>
                      <a:lnTo>
                        <a:pt x="14248" y="12641"/>
                      </a:lnTo>
                      <a:lnTo>
                        <a:pt x="14467" y="12348"/>
                      </a:lnTo>
                      <a:lnTo>
                        <a:pt x="14687" y="12008"/>
                      </a:lnTo>
                      <a:lnTo>
                        <a:pt x="14881" y="11691"/>
                      </a:lnTo>
                      <a:lnTo>
                        <a:pt x="15052" y="11350"/>
                      </a:lnTo>
                      <a:lnTo>
                        <a:pt x="15198" y="10985"/>
                      </a:lnTo>
                      <a:lnTo>
                        <a:pt x="15344" y="10644"/>
                      </a:lnTo>
                      <a:lnTo>
                        <a:pt x="15466" y="10278"/>
                      </a:lnTo>
                      <a:lnTo>
                        <a:pt x="15588" y="9889"/>
                      </a:lnTo>
                      <a:lnTo>
                        <a:pt x="15661" y="9499"/>
                      </a:lnTo>
                      <a:lnTo>
                        <a:pt x="15734" y="9109"/>
                      </a:lnTo>
                      <a:lnTo>
                        <a:pt x="15783" y="8720"/>
                      </a:lnTo>
                      <a:lnTo>
                        <a:pt x="15807" y="8330"/>
                      </a:lnTo>
                      <a:lnTo>
                        <a:pt x="15831" y="7916"/>
                      </a:lnTo>
                      <a:lnTo>
                        <a:pt x="15831" y="7916"/>
                      </a:lnTo>
                      <a:lnTo>
                        <a:pt x="15807" y="7502"/>
                      </a:lnTo>
                      <a:lnTo>
                        <a:pt x="15783" y="7112"/>
                      </a:lnTo>
                      <a:lnTo>
                        <a:pt x="15734" y="6722"/>
                      </a:lnTo>
                      <a:lnTo>
                        <a:pt x="15661" y="6333"/>
                      </a:lnTo>
                      <a:lnTo>
                        <a:pt x="15588" y="5943"/>
                      </a:lnTo>
                      <a:lnTo>
                        <a:pt x="15466" y="5553"/>
                      </a:lnTo>
                      <a:lnTo>
                        <a:pt x="15344" y="5188"/>
                      </a:lnTo>
                      <a:lnTo>
                        <a:pt x="15198" y="4847"/>
                      </a:lnTo>
                      <a:lnTo>
                        <a:pt x="15052" y="4482"/>
                      </a:lnTo>
                      <a:lnTo>
                        <a:pt x="14881" y="4141"/>
                      </a:lnTo>
                      <a:lnTo>
                        <a:pt x="14687" y="3824"/>
                      </a:lnTo>
                      <a:lnTo>
                        <a:pt x="14467" y="3483"/>
                      </a:lnTo>
                      <a:lnTo>
                        <a:pt x="14248" y="3191"/>
                      </a:lnTo>
                      <a:lnTo>
                        <a:pt x="14029" y="2874"/>
                      </a:lnTo>
                      <a:lnTo>
                        <a:pt x="13761" y="2607"/>
                      </a:lnTo>
                      <a:lnTo>
                        <a:pt x="13518" y="2314"/>
                      </a:lnTo>
                      <a:lnTo>
                        <a:pt x="13225" y="2071"/>
                      </a:lnTo>
                      <a:lnTo>
                        <a:pt x="12957" y="1803"/>
                      </a:lnTo>
                      <a:lnTo>
                        <a:pt x="12641" y="1584"/>
                      </a:lnTo>
                      <a:lnTo>
                        <a:pt x="12349" y="1364"/>
                      </a:lnTo>
                      <a:lnTo>
                        <a:pt x="12008" y="1145"/>
                      </a:lnTo>
                      <a:lnTo>
                        <a:pt x="11691" y="950"/>
                      </a:lnTo>
                      <a:lnTo>
                        <a:pt x="11350" y="780"/>
                      </a:lnTo>
                      <a:lnTo>
                        <a:pt x="10985" y="634"/>
                      </a:lnTo>
                      <a:lnTo>
                        <a:pt x="10644" y="488"/>
                      </a:lnTo>
                      <a:lnTo>
                        <a:pt x="10278" y="366"/>
                      </a:lnTo>
                      <a:lnTo>
                        <a:pt x="9889" y="244"/>
                      </a:lnTo>
                      <a:lnTo>
                        <a:pt x="9499" y="171"/>
                      </a:lnTo>
                      <a:lnTo>
                        <a:pt x="9109" y="98"/>
                      </a:lnTo>
                      <a:lnTo>
                        <a:pt x="8720" y="49"/>
                      </a:lnTo>
                      <a:lnTo>
                        <a:pt x="8330" y="25"/>
                      </a:lnTo>
                      <a:lnTo>
                        <a:pt x="7916" y="1"/>
                      </a:lnTo>
                      <a:lnTo>
                        <a:pt x="7916" y="1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56;p2"/>
                <p:cNvSpPr/>
                <p:nvPr/>
              </p:nvSpPr>
              <p:spPr>
                <a:xfrm>
                  <a:off x="6673500" y="333700"/>
                  <a:ext cx="347100" cy="34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84" h="13884" fill="none" extrusionOk="0">
                      <a:moveTo>
                        <a:pt x="6942" y="13883"/>
                      </a:moveTo>
                      <a:lnTo>
                        <a:pt x="6942" y="13883"/>
                      </a:lnTo>
                      <a:lnTo>
                        <a:pt x="6577" y="13883"/>
                      </a:lnTo>
                      <a:lnTo>
                        <a:pt x="6236" y="13834"/>
                      </a:lnTo>
                      <a:lnTo>
                        <a:pt x="5895" y="13810"/>
                      </a:lnTo>
                      <a:lnTo>
                        <a:pt x="5554" y="13737"/>
                      </a:lnTo>
                      <a:lnTo>
                        <a:pt x="5213" y="13664"/>
                      </a:lnTo>
                      <a:lnTo>
                        <a:pt x="4872" y="13566"/>
                      </a:lnTo>
                      <a:lnTo>
                        <a:pt x="4555" y="13469"/>
                      </a:lnTo>
                      <a:lnTo>
                        <a:pt x="4239" y="13323"/>
                      </a:lnTo>
                      <a:lnTo>
                        <a:pt x="3946" y="13201"/>
                      </a:lnTo>
                      <a:lnTo>
                        <a:pt x="3630" y="13031"/>
                      </a:lnTo>
                      <a:lnTo>
                        <a:pt x="3337" y="12884"/>
                      </a:lnTo>
                      <a:lnTo>
                        <a:pt x="3069" y="12690"/>
                      </a:lnTo>
                      <a:lnTo>
                        <a:pt x="2802" y="12495"/>
                      </a:lnTo>
                      <a:lnTo>
                        <a:pt x="2534" y="12300"/>
                      </a:lnTo>
                      <a:lnTo>
                        <a:pt x="2290" y="12081"/>
                      </a:lnTo>
                      <a:lnTo>
                        <a:pt x="2047" y="11837"/>
                      </a:lnTo>
                      <a:lnTo>
                        <a:pt x="1803" y="11594"/>
                      </a:lnTo>
                      <a:lnTo>
                        <a:pt x="1584" y="11350"/>
                      </a:lnTo>
                      <a:lnTo>
                        <a:pt x="1389" y="11082"/>
                      </a:lnTo>
                      <a:lnTo>
                        <a:pt x="1194" y="10814"/>
                      </a:lnTo>
                      <a:lnTo>
                        <a:pt x="999" y="10546"/>
                      </a:lnTo>
                      <a:lnTo>
                        <a:pt x="853" y="10254"/>
                      </a:lnTo>
                      <a:lnTo>
                        <a:pt x="683" y="9938"/>
                      </a:lnTo>
                      <a:lnTo>
                        <a:pt x="561" y="9645"/>
                      </a:lnTo>
                      <a:lnTo>
                        <a:pt x="415" y="9329"/>
                      </a:lnTo>
                      <a:lnTo>
                        <a:pt x="317" y="9012"/>
                      </a:lnTo>
                      <a:lnTo>
                        <a:pt x="220" y="8671"/>
                      </a:lnTo>
                      <a:lnTo>
                        <a:pt x="147" y="8330"/>
                      </a:lnTo>
                      <a:lnTo>
                        <a:pt x="74" y="7989"/>
                      </a:lnTo>
                      <a:lnTo>
                        <a:pt x="49" y="7648"/>
                      </a:lnTo>
                      <a:lnTo>
                        <a:pt x="1" y="7307"/>
                      </a:lnTo>
                      <a:lnTo>
                        <a:pt x="1" y="6942"/>
                      </a:lnTo>
                      <a:lnTo>
                        <a:pt x="1" y="6942"/>
                      </a:lnTo>
                      <a:lnTo>
                        <a:pt x="1" y="6577"/>
                      </a:lnTo>
                      <a:lnTo>
                        <a:pt x="49" y="6236"/>
                      </a:lnTo>
                      <a:lnTo>
                        <a:pt x="74" y="5895"/>
                      </a:lnTo>
                      <a:lnTo>
                        <a:pt x="147" y="5554"/>
                      </a:lnTo>
                      <a:lnTo>
                        <a:pt x="220" y="5213"/>
                      </a:lnTo>
                      <a:lnTo>
                        <a:pt x="317" y="4872"/>
                      </a:lnTo>
                      <a:lnTo>
                        <a:pt x="415" y="4555"/>
                      </a:lnTo>
                      <a:lnTo>
                        <a:pt x="561" y="4238"/>
                      </a:lnTo>
                      <a:lnTo>
                        <a:pt x="683" y="3946"/>
                      </a:lnTo>
                      <a:lnTo>
                        <a:pt x="853" y="3630"/>
                      </a:lnTo>
                      <a:lnTo>
                        <a:pt x="999" y="3337"/>
                      </a:lnTo>
                      <a:lnTo>
                        <a:pt x="1194" y="3069"/>
                      </a:lnTo>
                      <a:lnTo>
                        <a:pt x="1389" y="2802"/>
                      </a:lnTo>
                      <a:lnTo>
                        <a:pt x="1584" y="2534"/>
                      </a:lnTo>
                      <a:lnTo>
                        <a:pt x="1803" y="2290"/>
                      </a:lnTo>
                      <a:lnTo>
                        <a:pt x="2047" y="2047"/>
                      </a:lnTo>
                      <a:lnTo>
                        <a:pt x="2290" y="1803"/>
                      </a:lnTo>
                      <a:lnTo>
                        <a:pt x="2534" y="1584"/>
                      </a:lnTo>
                      <a:lnTo>
                        <a:pt x="2802" y="1389"/>
                      </a:lnTo>
                      <a:lnTo>
                        <a:pt x="3069" y="1194"/>
                      </a:lnTo>
                      <a:lnTo>
                        <a:pt x="3337" y="999"/>
                      </a:lnTo>
                      <a:lnTo>
                        <a:pt x="3630" y="853"/>
                      </a:lnTo>
                      <a:lnTo>
                        <a:pt x="3946" y="683"/>
                      </a:lnTo>
                      <a:lnTo>
                        <a:pt x="4239" y="561"/>
                      </a:lnTo>
                      <a:lnTo>
                        <a:pt x="4555" y="415"/>
                      </a:lnTo>
                      <a:lnTo>
                        <a:pt x="4872" y="317"/>
                      </a:lnTo>
                      <a:lnTo>
                        <a:pt x="5213" y="220"/>
                      </a:lnTo>
                      <a:lnTo>
                        <a:pt x="5554" y="147"/>
                      </a:lnTo>
                      <a:lnTo>
                        <a:pt x="5895" y="74"/>
                      </a:lnTo>
                      <a:lnTo>
                        <a:pt x="6236" y="49"/>
                      </a:lnTo>
                      <a:lnTo>
                        <a:pt x="6577" y="1"/>
                      </a:lnTo>
                      <a:lnTo>
                        <a:pt x="6942" y="1"/>
                      </a:lnTo>
                      <a:lnTo>
                        <a:pt x="6942" y="1"/>
                      </a:lnTo>
                      <a:lnTo>
                        <a:pt x="7307" y="1"/>
                      </a:lnTo>
                      <a:lnTo>
                        <a:pt x="7648" y="49"/>
                      </a:lnTo>
                      <a:lnTo>
                        <a:pt x="7989" y="74"/>
                      </a:lnTo>
                      <a:lnTo>
                        <a:pt x="8330" y="147"/>
                      </a:lnTo>
                      <a:lnTo>
                        <a:pt x="8671" y="220"/>
                      </a:lnTo>
                      <a:lnTo>
                        <a:pt x="9012" y="317"/>
                      </a:lnTo>
                      <a:lnTo>
                        <a:pt x="9329" y="415"/>
                      </a:lnTo>
                      <a:lnTo>
                        <a:pt x="9645" y="561"/>
                      </a:lnTo>
                      <a:lnTo>
                        <a:pt x="9938" y="683"/>
                      </a:lnTo>
                      <a:lnTo>
                        <a:pt x="10254" y="853"/>
                      </a:lnTo>
                      <a:lnTo>
                        <a:pt x="10546" y="999"/>
                      </a:lnTo>
                      <a:lnTo>
                        <a:pt x="10814" y="1194"/>
                      </a:lnTo>
                      <a:lnTo>
                        <a:pt x="11082" y="1389"/>
                      </a:lnTo>
                      <a:lnTo>
                        <a:pt x="11350" y="1584"/>
                      </a:lnTo>
                      <a:lnTo>
                        <a:pt x="11594" y="1803"/>
                      </a:lnTo>
                      <a:lnTo>
                        <a:pt x="11837" y="2047"/>
                      </a:lnTo>
                      <a:lnTo>
                        <a:pt x="12081" y="2290"/>
                      </a:lnTo>
                      <a:lnTo>
                        <a:pt x="12300" y="2534"/>
                      </a:lnTo>
                      <a:lnTo>
                        <a:pt x="12495" y="2802"/>
                      </a:lnTo>
                      <a:lnTo>
                        <a:pt x="12690" y="3069"/>
                      </a:lnTo>
                      <a:lnTo>
                        <a:pt x="12885" y="3337"/>
                      </a:lnTo>
                      <a:lnTo>
                        <a:pt x="13031" y="3630"/>
                      </a:lnTo>
                      <a:lnTo>
                        <a:pt x="13201" y="3946"/>
                      </a:lnTo>
                      <a:lnTo>
                        <a:pt x="13323" y="4238"/>
                      </a:lnTo>
                      <a:lnTo>
                        <a:pt x="13469" y="4555"/>
                      </a:lnTo>
                      <a:lnTo>
                        <a:pt x="13566" y="4872"/>
                      </a:lnTo>
                      <a:lnTo>
                        <a:pt x="13664" y="5213"/>
                      </a:lnTo>
                      <a:lnTo>
                        <a:pt x="13737" y="5554"/>
                      </a:lnTo>
                      <a:lnTo>
                        <a:pt x="13810" y="5895"/>
                      </a:lnTo>
                      <a:lnTo>
                        <a:pt x="13834" y="6236"/>
                      </a:lnTo>
                      <a:lnTo>
                        <a:pt x="13883" y="6577"/>
                      </a:lnTo>
                      <a:lnTo>
                        <a:pt x="13883" y="6942"/>
                      </a:lnTo>
                      <a:lnTo>
                        <a:pt x="13883" y="6942"/>
                      </a:lnTo>
                      <a:lnTo>
                        <a:pt x="13883" y="7307"/>
                      </a:lnTo>
                      <a:lnTo>
                        <a:pt x="13834" y="7648"/>
                      </a:lnTo>
                      <a:lnTo>
                        <a:pt x="13810" y="7989"/>
                      </a:lnTo>
                      <a:lnTo>
                        <a:pt x="13737" y="8330"/>
                      </a:lnTo>
                      <a:lnTo>
                        <a:pt x="13664" y="8671"/>
                      </a:lnTo>
                      <a:lnTo>
                        <a:pt x="13566" y="9012"/>
                      </a:lnTo>
                      <a:lnTo>
                        <a:pt x="13469" y="9329"/>
                      </a:lnTo>
                      <a:lnTo>
                        <a:pt x="13323" y="9645"/>
                      </a:lnTo>
                      <a:lnTo>
                        <a:pt x="13201" y="9938"/>
                      </a:lnTo>
                      <a:lnTo>
                        <a:pt x="13031" y="10254"/>
                      </a:lnTo>
                      <a:lnTo>
                        <a:pt x="12885" y="10546"/>
                      </a:lnTo>
                      <a:lnTo>
                        <a:pt x="12690" y="10814"/>
                      </a:lnTo>
                      <a:lnTo>
                        <a:pt x="12495" y="11082"/>
                      </a:lnTo>
                      <a:lnTo>
                        <a:pt x="12300" y="11350"/>
                      </a:lnTo>
                      <a:lnTo>
                        <a:pt x="12081" y="11594"/>
                      </a:lnTo>
                      <a:lnTo>
                        <a:pt x="11837" y="11837"/>
                      </a:lnTo>
                      <a:lnTo>
                        <a:pt x="11594" y="12081"/>
                      </a:lnTo>
                      <a:lnTo>
                        <a:pt x="11350" y="12300"/>
                      </a:lnTo>
                      <a:lnTo>
                        <a:pt x="11082" y="12495"/>
                      </a:lnTo>
                      <a:lnTo>
                        <a:pt x="10814" y="12690"/>
                      </a:lnTo>
                      <a:lnTo>
                        <a:pt x="10546" y="12884"/>
                      </a:lnTo>
                      <a:lnTo>
                        <a:pt x="10254" y="13031"/>
                      </a:lnTo>
                      <a:lnTo>
                        <a:pt x="9938" y="13201"/>
                      </a:lnTo>
                      <a:lnTo>
                        <a:pt x="9645" y="13323"/>
                      </a:lnTo>
                      <a:lnTo>
                        <a:pt x="9329" y="13469"/>
                      </a:lnTo>
                      <a:lnTo>
                        <a:pt x="9012" y="13566"/>
                      </a:lnTo>
                      <a:lnTo>
                        <a:pt x="8671" y="13664"/>
                      </a:lnTo>
                      <a:lnTo>
                        <a:pt x="8330" y="13737"/>
                      </a:lnTo>
                      <a:lnTo>
                        <a:pt x="7989" y="13810"/>
                      </a:lnTo>
                      <a:lnTo>
                        <a:pt x="7648" y="13834"/>
                      </a:lnTo>
                      <a:lnTo>
                        <a:pt x="7307" y="13883"/>
                      </a:lnTo>
                      <a:lnTo>
                        <a:pt x="6942" y="13883"/>
                      </a:lnTo>
                      <a:lnTo>
                        <a:pt x="6942" y="13883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57;p2"/>
                <p:cNvSpPr/>
                <p:nvPr/>
              </p:nvSpPr>
              <p:spPr>
                <a:xfrm>
                  <a:off x="6848850" y="397625"/>
                  <a:ext cx="54825" cy="16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3" h="6772" fill="none" extrusionOk="0">
                      <a:moveTo>
                        <a:pt x="1" y="1"/>
                      </a:moveTo>
                      <a:lnTo>
                        <a:pt x="1" y="4580"/>
                      </a:lnTo>
                      <a:lnTo>
                        <a:pt x="2193" y="6772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58;p2"/>
                <p:cNvSpPr/>
                <p:nvPr/>
              </p:nvSpPr>
              <p:spPr>
                <a:xfrm>
                  <a:off x="6847025" y="333700"/>
                  <a:ext cx="25" cy="2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170" fill="none" extrusionOk="0">
                      <a:moveTo>
                        <a:pt x="1" y="1170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59;p2"/>
                <p:cNvSpPr/>
                <p:nvPr/>
              </p:nvSpPr>
              <p:spPr>
                <a:xfrm>
                  <a:off x="6760575" y="3568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6760575" y="356850"/>
                  <a:ext cx="14025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999" fill="none" extrusionOk="0">
                      <a:moveTo>
                        <a:pt x="1" y="0"/>
                      </a:moveTo>
                      <a:lnTo>
                        <a:pt x="561" y="999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6696650" y="4207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>
                  <a:off x="6696650" y="420775"/>
                  <a:ext cx="24975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61" fill="none" extrusionOk="0">
                      <a:moveTo>
                        <a:pt x="0" y="0"/>
                      </a:moveTo>
                      <a:lnTo>
                        <a:pt x="999" y="561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6673500" y="507225"/>
                  <a:ext cx="292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" fill="none" extrusionOk="0">
                      <a:moveTo>
                        <a:pt x="1" y="1"/>
                      </a:moveTo>
                      <a:lnTo>
                        <a:pt x="1170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6696650" y="593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6696650" y="579700"/>
                  <a:ext cx="24975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61" fill="none" extrusionOk="0">
                      <a:moveTo>
                        <a:pt x="0" y="560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6760575" y="632675"/>
                  <a:ext cx="14025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999" fill="none" extrusionOk="0">
                      <a:moveTo>
                        <a:pt x="1" y="999"/>
                      </a:moveTo>
                      <a:lnTo>
                        <a:pt x="561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67;p2"/>
                <p:cNvSpPr/>
                <p:nvPr/>
              </p:nvSpPr>
              <p:spPr>
                <a:xfrm>
                  <a:off x="6760575" y="6576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68;p2"/>
                <p:cNvSpPr/>
                <p:nvPr/>
              </p:nvSpPr>
              <p:spPr>
                <a:xfrm>
                  <a:off x="6847025" y="651550"/>
                  <a:ext cx="25" cy="2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170" fill="none" extrusionOk="0">
                      <a:moveTo>
                        <a:pt x="1" y="0"/>
                      </a:moveTo>
                      <a:lnTo>
                        <a:pt x="1" y="1169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69;p2"/>
                <p:cNvSpPr/>
                <p:nvPr/>
              </p:nvSpPr>
              <p:spPr>
                <a:xfrm>
                  <a:off x="6919500" y="632675"/>
                  <a:ext cx="14025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999" fill="none" extrusionOk="0">
                      <a:moveTo>
                        <a:pt x="560" y="99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70;p2"/>
                <p:cNvSpPr/>
                <p:nvPr/>
              </p:nvSpPr>
              <p:spPr>
                <a:xfrm>
                  <a:off x="6933500" y="6576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>
                  <a:off x="6972475" y="579700"/>
                  <a:ext cx="24975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61" fill="none" extrusionOk="0">
                      <a:moveTo>
                        <a:pt x="999" y="56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6997425" y="593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6991350" y="507225"/>
                  <a:ext cx="292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" fill="none" extrusionOk="0">
                      <a:moveTo>
                        <a:pt x="116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6972475" y="420775"/>
                  <a:ext cx="24975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61" fill="none" extrusionOk="0">
                      <a:moveTo>
                        <a:pt x="0" y="561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6997425" y="4207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6919500" y="356850"/>
                  <a:ext cx="14025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999" fill="none" extrusionOk="0">
                      <a:moveTo>
                        <a:pt x="560" y="0"/>
                      </a:moveTo>
                      <a:lnTo>
                        <a:pt x="0" y="999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>
                  <a:off x="6933500" y="3568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" name="Google Shape;78;p2"/>
              <p:cNvGrpSpPr/>
              <p:nvPr/>
            </p:nvGrpSpPr>
            <p:grpSpPr>
              <a:xfrm>
                <a:off x="2945587" y="1851448"/>
                <a:ext cx="215966" cy="342399"/>
                <a:chOff x="6718575" y="2318625"/>
                <a:chExt cx="256950" cy="407375"/>
              </a:xfrm>
            </p:grpSpPr>
            <p:sp>
              <p:nvSpPr>
                <p:cNvPr id="79" name="Google Shape;79;p2"/>
                <p:cNvSpPr/>
                <p:nvPr/>
              </p:nvSpPr>
              <p:spPr>
                <a:xfrm>
                  <a:off x="6795900" y="2673600"/>
                  <a:ext cx="102300" cy="2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902" fill="none" extrusionOk="0">
                      <a:moveTo>
                        <a:pt x="4092" y="902"/>
                      </a:moveTo>
                      <a:lnTo>
                        <a:pt x="4092" y="1"/>
                      </a:lnTo>
                      <a:lnTo>
                        <a:pt x="0" y="1"/>
                      </a:lnTo>
                      <a:lnTo>
                        <a:pt x="0" y="902"/>
                      </a:lnTo>
                      <a:lnTo>
                        <a:pt x="4092" y="902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80;p2"/>
                <p:cNvSpPr/>
                <p:nvPr/>
              </p:nvSpPr>
              <p:spPr>
                <a:xfrm>
                  <a:off x="6795900" y="2650475"/>
                  <a:ext cx="102300" cy="2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902" fill="none" extrusionOk="0">
                      <a:moveTo>
                        <a:pt x="4092" y="901"/>
                      </a:moveTo>
                      <a:lnTo>
                        <a:pt x="4092" y="0"/>
                      </a:lnTo>
                      <a:lnTo>
                        <a:pt x="0" y="0"/>
                      </a:lnTo>
                      <a:lnTo>
                        <a:pt x="0" y="901"/>
                      </a:lnTo>
                      <a:lnTo>
                        <a:pt x="4092" y="901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81;p2"/>
                <p:cNvSpPr/>
                <p:nvPr/>
              </p:nvSpPr>
              <p:spPr>
                <a:xfrm>
                  <a:off x="6795900" y="2696125"/>
                  <a:ext cx="102300" cy="2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1195" fill="none" extrusionOk="0">
                      <a:moveTo>
                        <a:pt x="0" y="1"/>
                      </a:moveTo>
                      <a:lnTo>
                        <a:pt x="0" y="171"/>
                      </a:lnTo>
                      <a:lnTo>
                        <a:pt x="0" y="171"/>
                      </a:lnTo>
                      <a:lnTo>
                        <a:pt x="24" y="318"/>
                      </a:lnTo>
                      <a:lnTo>
                        <a:pt x="98" y="464"/>
                      </a:lnTo>
                      <a:lnTo>
                        <a:pt x="195" y="585"/>
                      </a:lnTo>
                      <a:lnTo>
                        <a:pt x="341" y="659"/>
                      </a:lnTo>
                      <a:lnTo>
                        <a:pt x="1875" y="1170"/>
                      </a:lnTo>
                      <a:lnTo>
                        <a:pt x="1875" y="1170"/>
                      </a:lnTo>
                      <a:lnTo>
                        <a:pt x="2046" y="1194"/>
                      </a:lnTo>
                      <a:lnTo>
                        <a:pt x="2046" y="1194"/>
                      </a:lnTo>
                      <a:lnTo>
                        <a:pt x="2216" y="1170"/>
                      </a:lnTo>
                      <a:lnTo>
                        <a:pt x="3751" y="659"/>
                      </a:lnTo>
                      <a:lnTo>
                        <a:pt x="3751" y="659"/>
                      </a:lnTo>
                      <a:lnTo>
                        <a:pt x="3897" y="585"/>
                      </a:lnTo>
                      <a:lnTo>
                        <a:pt x="3994" y="464"/>
                      </a:lnTo>
                      <a:lnTo>
                        <a:pt x="4067" y="318"/>
                      </a:lnTo>
                      <a:lnTo>
                        <a:pt x="4092" y="171"/>
                      </a:lnTo>
                      <a:lnTo>
                        <a:pt x="4092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82;p2"/>
                <p:cNvSpPr/>
                <p:nvPr/>
              </p:nvSpPr>
              <p:spPr>
                <a:xfrm>
                  <a:off x="6784925" y="2459275"/>
                  <a:ext cx="35350" cy="16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" h="6675" fill="none" extrusionOk="0">
                      <a:moveTo>
                        <a:pt x="1413" y="6674"/>
                      </a:moveTo>
                      <a:lnTo>
                        <a:pt x="1413" y="6674"/>
                      </a:lnTo>
                      <a:lnTo>
                        <a:pt x="585" y="2850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6718575" y="2318625"/>
                  <a:ext cx="256950" cy="30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8" h="12301" fill="none" extrusionOk="0">
                      <a:moveTo>
                        <a:pt x="7185" y="12300"/>
                      </a:moveTo>
                      <a:lnTo>
                        <a:pt x="7185" y="12300"/>
                      </a:lnTo>
                      <a:lnTo>
                        <a:pt x="7307" y="11764"/>
                      </a:lnTo>
                      <a:lnTo>
                        <a:pt x="7477" y="11253"/>
                      </a:lnTo>
                      <a:lnTo>
                        <a:pt x="7672" y="10766"/>
                      </a:lnTo>
                      <a:lnTo>
                        <a:pt x="7891" y="10327"/>
                      </a:lnTo>
                      <a:lnTo>
                        <a:pt x="8135" y="9913"/>
                      </a:lnTo>
                      <a:lnTo>
                        <a:pt x="8378" y="9499"/>
                      </a:lnTo>
                      <a:lnTo>
                        <a:pt x="8914" y="8720"/>
                      </a:lnTo>
                      <a:lnTo>
                        <a:pt x="9182" y="8330"/>
                      </a:lnTo>
                      <a:lnTo>
                        <a:pt x="9425" y="7941"/>
                      </a:lnTo>
                      <a:lnTo>
                        <a:pt x="9645" y="7551"/>
                      </a:lnTo>
                      <a:lnTo>
                        <a:pt x="9864" y="7113"/>
                      </a:lnTo>
                      <a:lnTo>
                        <a:pt x="10034" y="6674"/>
                      </a:lnTo>
                      <a:lnTo>
                        <a:pt x="10156" y="6187"/>
                      </a:lnTo>
                      <a:lnTo>
                        <a:pt x="10229" y="5676"/>
                      </a:lnTo>
                      <a:lnTo>
                        <a:pt x="10253" y="5408"/>
                      </a:lnTo>
                      <a:lnTo>
                        <a:pt x="10278" y="5140"/>
                      </a:lnTo>
                      <a:lnTo>
                        <a:pt x="10278" y="5140"/>
                      </a:lnTo>
                      <a:lnTo>
                        <a:pt x="10229" y="4604"/>
                      </a:lnTo>
                      <a:lnTo>
                        <a:pt x="10156" y="4093"/>
                      </a:lnTo>
                      <a:lnTo>
                        <a:pt x="10034" y="3605"/>
                      </a:lnTo>
                      <a:lnTo>
                        <a:pt x="9864" y="3143"/>
                      </a:lnTo>
                      <a:lnTo>
                        <a:pt x="9645" y="2680"/>
                      </a:lnTo>
                      <a:lnTo>
                        <a:pt x="9401" y="2266"/>
                      </a:lnTo>
                      <a:lnTo>
                        <a:pt x="9084" y="1876"/>
                      </a:lnTo>
                      <a:lnTo>
                        <a:pt x="8768" y="1511"/>
                      </a:lnTo>
                      <a:lnTo>
                        <a:pt x="8402" y="1170"/>
                      </a:lnTo>
                      <a:lnTo>
                        <a:pt x="8013" y="878"/>
                      </a:lnTo>
                      <a:lnTo>
                        <a:pt x="7574" y="634"/>
                      </a:lnTo>
                      <a:lnTo>
                        <a:pt x="7136" y="415"/>
                      </a:lnTo>
                      <a:lnTo>
                        <a:pt x="6673" y="244"/>
                      </a:lnTo>
                      <a:lnTo>
                        <a:pt x="6162" y="98"/>
                      </a:lnTo>
                      <a:lnTo>
                        <a:pt x="5675" y="25"/>
                      </a:lnTo>
                      <a:lnTo>
                        <a:pt x="5139" y="1"/>
                      </a:lnTo>
                      <a:lnTo>
                        <a:pt x="5139" y="1"/>
                      </a:lnTo>
                      <a:lnTo>
                        <a:pt x="4603" y="25"/>
                      </a:lnTo>
                      <a:lnTo>
                        <a:pt x="4116" y="98"/>
                      </a:lnTo>
                      <a:lnTo>
                        <a:pt x="3605" y="244"/>
                      </a:lnTo>
                      <a:lnTo>
                        <a:pt x="3142" y="415"/>
                      </a:lnTo>
                      <a:lnTo>
                        <a:pt x="2703" y="634"/>
                      </a:lnTo>
                      <a:lnTo>
                        <a:pt x="2265" y="878"/>
                      </a:lnTo>
                      <a:lnTo>
                        <a:pt x="1875" y="1170"/>
                      </a:lnTo>
                      <a:lnTo>
                        <a:pt x="1510" y="1511"/>
                      </a:lnTo>
                      <a:lnTo>
                        <a:pt x="1193" y="1876"/>
                      </a:lnTo>
                      <a:lnTo>
                        <a:pt x="877" y="2266"/>
                      </a:lnTo>
                      <a:lnTo>
                        <a:pt x="633" y="2680"/>
                      </a:lnTo>
                      <a:lnTo>
                        <a:pt x="414" y="3143"/>
                      </a:lnTo>
                      <a:lnTo>
                        <a:pt x="244" y="3605"/>
                      </a:lnTo>
                      <a:lnTo>
                        <a:pt x="122" y="4093"/>
                      </a:lnTo>
                      <a:lnTo>
                        <a:pt x="49" y="4604"/>
                      </a:lnTo>
                      <a:lnTo>
                        <a:pt x="0" y="5140"/>
                      </a:lnTo>
                      <a:lnTo>
                        <a:pt x="0" y="5140"/>
                      </a:lnTo>
                      <a:lnTo>
                        <a:pt x="24" y="5408"/>
                      </a:lnTo>
                      <a:lnTo>
                        <a:pt x="49" y="5676"/>
                      </a:lnTo>
                      <a:lnTo>
                        <a:pt x="122" y="6187"/>
                      </a:lnTo>
                      <a:lnTo>
                        <a:pt x="244" y="6674"/>
                      </a:lnTo>
                      <a:lnTo>
                        <a:pt x="414" y="7113"/>
                      </a:lnTo>
                      <a:lnTo>
                        <a:pt x="633" y="7551"/>
                      </a:lnTo>
                      <a:lnTo>
                        <a:pt x="852" y="7941"/>
                      </a:lnTo>
                      <a:lnTo>
                        <a:pt x="1096" y="8330"/>
                      </a:lnTo>
                      <a:lnTo>
                        <a:pt x="1364" y="8720"/>
                      </a:lnTo>
                      <a:lnTo>
                        <a:pt x="1900" y="9499"/>
                      </a:lnTo>
                      <a:lnTo>
                        <a:pt x="2143" y="9913"/>
                      </a:lnTo>
                      <a:lnTo>
                        <a:pt x="2387" y="10327"/>
                      </a:lnTo>
                      <a:lnTo>
                        <a:pt x="2606" y="10766"/>
                      </a:lnTo>
                      <a:lnTo>
                        <a:pt x="2801" y="11253"/>
                      </a:lnTo>
                      <a:lnTo>
                        <a:pt x="2971" y="11764"/>
                      </a:lnTo>
                      <a:lnTo>
                        <a:pt x="3093" y="12300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6873825" y="2459275"/>
                  <a:ext cx="35350" cy="16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" h="6675" fill="none" extrusionOk="0">
                      <a:moveTo>
                        <a:pt x="1413" y="1"/>
                      </a:moveTo>
                      <a:lnTo>
                        <a:pt x="1413" y="1"/>
                      </a:lnTo>
                      <a:lnTo>
                        <a:pt x="829" y="2850"/>
                      </a:lnTo>
                      <a:lnTo>
                        <a:pt x="1" y="6674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6801975" y="2453200"/>
                  <a:ext cx="90150" cy="1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6" h="780" fill="none" extrusionOk="0">
                      <a:moveTo>
                        <a:pt x="1" y="73"/>
                      </a:moveTo>
                      <a:lnTo>
                        <a:pt x="829" y="780"/>
                      </a:lnTo>
                      <a:lnTo>
                        <a:pt x="1657" y="73"/>
                      </a:lnTo>
                      <a:lnTo>
                        <a:pt x="1657" y="73"/>
                      </a:lnTo>
                      <a:lnTo>
                        <a:pt x="1730" y="25"/>
                      </a:lnTo>
                      <a:lnTo>
                        <a:pt x="1803" y="0"/>
                      </a:lnTo>
                      <a:lnTo>
                        <a:pt x="1876" y="25"/>
                      </a:lnTo>
                      <a:lnTo>
                        <a:pt x="1949" y="73"/>
                      </a:lnTo>
                      <a:lnTo>
                        <a:pt x="2777" y="780"/>
                      </a:lnTo>
                      <a:lnTo>
                        <a:pt x="3605" y="73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6795900" y="2628550"/>
                  <a:ext cx="1023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1" fill="none" extrusionOk="0">
                      <a:moveTo>
                        <a:pt x="0" y="1"/>
                      </a:moveTo>
                      <a:lnTo>
                        <a:pt x="4092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7" name="Google Shape;87;p2"/>
            <p:cNvGrpSpPr/>
            <p:nvPr/>
          </p:nvGrpSpPr>
          <p:grpSpPr>
            <a:xfrm>
              <a:off x="3832686" y="180463"/>
              <a:ext cx="4766659" cy="1632384"/>
              <a:chOff x="175086" y="180463"/>
              <a:chExt cx="4766659" cy="1632384"/>
            </a:xfrm>
          </p:grpSpPr>
          <p:grpSp>
            <p:nvGrpSpPr>
              <p:cNvPr id="88" name="Google Shape;88;p2"/>
              <p:cNvGrpSpPr/>
              <p:nvPr/>
            </p:nvGrpSpPr>
            <p:grpSpPr>
              <a:xfrm>
                <a:off x="175086" y="180463"/>
                <a:ext cx="3852689" cy="430924"/>
                <a:chOff x="175086" y="180463"/>
                <a:chExt cx="3852689" cy="430924"/>
              </a:xfrm>
            </p:grpSpPr>
            <p:grpSp>
              <p:nvGrpSpPr>
                <p:cNvPr id="89" name="Google Shape;89;p2"/>
                <p:cNvGrpSpPr/>
                <p:nvPr/>
              </p:nvGrpSpPr>
              <p:grpSpPr>
                <a:xfrm>
                  <a:off x="175086" y="186861"/>
                  <a:ext cx="342882" cy="418128"/>
                  <a:chOff x="596350" y="929175"/>
                  <a:chExt cx="407950" cy="497475"/>
                </a:xfrm>
              </p:grpSpPr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596350" y="953550"/>
                    <a:ext cx="387250" cy="473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90" h="18924" fill="none" extrusionOk="0">
                        <a:moveTo>
                          <a:pt x="15490" y="17828"/>
                        </a:moveTo>
                        <a:lnTo>
                          <a:pt x="15490" y="17828"/>
                        </a:lnTo>
                        <a:lnTo>
                          <a:pt x="15466" y="17998"/>
                        </a:lnTo>
                        <a:lnTo>
                          <a:pt x="15417" y="18169"/>
                        </a:lnTo>
                        <a:lnTo>
                          <a:pt x="15319" y="18364"/>
                        </a:lnTo>
                        <a:lnTo>
                          <a:pt x="15198" y="18534"/>
                        </a:lnTo>
                        <a:lnTo>
                          <a:pt x="15052" y="18680"/>
                        </a:lnTo>
                        <a:lnTo>
                          <a:pt x="14881" y="18802"/>
                        </a:lnTo>
                        <a:lnTo>
                          <a:pt x="14735" y="18900"/>
                        </a:lnTo>
                        <a:lnTo>
                          <a:pt x="14564" y="18924"/>
                        </a:lnTo>
                        <a:lnTo>
                          <a:pt x="1023" y="18924"/>
                        </a:lnTo>
                        <a:lnTo>
                          <a:pt x="1023" y="18924"/>
                        </a:lnTo>
                        <a:lnTo>
                          <a:pt x="853" y="18900"/>
                        </a:lnTo>
                        <a:lnTo>
                          <a:pt x="682" y="18802"/>
                        </a:lnTo>
                        <a:lnTo>
                          <a:pt x="512" y="18680"/>
                        </a:lnTo>
                        <a:lnTo>
                          <a:pt x="341" y="18534"/>
                        </a:lnTo>
                        <a:lnTo>
                          <a:pt x="219" y="18364"/>
                        </a:lnTo>
                        <a:lnTo>
                          <a:pt x="98" y="18169"/>
                        </a:lnTo>
                        <a:lnTo>
                          <a:pt x="25" y="17998"/>
                        </a:lnTo>
                        <a:lnTo>
                          <a:pt x="0" y="17828"/>
                        </a:lnTo>
                        <a:lnTo>
                          <a:pt x="0" y="877"/>
                        </a:lnTo>
                        <a:lnTo>
                          <a:pt x="0" y="877"/>
                        </a:lnTo>
                        <a:lnTo>
                          <a:pt x="25" y="706"/>
                        </a:lnTo>
                        <a:lnTo>
                          <a:pt x="98" y="560"/>
                        </a:lnTo>
                        <a:lnTo>
                          <a:pt x="195" y="414"/>
                        </a:lnTo>
                        <a:lnTo>
                          <a:pt x="341" y="268"/>
                        </a:lnTo>
                        <a:lnTo>
                          <a:pt x="487" y="171"/>
                        </a:lnTo>
                        <a:lnTo>
                          <a:pt x="658" y="73"/>
                        </a:lnTo>
                        <a:lnTo>
                          <a:pt x="828" y="24"/>
                        </a:lnTo>
                        <a:lnTo>
                          <a:pt x="974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626775" y="929175"/>
                    <a:ext cx="377525" cy="462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01" h="18511" fill="none" extrusionOk="0">
                        <a:moveTo>
                          <a:pt x="15101" y="3362"/>
                        </a:moveTo>
                        <a:lnTo>
                          <a:pt x="15101" y="17731"/>
                        </a:lnTo>
                        <a:lnTo>
                          <a:pt x="15101" y="17731"/>
                        </a:lnTo>
                        <a:lnTo>
                          <a:pt x="15077" y="17877"/>
                        </a:lnTo>
                        <a:lnTo>
                          <a:pt x="15028" y="18024"/>
                        </a:lnTo>
                        <a:lnTo>
                          <a:pt x="14979" y="18145"/>
                        </a:lnTo>
                        <a:lnTo>
                          <a:pt x="14882" y="18267"/>
                        </a:lnTo>
                        <a:lnTo>
                          <a:pt x="14760" y="18365"/>
                        </a:lnTo>
                        <a:lnTo>
                          <a:pt x="14614" y="18438"/>
                        </a:lnTo>
                        <a:lnTo>
                          <a:pt x="14468" y="18486"/>
                        </a:lnTo>
                        <a:lnTo>
                          <a:pt x="14322" y="18511"/>
                        </a:lnTo>
                        <a:lnTo>
                          <a:pt x="780" y="18511"/>
                        </a:lnTo>
                        <a:lnTo>
                          <a:pt x="780" y="18511"/>
                        </a:lnTo>
                        <a:lnTo>
                          <a:pt x="634" y="18486"/>
                        </a:lnTo>
                        <a:lnTo>
                          <a:pt x="488" y="18438"/>
                        </a:lnTo>
                        <a:lnTo>
                          <a:pt x="342" y="18365"/>
                        </a:lnTo>
                        <a:lnTo>
                          <a:pt x="220" y="18267"/>
                        </a:lnTo>
                        <a:lnTo>
                          <a:pt x="123" y="18145"/>
                        </a:lnTo>
                        <a:lnTo>
                          <a:pt x="74" y="18024"/>
                        </a:lnTo>
                        <a:lnTo>
                          <a:pt x="25" y="17877"/>
                        </a:lnTo>
                        <a:lnTo>
                          <a:pt x="1" y="17731"/>
                        </a:lnTo>
                        <a:lnTo>
                          <a:pt x="1" y="780"/>
                        </a:lnTo>
                        <a:lnTo>
                          <a:pt x="1" y="780"/>
                        </a:lnTo>
                        <a:lnTo>
                          <a:pt x="25" y="610"/>
                        </a:lnTo>
                        <a:lnTo>
                          <a:pt x="74" y="464"/>
                        </a:lnTo>
                        <a:lnTo>
                          <a:pt x="123" y="342"/>
                        </a:lnTo>
                        <a:lnTo>
                          <a:pt x="220" y="220"/>
                        </a:lnTo>
                        <a:lnTo>
                          <a:pt x="342" y="123"/>
                        </a:lnTo>
                        <a:lnTo>
                          <a:pt x="488" y="50"/>
                        </a:lnTo>
                        <a:lnTo>
                          <a:pt x="634" y="1"/>
                        </a:lnTo>
                        <a:lnTo>
                          <a:pt x="780" y="1"/>
                        </a:lnTo>
                        <a:lnTo>
                          <a:pt x="11740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688900" y="1256150"/>
                    <a:ext cx="13397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59" h="1" fill="none" extrusionOk="0">
                        <a:moveTo>
                          <a:pt x="5358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" name="Google Shape;93;p2"/>
                  <p:cNvSpPr/>
                  <p:nvPr/>
                </p:nvSpPr>
                <p:spPr>
                  <a:xfrm>
                    <a:off x="688900" y="1201350"/>
                    <a:ext cx="25575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30" h="1" fill="none" extrusionOk="0">
                        <a:moveTo>
                          <a:pt x="10229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" name="Google Shape;94;p2"/>
                  <p:cNvSpPr/>
                  <p:nvPr/>
                </p:nvSpPr>
                <p:spPr>
                  <a:xfrm>
                    <a:off x="688900" y="1145950"/>
                    <a:ext cx="25575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30" h="1" fill="none" extrusionOk="0">
                        <a:moveTo>
                          <a:pt x="10229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" name="Google Shape;95;p2"/>
                  <p:cNvSpPr/>
                  <p:nvPr/>
                </p:nvSpPr>
                <p:spPr>
                  <a:xfrm>
                    <a:off x="688900" y="1090525"/>
                    <a:ext cx="25575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30" h="1" fill="none" extrusionOk="0">
                        <a:moveTo>
                          <a:pt x="10229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" name="Google Shape;96;p2"/>
                  <p:cNvSpPr/>
                  <p:nvPr/>
                </p:nvSpPr>
                <p:spPr>
                  <a:xfrm>
                    <a:off x="920250" y="929175"/>
                    <a:ext cx="84050" cy="84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2" h="3362" fill="none" extrusionOk="0">
                        <a:moveTo>
                          <a:pt x="1" y="2582"/>
                        </a:moveTo>
                        <a:lnTo>
                          <a:pt x="1" y="1"/>
                        </a:lnTo>
                        <a:lnTo>
                          <a:pt x="3362" y="3362"/>
                        </a:lnTo>
                        <a:lnTo>
                          <a:pt x="780" y="3362"/>
                        </a:lnTo>
                        <a:lnTo>
                          <a:pt x="780" y="3362"/>
                        </a:lnTo>
                        <a:lnTo>
                          <a:pt x="610" y="3337"/>
                        </a:lnTo>
                        <a:lnTo>
                          <a:pt x="464" y="3289"/>
                        </a:lnTo>
                        <a:lnTo>
                          <a:pt x="342" y="3216"/>
                        </a:lnTo>
                        <a:lnTo>
                          <a:pt x="220" y="3118"/>
                        </a:lnTo>
                        <a:lnTo>
                          <a:pt x="123" y="3021"/>
                        </a:lnTo>
                        <a:lnTo>
                          <a:pt x="50" y="2875"/>
                        </a:lnTo>
                        <a:lnTo>
                          <a:pt x="1" y="2729"/>
                        </a:lnTo>
                        <a:lnTo>
                          <a:pt x="1" y="2582"/>
                        </a:lnTo>
                        <a:lnTo>
                          <a:pt x="1" y="2582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97" name="Google Shape;97;p2"/>
                <p:cNvSpPr/>
                <p:nvPr/>
              </p:nvSpPr>
              <p:spPr>
                <a:xfrm>
                  <a:off x="1075552" y="221406"/>
                  <a:ext cx="351077" cy="349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08" h="16611" fill="none" extrusionOk="0">
                      <a:moveTo>
                        <a:pt x="414" y="8842"/>
                      </a:moveTo>
                      <a:lnTo>
                        <a:pt x="8403" y="1048"/>
                      </a:lnTo>
                      <a:lnTo>
                        <a:pt x="8403" y="1048"/>
                      </a:lnTo>
                      <a:lnTo>
                        <a:pt x="8500" y="951"/>
                      </a:lnTo>
                      <a:lnTo>
                        <a:pt x="8597" y="829"/>
                      </a:lnTo>
                      <a:lnTo>
                        <a:pt x="8865" y="658"/>
                      </a:lnTo>
                      <a:lnTo>
                        <a:pt x="9158" y="488"/>
                      </a:lnTo>
                      <a:lnTo>
                        <a:pt x="9450" y="317"/>
                      </a:lnTo>
                      <a:lnTo>
                        <a:pt x="9450" y="317"/>
                      </a:lnTo>
                      <a:lnTo>
                        <a:pt x="9839" y="171"/>
                      </a:lnTo>
                      <a:lnTo>
                        <a:pt x="10180" y="74"/>
                      </a:lnTo>
                      <a:lnTo>
                        <a:pt x="10497" y="25"/>
                      </a:lnTo>
                      <a:lnTo>
                        <a:pt x="10814" y="1"/>
                      </a:lnTo>
                      <a:lnTo>
                        <a:pt x="15344" y="1"/>
                      </a:lnTo>
                      <a:lnTo>
                        <a:pt x="15344" y="1"/>
                      </a:lnTo>
                      <a:lnTo>
                        <a:pt x="15465" y="1"/>
                      </a:lnTo>
                      <a:lnTo>
                        <a:pt x="15587" y="49"/>
                      </a:lnTo>
                      <a:lnTo>
                        <a:pt x="15855" y="122"/>
                      </a:lnTo>
                      <a:lnTo>
                        <a:pt x="16099" y="269"/>
                      </a:lnTo>
                      <a:lnTo>
                        <a:pt x="16294" y="415"/>
                      </a:lnTo>
                      <a:lnTo>
                        <a:pt x="16294" y="415"/>
                      </a:lnTo>
                      <a:lnTo>
                        <a:pt x="16391" y="537"/>
                      </a:lnTo>
                      <a:lnTo>
                        <a:pt x="16488" y="658"/>
                      </a:lnTo>
                      <a:lnTo>
                        <a:pt x="16561" y="780"/>
                      </a:lnTo>
                      <a:lnTo>
                        <a:pt x="16610" y="902"/>
                      </a:lnTo>
                      <a:lnTo>
                        <a:pt x="16659" y="1048"/>
                      </a:lnTo>
                      <a:lnTo>
                        <a:pt x="16683" y="1170"/>
                      </a:lnTo>
                      <a:lnTo>
                        <a:pt x="16708" y="1486"/>
                      </a:lnTo>
                      <a:lnTo>
                        <a:pt x="16708" y="5992"/>
                      </a:lnTo>
                      <a:lnTo>
                        <a:pt x="16708" y="5992"/>
                      </a:lnTo>
                      <a:lnTo>
                        <a:pt x="16683" y="6309"/>
                      </a:lnTo>
                      <a:lnTo>
                        <a:pt x="16635" y="6625"/>
                      </a:lnTo>
                      <a:lnTo>
                        <a:pt x="16537" y="6942"/>
                      </a:lnTo>
                      <a:lnTo>
                        <a:pt x="16391" y="7258"/>
                      </a:lnTo>
                      <a:lnTo>
                        <a:pt x="16391" y="7258"/>
                      </a:lnTo>
                      <a:lnTo>
                        <a:pt x="16342" y="7453"/>
                      </a:lnTo>
                      <a:lnTo>
                        <a:pt x="16294" y="7624"/>
                      </a:lnTo>
                      <a:lnTo>
                        <a:pt x="16196" y="7770"/>
                      </a:lnTo>
                      <a:lnTo>
                        <a:pt x="16123" y="7916"/>
                      </a:lnTo>
                      <a:lnTo>
                        <a:pt x="15928" y="8160"/>
                      </a:lnTo>
                      <a:lnTo>
                        <a:pt x="15758" y="8403"/>
                      </a:lnTo>
                      <a:lnTo>
                        <a:pt x="7891" y="16197"/>
                      </a:lnTo>
                      <a:lnTo>
                        <a:pt x="7891" y="16197"/>
                      </a:lnTo>
                      <a:lnTo>
                        <a:pt x="7794" y="16294"/>
                      </a:lnTo>
                      <a:lnTo>
                        <a:pt x="7696" y="16392"/>
                      </a:lnTo>
                      <a:lnTo>
                        <a:pt x="7574" y="16465"/>
                      </a:lnTo>
                      <a:lnTo>
                        <a:pt x="7453" y="16513"/>
                      </a:lnTo>
                      <a:lnTo>
                        <a:pt x="7185" y="16586"/>
                      </a:lnTo>
                      <a:lnTo>
                        <a:pt x="6941" y="16611"/>
                      </a:lnTo>
                      <a:lnTo>
                        <a:pt x="6941" y="16611"/>
                      </a:lnTo>
                      <a:lnTo>
                        <a:pt x="6649" y="16586"/>
                      </a:lnTo>
                      <a:lnTo>
                        <a:pt x="6503" y="16562"/>
                      </a:lnTo>
                      <a:lnTo>
                        <a:pt x="6381" y="16513"/>
                      </a:lnTo>
                      <a:lnTo>
                        <a:pt x="6235" y="16465"/>
                      </a:lnTo>
                      <a:lnTo>
                        <a:pt x="6113" y="16392"/>
                      </a:lnTo>
                      <a:lnTo>
                        <a:pt x="5991" y="16294"/>
                      </a:lnTo>
                      <a:lnTo>
                        <a:pt x="5894" y="16197"/>
                      </a:lnTo>
                      <a:lnTo>
                        <a:pt x="414" y="10839"/>
                      </a:lnTo>
                      <a:lnTo>
                        <a:pt x="414" y="10839"/>
                      </a:lnTo>
                      <a:lnTo>
                        <a:pt x="268" y="10595"/>
                      </a:lnTo>
                      <a:lnTo>
                        <a:pt x="122" y="10352"/>
                      </a:lnTo>
                      <a:lnTo>
                        <a:pt x="24" y="10108"/>
                      </a:lnTo>
                      <a:lnTo>
                        <a:pt x="0" y="10011"/>
                      </a:lnTo>
                      <a:lnTo>
                        <a:pt x="0" y="9889"/>
                      </a:lnTo>
                      <a:lnTo>
                        <a:pt x="0" y="9889"/>
                      </a:lnTo>
                      <a:lnTo>
                        <a:pt x="0" y="9718"/>
                      </a:lnTo>
                      <a:lnTo>
                        <a:pt x="24" y="9597"/>
                      </a:lnTo>
                      <a:lnTo>
                        <a:pt x="122" y="9329"/>
                      </a:lnTo>
                      <a:lnTo>
                        <a:pt x="268" y="9061"/>
                      </a:lnTo>
                      <a:lnTo>
                        <a:pt x="414" y="8842"/>
                      </a:lnTo>
                      <a:lnTo>
                        <a:pt x="414" y="8842"/>
                      </a:lnTo>
                      <a:close/>
                      <a:moveTo>
                        <a:pt x="12519" y="4190"/>
                      </a:moveTo>
                      <a:lnTo>
                        <a:pt x="12519" y="4190"/>
                      </a:lnTo>
                      <a:lnTo>
                        <a:pt x="12689" y="4336"/>
                      </a:lnTo>
                      <a:lnTo>
                        <a:pt x="12859" y="4433"/>
                      </a:lnTo>
                      <a:lnTo>
                        <a:pt x="13030" y="4482"/>
                      </a:lnTo>
                      <a:lnTo>
                        <a:pt x="13249" y="4482"/>
                      </a:lnTo>
                      <a:lnTo>
                        <a:pt x="13249" y="4482"/>
                      </a:lnTo>
                      <a:lnTo>
                        <a:pt x="13444" y="4482"/>
                      </a:lnTo>
                      <a:lnTo>
                        <a:pt x="13615" y="4433"/>
                      </a:lnTo>
                      <a:lnTo>
                        <a:pt x="13761" y="4336"/>
                      </a:lnTo>
                      <a:lnTo>
                        <a:pt x="13882" y="4190"/>
                      </a:lnTo>
                      <a:lnTo>
                        <a:pt x="13882" y="4190"/>
                      </a:lnTo>
                      <a:lnTo>
                        <a:pt x="14029" y="4044"/>
                      </a:lnTo>
                      <a:lnTo>
                        <a:pt x="14102" y="3873"/>
                      </a:lnTo>
                      <a:lnTo>
                        <a:pt x="14150" y="3727"/>
                      </a:lnTo>
                      <a:lnTo>
                        <a:pt x="14175" y="3557"/>
                      </a:lnTo>
                      <a:lnTo>
                        <a:pt x="14175" y="3557"/>
                      </a:lnTo>
                      <a:lnTo>
                        <a:pt x="14150" y="3362"/>
                      </a:lnTo>
                      <a:lnTo>
                        <a:pt x="14102" y="3167"/>
                      </a:lnTo>
                      <a:lnTo>
                        <a:pt x="14029" y="2996"/>
                      </a:lnTo>
                      <a:lnTo>
                        <a:pt x="13882" y="2850"/>
                      </a:lnTo>
                      <a:lnTo>
                        <a:pt x="13882" y="2850"/>
                      </a:lnTo>
                      <a:lnTo>
                        <a:pt x="13761" y="2728"/>
                      </a:lnTo>
                      <a:lnTo>
                        <a:pt x="13615" y="2655"/>
                      </a:lnTo>
                      <a:lnTo>
                        <a:pt x="13444" y="2582"/>
                      </a:lnTo>
                      <a:lnTo>
                        <a:pt x="13249" y="2558"/>
                      </a:lnTo>
                      <a:lnTo>
                        <a:pt x="13249" y="2558"/>
                      </a:lnTo>
                      <a:lnTo>
                        <a:pt x="13030" y="2582"/>
                      </a:lnTo>
                      <a:lnTo>
                        <a:pt x="12859" y="2655"/>
                      </a:lnTo>
                      <a:lnTo>
                        <a:pt x="12689" y="2728"/>
                      </a:lnTo>
                      <a:lnTo>
                        <a:pt x="12519" y="2850"/>
                      </a:lnTo>
                      <a:lnTo>
                        <a:pt x="12519" y="2850"/>
                      </a:lnTo>
                      <a:lnTo>
                        <a:pt x="12445" y="2996"/>
                      </a:lnTo>
                      <a:lnTo>
                        <a:pt x="12372" y="3167"/>
                      </a:lnTo>
                      <a:lnTo>
                        <a:pt x="12324" y="3362"/>
                      </a:lnTo>
                      <a:lnTo>
                        <a:pt x="12324" y="3557"/>
                      </a:lnTo>
                      <a:lnTo>
                        <a:pt x="12324" y="3557"/>
                      </a:lnTo>
                      <a:lnTo>
                        <a:pt x="12324" y="3727"/>
                      </a:lnTo>
                      <a:lnTo>
                        <a:pt x="12372" y="3873"/>
                      </a:lnTo>
                      <a:lnTo>
                        <a:pt x="12445" y="4044"/>
                      </a:lnTo>
                      <a:lnTo>
                        <a:pt x="12519" y="4190"/>
                      </a:lnTo>
                      <a:lnTo>
                        <a:pt x="12519" y="419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98;p2"/>
                <p:cNvSpPr/>
                <p:nvPr/>
              </p:nvSpPr>
              <p:spPr>
                <a:xfrm>
                  <a:off x="1984213" y="227541"/>
                  <a:ext cx="336767" cy="336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27" h="16027" fill="none" extrusionOk="0">
                      <a:moveTo>
                        <a:pt x="14029" y="4019"/>
                      </a:moveTo>
                      <a:lnTo>
                        <a:pt x="14029" y="4019"/>
                      </a:lnTo>
                      <a:lnTo>
                        <a:pt x="14200" y="3849"/>
                      </a:lnTo>
                      <a:lnTo>
                        <a:pt x="14395" y="3752"/>
                      </a:lnTo>
                      <a:lnTo>
                        <a:pt x="14614" y="3678"/>
                      </a:lnTo>
                      <a:lnTo>
                        <a:pt x="14809" y="3630"/>
                      </a:lnTo>
                      <a:lnTo>
                        <a:pt x="15028" y="3581"/>
                      </a:lnTo>
                      <a:lnTo>
                        <a:pt x="15247" y="3484"/>
                      </a:lnTo>
                      <a:lnTo>
                        <a:pt x="15442" y="3362"/>
                      </a:lnTo>
                      <a:lnTo>
                        <a:pt x="15661" y="3191"/>
                      </a:lnTo>
                      <a:lnTo>
                        <a:pt x="15661" y="3191"/>
                      </a:lnTo>
                      <a:lnTo>
                        <a:pt x="15832" y="2997"/>
                      </a:lnTo>
                      <a:lnTo>
                        <a:pt x="15929" y="2777"/>
                      </a:lnTo>
                      <a:lnTo>
                        <a:pt x="16002" y="2534"/>
                      </a:lnTo>
                      <a:lnTo>
                        <a:pt x="16026" y="2266"/>
                      </a:lnTo>
                      <a:lnTo>
                        <a:pt x="16026" y="2266"/>
                      </a:lnTo>
                      <a:lnTo>
                        <a:pt x="16002" y="2047"/>
                      </a:lnTo>
                      <a:lnTo>
                        <a:pt x="15978" y="1827"/>
                      </a:lnTo>
                      <a:lnTo>
                        <a:pt x="15905" y="1633"/>
                      </a:lnTo>
                      <a:lnTo>
                        <a:pt x="15807" y="1413"/>
                      </a:lnTo>
                      <a:lnTo>
                        <a:pt x="15710" y="1243"/>
                      </a:lnTo>
                      <a:lnTo>
                        <a:pt x="15588" y="1048"/>
                      </a:lnTo>
                      <a:lnTo>
                        <a:pt x="15466" y="878"/>
                      </a:lnTo>
                      <a:lnTo>
                        <a:pt x="15320" y="707"/>
                      </a:lnTo>
                      <a:lnTo>
                        <a:pt x="15320" y="707"/>
                      </a:lnTo>
                      <a:lnTo>
                        <a:pt x="15150" y="561"/>
                      </a:lnTo>
                      <a:lnTo>
                        <a:pt x="14979" y="439"/>
                      </a:lnTo>
                      <a:lnTo>
                        <a:pt x="14784" y="317"/>
                      </a:lnTo>
                      <a:lnTo>
                        <a:pt x="14590" y="196"/>
                      </a:lnTo>
                      <a:lnTo>
                        <a:pt x="14395" y="123"/>
                      </a:lnTo>
                      <a:lnTo>
                        <a:pt x="14175" y="50"/>
                      </a:lnTo>
                      <a:lnTo>
                        <a:pt x="13981" y="25"/>
                      </a:lnTo>
                      <a:lnTo>
                        <a:pt x="13761" y="1"/>
                      </a:lnTo>
                      <a:lnTo>
                        <a:pt x="13761" y="1"/>
                      </a:lnTo>
                      <a:lnTo>
                        <a:pt x="13494" y="25"/>
                      </a:lnTo>
                      <a:lnTo>
                        <a:pt x="13250" y="98"/>
                      </a:lnTo>
                      <a:lnTo>
                        <a:pt x="13031" y="196"/>
                      </a:lnTo>
                      <a:lnTo>
                        <a:pt x="12836" y="366"/>
                      </a:lnTo>
                      <a:lnTo>
                        <a:pt x="12836" y="366"/>
                      </a:lnTo>
                      <a:lnTo>
                        <a:pt x="12665" y="561"/>
                      </a:lnTo>
                      <a:lnTo>
                        <a:pt x="12544" y="780"/>
                      </a:lnTo>
                      <a:lnTo>
                        <a:pt x="12471" y="975"/>
                      </a:lnTo>
                      <a:lnTo>
                        <a:pt x="12422" y="1194"/>
                      </a:lnTo>
                      <a:lnTo>
                        <a:pt x="12349" y="1413"/>
                      </a:lnTo>
                      <a:lnTo>
                        <a:pt x="12276" y="1608"/>
                      </a:lnTo>
                      <a:lnTo>
                        <a:pt x="12178" y="1827"/>
                      </a:lnTo>
                      <a:lnTo>
                        <a:pt x="12008" y="1998"/>
                      </a:lnTo>
                      <a:lnTo>
                        <a:pt x="12008" y="1998"/>
                      </a:lnTo>
                      <a:lnTo>
                        <a:pt x="11740" y="2266"/>
                      </a:lnTo>
                      <a:lnTo>
                        <a:pt x="11496" y="2436"/>
                      </a:lnTo>
                      <a:lnTo>
                        <a:pt x="11277" y="2534"/>
                      </a:lnTo>
                      <a:lnTo>
                        <a:pt x="11082" y="2582"/>
                      </a:lnTo>
                      <a:lnTo>
                        <a:pt x="10888" y="2582"/>
                      </a:lnTo>
                      <a:lnTo>
                        <a:pt x="10717" y="2534"/>
                      </a:lnTo>
                      <a:lnTo>
                        <a:pt x="10547" y="2412"/>
                      </a:lnTo>
                      <a:lnTo>
                        <a:pt x="10376" y="2290"/>
                      </a:lnTo>
                      <a:lnTo>
                        <a:pt x="10206" y="2095"/>
                      </a:lnTo>
                      <a:lnTo>
                        <a:pt x="10035" y="1901"/>
                      </a:lnTo>
                      <a:lnTo>
                        <a:pt x="9670" y="1413"/>
                      </a:lnTo>
                      <a:lnTo>
                        <a:pt x="9231" y="878"/>
                      </a:lnTo>
                      <a:lnTo>
                        <a:pt x="8988" y="585"/>
                      </a:lnTo>
                      <a:lnTo>
                        <a:pt x="8720" y="293"/>
                      </a:lnTo>
                      <a:lnTo>
                        <a:pt x="8720" y="293"/>
                      </a:lnTo>
                      <a:lnTo>
                        <a:pt x="8574" y="171"/>
                      </a:lnTo>
                      <a:lnTo>
                        <a:pt x="8379" y="74"/>
                      </a:lnTo>
                      <a:lnTo>
                        <a:pt x="8209" y="25"/>
                      </a:lnTo>
                      <a:lnTo>
                        <a:pt x="8014" y="1"/>
                      </a:lnTo>
                      <a:lnTo>
                        <a:pt x="8014" y="1"/>
                      </a:lnTo>
                      <a:lnTo>
                        <a:pt x="7916" y="25"/>
                      </a:lnTo>
                      <a:lnTo>
                        <a:pt x="7770" y="98"/>
                      </a:lnTo>
                      <a:lnTo>
                        <a:pt x="7307" y="366"/>
                      </a:lnTo>
                      <a:lnTo>
                        <a:pt x="7039" y="537"/>
                      </a:lnTo>
                      <a:lnTo>
                        <a:pt x="6747" y="756"/>
                      </a:lnTo>
                      <a:lnTo>
                        <a:pt x="6431" y="975"/>
                      </a:lnTo>
                      <a:lnTo>
                        <a:pt x="6138" y="1243"/>
                      </a:lnTo>
                      <a:lnTo>
                        <a:pt x="5870" y="1511"/>
                      </a:lnTo>
                      <a:lnTo>
                        <a:pt x="5627" y="1803"/>
                      </a:lnTo>
                      <a:lnTo>
                        <a:pt x="5432" y="2095"/>
                      </a:lnTo>
                      <a:lnTo>
                        <a:pt x="5359" y="2242"/>
                      </a:lnTo>
                      <a:lnTo>
                        <a:pt x="5310" y="2412"/>
                      </a:lnTo>
                      <a:lnTo>
                        <a:pt x="5262" y="2558"/>
                      </a:lnTo>
                      <a:lnTo>
                        <a:pt x="5237" y="2704"/>
                      </a:lnTo>
                      <a:lnTo>
                        <a:pt x="5237" y="2850"/>
                      </a:lnTo>
                      <a:lnTo>
                        <a:pt x="5262" y="3021"/>
                      </a:lnTo>
                      <a:lnTo>
                        <a:pt x="5310" y="3167"/>
                      </a:lnTo>
                      <a:lnTo>
                        <a:pt x="5383" y="3313"/>
                      </a:lnTo>
                      <a:lnTo>
                        <a:pt x="5481" y="3459"/>
                      </a:lnTo>
                      <a:lnTo>
                        <a:pt x="5603" y="3605"/>
                      </a:lnTo>
                      <a:lnTo>
                        <a:pt x="5603" y="3605"/>
                      </a:lnTo>
                      <a:lnTo>
                        <a:pt x="5797" y="3752"/>
                      </a:lnTo>
                      <a:lnTo>
                        <a:pt x="5992" y="3849"/>
                      </a:lnTo>
                      <a:lnTo>
                        <a:pt x="6187" y="3946"/>
                      </a:lnTo>
                      <a:lnTo>
                        <a:pt x="6406" y="3995"/>
                      </a:lnTo>
                      <a:lnTo>
                        <a:pt x="6625" y="4044"/>
                      </a:lnTo>
                      <a:lnTo>
                        <a:pt x="6845" y="4141"/>
                      </a:lnTo>
                      <a:lnTo>
                        <a:pt x="7039" y="4239"/>
                      </a:lnTo>
                      <a:lnTo>
                        <a:pt x="7234" y="4409"/>
                      </a:lnTo>
                      <a:lnTo>
                        <a:pt x="7234" y="4409"/>
                      </a:lnTo>
                      <a:lnTo>
                        <a:pt x="7405" y="4604"/>
                      </a:lnTo>
                      <a:lnTo>
                        <a:pt x="7502" y="4823"/>
                      </a:lnTo>
                      <a:lnTo>
                        <a:pt x="7575" y="5067"/>
                      </a:lnTo>
                      <a:lnTo>
                        <a:pt x="7600" y="5359"/>
                      </a:lnTo>
                      <a:lnTo>
                        <a:pt x="7600" y="5359"/>
                      </a:lnTo>
                      <a:lnTo>
                        <a:pt x="7575" y="5554"/>
                      </a:lnTo>
                      <a:lnTo>
                        <a:pt x="7551" y="5773"/>
                      </a:lnTo>
                      <a:lnTo>
                        <a:pt x="7478" y="5968"/>
                      </a:lnTo>
                      <a:lnTo>
                        <a:pt x="7405" y="6163"/>
                      </a:lnTo>
                      <a:lnTo>
                        <a:pt x="7307" y="6357"/>
                      </a:lnTo>
                      <a:lnTo>
                        <a:pt x="7186" y="6552"/>
                      </a:lnTo>
                      <a:lnTo>
                        <a:pt x="7039" y="6723"/>
                      </a:lnTo>
                      <a:lnTo>
                        <a:pt x="6893" y="6893"/>
                      </a:lnTo>
                      <a:lnTo>
                        <a:pt x="6893" y="6893"/>
                      </a:lnTo>
                      <a:lnTo>
                        <a:pt x="6723" y="7039"/>
                      </a:lnTo>
                      <a:lnTo>
                        <a:pt x="6552" y="7186"/>
                      </a:lnTo>
                      <a:lnTo>
                        <a:pt x="6382" y="7283"/>
                      </a:lnTo>
                      <a:lnTo>
                        <a:pt x="6187" y="7405"/>
                      </a:lnTo>
                      <a:lnTo>
                        <a:pt x="5992" y="7478"/>
                      </a:lnTo>
                      <a:lnTo>
                        <a:pt x="5773" y="7551"/>
                      </a:lnTo>
                      <a:lnTo>
                        <a:pt x="5554" y="7575"/>
                      </a:lnTo>
                      <a:lnTo>
                        <a:pt x="5359" y="7600"/>
                      </a:lnTo>
                      <a:lnTo>
                        <a:pt x="5359" y="7600"/>
                      </a:lnTo>
                      <a:lnTo>
                        <a:pt x="5091" y="7575"/>
                      </a:lnTo>
                      <a:lnTo>
                        <a:pt x="4848" y="7502"/>
                      </a:lnTo>
                      <a:lnTo>
                        <a:pt x="4604" y="7405"/>
                      </a:lnTo>
                      <a:lnTo>
                        <a:pt x="4409" y="7234"/>
                      </a:lnTo>
                      <a:lnTo>
                        <a:pt x="4409" y="7234"/>
                      </a:lnTo>
                      <a:lnTo>
                        <a:pt x="4239" y="7039"/>
                      </a:lnTo>
                      <a:lnTo>
                        <a:pt x="4117" y="6820"/>
                      </a:lnTo>
                      <a:lnTo>
                        <a:pt x="4044" y="6601"/>
                      </a:lnTo>
                      <a:lnTo>
                        <a:pt x="3971" y="6382"/>
                      </a:lnTo>
                      <a:lnTo>
                        <a:pt x="3922" y="6187"/>
                      </a:lnTo>
                      <a:lnTo>
                        <a:pt x="3849" y="5992"/>
                      </a:lnTo>
                      <a:lnTo>
                        <a:pt x="3752" y="5797"/>
                      </a:lnTo>
                      <a:lnTo>
                        <a:pt x="3605" y="5602"/>
                      </a:lnTo>
                      <a:lnTo>
                        <a:pt x="3605" y="5602"/>
                      </a:lnTo>
                      <a:lnTo>
                        <a:pt x="3459" y="5481"/>
                      </a:lnTo>
                      <a:lnTo>
                        <a:pt x="3313" y="5383"/>
                      </a:lnTo>
                      <a:lnTo>
                        <a:pt x="3167" y="5310"/>
                      </a:lnTo>
                      <a:lnTo>
                        <a:pt x="3021" y="5262"/>
                      </a:lnTo>
                      <a:lnTo>
                        <a:pt x="2850" y="5237"/>
                      </a:lnTo>
                      <a:lnTo>
                        <a:pt x="2704" y="5237"/>
                      </a:lnTo>
                      <a:lnTo>
                        <a:pt x="2558" y="5262"/>
                      </a:lnTo>
                      <a:lnTo>
                        <a:pt x="2412" y="5310"/>
                      </a:lnTo>
                      <a:lnTo>
                        <a:pt x="2242" y="5359"/>
                      </a:lnTo>
                      <a:lnTo>
                        <a:pt x="2095" y="5432"/>
                      </a:lnTo>
                      <a:lnTo>
                        <a:pt x="1803" y="5627"/>
                      </a:lnTo>
                      <a:lnTo>
                        <a:pt x="1511" y="5870"/>
                      </a:lnTo>
                      <a:lnTo>
                        <a:pt x="1243" y="6138"/>
                      </a:lnTo>
                      <a:lnTo>
                        <a:pt x="975" y="6431"/>
                      </a:lnTo>
                      <a:lnTo>
                        <a:pt x="756" y="6747"/>
                      </a:lnTo>
                      <a:lnTo>
                        <a:pt x="537" y="7039"/>
                      </a:lnTo>
                      <a:lnTo>
                        <a:pt x="366" y="7307"/>
                      </a:lnTo>
                      <a:lnTo>
                        <a:pt x="98" y="7770"/>
                      </a:lnTo>
                      <a:lnTo>
                        <a:pt x="25" y="7916"/>
                      </a:lnTo>
                      <a:lnTo>
                        <a:pt x="1" y="8014"/>
                      </a:lnTo>
                      <a:lnTo>
                        <a:pt x="1" y="8014"/>
                      </a:lnTo>
                      <a:lnTo>
                        <a:pt x="25" y="8208"/>
                      </a:lnTo>
                      <a:lnTo>
                        <a:pt x="74" y="8379"/>
                      </a:lnTo>
                      <a:lnTo>
                        <a:pt x="171" y="8574"/>
                      </a:lnTo>
                      <a:lnTo>
                        <a:pt x="293" y="8720"/>
                      </a:lnTo>
                      <a:lnTo>
                        <a:pt x="293" y="8720"/>
                      </a:lnTo>
                      <a:lnTo>
                        <a:pt x="585" y="8988"/>
                      </a:lnTo>
                      <a:lnTo>
                        <a:pt x="878" y="9231"/>
                      </a:lnTo>
                      <a:lnTo>
                        <a:pt x="1413" y="9670"/>
                      </a:lnTo>
                      <a:lnTo>
                        <a:pt x="1901" y="10035"/>
                      </a:lnTo>
                      <a:lnTo>
                        <a:pt x="2095" y="10206"/>
                      </a:lnTo>
                      <a:lnTo>
                        <a:pt x="2290" y="10376"/>
                      </a:lnTo>
                      <a:lnTo>
                        <a:pt x="2412" y="10547"/>
                      </a:lnTo>
                      <a:lnTo>
                        <a:pt x="2534" y="10717"/>
                      </a:lnTo>
                      <a:lnTo>
                        <a:pt x="2583" y="10888"/>
                      </a:lnTo>
                      <a:lnTo>
                        <a:pt x="2583" y="11082"/>
                      </a:lnTo>
                      <a:lnTo>
                        <a:pt x="2534" y="11277"/>
                      </a:lnTo>
                      <a:lnTo>
                        <a:pt x="2436" y="11496"/>
                      </a:lnTo>
                      <a:lnTo>
                        <a:pt x="2266" y="11740"/>
                      </a:lnTo>
                      <a:lnTo>
                        <a:pt x="1998" y="12008"/>
                      </a:lnTo>
                      <a:lnTo>
                        <a:pt x="1998" y="12008"/>
                      </a:lnTo>
                      <a:lnTo>
                        <a:pt x="1828" y="12178"/>
                      </a:lnTo>
                      <a:lnTo>
                        <a:pt x="1633" y="12276"/>
                      </a:lnTo>
                      <a:lnTo>
                        <a:pt x="1413" y="12349"/>
                      </a:lnTo>
                      <a:lnTo>
                        <a:pt x="1219" y="12398"/>
                      </a:lnTo>
                      <a:lnTo>
                        <a:pt x="999" y="12446"/>
                      </a:lnTo>
                      <a:lnTo>
                        <a:pt x="780" y="12544"/>
                      </a:lnTo>
                      <a:lnTo>
                        <a:pt x="585" y="12665"/>
                      </a:lnTo>
                      <a:lnTo>
                        <a:pt x="366" y="12836"/>
                      </a:lnTo>
                      <a:lnTo>
                        <a:pt x="366" y="12836"/>
                      </a:lnTo>
                      <a:lnTo>
                        <a:pt x="196" y="13031"/>
                      </a:lnTo>
                      <a:lnTo>
                        <a:pt x="98" y="13250"/>
                      </a:lnTo>
                      <a:lnTo>
                        <a:pt x="25" y="13493"/>
                      </a:lnTo>
                      <a:lnTo>
                        <a:pt x="1" y="13761"/>
                      </a:lnTo>
                      <a:lnTo>
                        <a:pt x="1" y="13761"/>
                      </a:lnTo>
                      <a:lnTo>
                        <a:pt x="25" y="13981"/>
                      </a:lnTo>
                      <a:lnTo>
                        <a:pt x="50" y="14200"/>
                      </a:lnTo>
                      <a:lnTo>
                        <a:pt x="123" y="14395"/>
                      </a:lnTo>
                      <a:lnTo>
                        <a:pt x="220" y="14614"/>
                      </a:lnTo>
                      <a:lnTo>
                        <a:pt x="318" y="14784"/>
                      </a:lnTo>
                      <a:lnTo>
                        <a:pt x="439" y="14979"/>
                      </a:lnTo>
                      <a:lnTo>
                        <a:pt x="561" y="15150"/>
                      </a:lnTo>
                      <a:lnTo>
                        <a:pt x="707" y="15320"/>
                      </a:lnTo>
                      <a:lnTo>
                        <a:pt x="707" y="15320"/>
                      </a:lnTo>
                      <a:lnTo>
                        <a:pt x="878" y="15466"/>
                      </a:lnTo>
                      <a:lnTo>
                        <a:pt x="1048" y="15588"/>
                      </a:lnTo>
                      <a:lnTo>
                        <a:pt x="1243" y="15710"/>
                      </a:lnTo>
                      <a:lnTo>
                        <a:pt x="1438" y="15832"/>
                      </a:lnTo>
                      <a:lnTo>
                        <a:pt x="1633" y="15905"/>
                      </a:lnTo>
                      <a:lnTo>
                        <a:pt x="1852" y="15978"/>
                      </a:lnTo>
                      <a:lnTo>
                        <a:pt x="2047" y="16002"/>
                      </a:lnTo>
                      <a:lnTo>
                        <a:pt x="2266" y="16026"/>
                      </a:lnTo>
                      <a:lnTo>
                        <a:pt x="2266" y="16026"/>
                      </a:lnTo>
                      <a:lnTo>
                        <a:pt x="2534" y="16002"/>
                      </a:lnTo>
                      <a:lnTo>
                        <a:pt x="2777" y="15929"/>
                      </a:lnTo>
                      <a:lnTo>
                        <a:pt x="2997" y="15832"/>
                      </a:lnTo>
                      <a:lnTo>
                        <a:pt x="3191" y="15661"/>
                      </a:lnTo>
                      <a:lnTo>
                        <a:pt x="3191" y="15661"/>
                      </a:lnTo>
                      <a:lnTo>
                        <a:pt x="3362" y="15466"/>
                      </a:lnTo>
                      <a:lnTo>
                        <a:pt x="3484" y="15247"/>
                      </a:lnTo>
                      <a:lnTo>
                        <a:pt x="3557" y="15052"/>
                      </a:lnTo>
                      <a:lnTo>
                        <a:pt x="3605" y="14833"/>
                      </a:lnTo>
                      <a:lnTo>
                        <a:pt x="3679" y="14614"/>
                      </a:lnTo>
                      <a:lnTo>
                        <a:pt x="3752" y="14419"/>
                      </a:lnTo>
                      <a:lnTo>
                        <a:pt x="3849" y="14200"/>
                      </a:lnTo>
                      <a:lnTo>
                        <a:pt x="4019" y="14029"/>
                      </a:lnTo>
                      <a:lnTo>
                        <a:pt x="4019" y="14029"/>
                      </a:lnTo>
                      <a:lnTo>
                        <a:pt x="4287" y="13786"/>
                      </a:lnTo>
                      <a:lnTo>
                        <a:pt x="4531" y="13591"/>
                      </a:lnTo>
                      <a:lnTo>
                        <a:pt x="4750" y="13493"/>
                      </a:lnTo>
                      <a:lnTo>
                        <a:pt x="4945" y="13445"/>
                      </a:lnTo>
                      <a:lnTo>
                        <a:pt x="5140" y="13445"/>
                      </a:lnTo>
                      <a:lnTo>
                        <a:pt x="5310" y="13493"/>
                      </a:lnTo>
                      <a:lnTo>
                        <a:pt x="5481" y="13615"/>
                      </a:lnTo>
                      <a:lnTo>
                        <a:pt x="5651" y="13737"/>
                      </a:lnTo>
                      <a:lnTo>
                        <a:pt x="5822" y="13932"/>
                      </a:lnTo>
                      <a:lnTo>
                        <a:pt x="5992" y="14127"/>
                      </a:lnTo>
                      <a:lnTo>
                        <a:pt x="6358" y="14614"/>
                      </a:lnTo>
                      <a:lnTo>
                        <a:pt x="6796" y="15150"/>
                      </a:lnTo>
                      <a:lnTo>
                        <a:pt x="7039" y="15442"/>
                      </a:lnTo>
                      <a:lnTo>
                        <a:pt x="7307" y="15734"/>
                      </a:lnTo>
                      <a:lnTo>
                        <a:pt x="7307" y="15734"/>
                      </a:lnTo>
                      <a:lnTo>
                        <a:pt x="7454" y="15856"/>
                      </a:lnTo>
                      <a:lnTo>
                        <a:pt x="7648" y="15953"/>
                      </a:lnTo>
                      <a:lnTo>
                        <a:pt x="7819" y="16002"/>
                      </a:lnTo>
                      <a:lnTo>
                        <a:pt x="8014" y="16026"/>
                      </a:lnTo>
                      <a:lnTo>
                        <a:pt x="8014" y="16026"/>
                      </a:lnTo>
                      <a:lnTo>
                        <a:pt x="8111" y="16002"/>
                      </a:lnTo>
                      <a:lnTo>
                        <a:pt x="8257" y="15929"/>
                      </a:lnTo>
                      <a:lnTo>
                        <a:pt x="8720" y="15661"/>
                      </a:lnTo>
                      <a:lnTo>
                        <a:pt x="8988" y="15491"/>
                      </a:lnTo>
                      <a:lnTo>
                        <a:pt x="9280" y="15271"/>
                      </a:lnTo>
                      <a:lnTo>
                        <a:pt x="9597" y="15052"/>
                      </a:lnTo>
                      <a:lnTo>
                        <a:pt x="9889" y="14784"/>
                      </a:lnTo>
                      <a:lnTo>
                        <a:pt x="10157" y="14516"/>
                      </a:lnTo>
                      <a:lnTo>
                        <a:pt x="10400" y="14224"/>
                      </a:lnTo>
                      <a:lnTo>
                        <a:pt x="10595" y="13932"/>
                      </a:lnTo>
                      <a:lnTo>
                        <a:pt x="10668" y="13786"/>
                      </a:lnTo>
                      <a:lnTo>
                        <a:pt x="10717" y="13615"/>
                      </a:lnTo>
                      <a:lnTo>
                        <a:pt x="10766" y="13469"/>
                      </a:lnTo>
                      <a:lnTo>
                        <a:pt x="10790" y="13323"/>
                      </a:lnTo>
                      <a:lnTo>
                        <a:pt x="10790" y="13177"/>
                      </a:lnTo>
                      <a:lnTo>
                        <a:pt x="10766" y="13006"/>
                      </a:lnTo>
                      <a:lnTo>
                        <a:pt x="10717" y="12860"/>
                      </a:lnTo>
                      <a:lnTo>
                        <a:pt x="10644" y="12714"/>
                      </a:lnTo>
                      <a:lnTo>
                        <a:pt x="10547" y="12568"/>
                      </a:lnTo>
                      <a:lnTo>
                        <a:pt x="10425" y="12422"/>
                      </a:lnTo>
                      <a:lnTo>
                        <a:pt x="10425" y="12422"/>
                      </a:lnTo>
                      <a:lnTo>
                        <a:pt x="10230" y="12276"/>
                      </a:lnTo>
                      <a:lnTo>
                        <a:pt x="10035" y="12178"/>
                      </a:lnTo>
                      <a:lnTo>
                        <a:pt x="9840" y="12105"/>
                      </a:lnTo>
                      <a:lnTo>
                        <a:pt x="9621" y="12032"/>
                      </a:lnTo>
                      <a:lnTo>
                        <a:pt x="9402" y="11983"/>
                      </a:lnTo>
                      <a:lnTo>
                        <a:pt x="9183" y="11886"/>
                      </a:lnTo>
                      <a:lnTo>
                        <a:pt x="8988" y="11789"/>
                      </a:lnTo>
                      <a:lnTo>
                        <a:pt x="8793" y="11618"/>
                      </a:lnTo>
                      <a:lnTo>
                        <a:pt x="8793" y="11618"/>
                      </a:lnTo>
                      <a:lnTo>
                        <a:pt x="8623" y="11423"/>
                      </a:lnTo>
                      <a:lnTo>
                        <a:pt x="8525" y="11204"/>
                      </a:lnTo>
                      <a:lnTo>
                        <a:pt x="8452" y="10961"/>
                      </a:lnTo>
                      <a:lnTo>
                        <a:pt x="8428" y="10668"/>
                      </a:lnTo>
                      <a:lnTo>
                        <a:pt x="8428" y="10668"/>
                      </a:lnTo>
                      <a:lnTo>
                        <a:pt x="8452" y="10473"/>
                      </a:lnTo>
                      <a:lnTo>
                        <a:pt x="8476" y="10254"/>
                      </a:lnTo>
                      <a:lnTo>
                        <a:pt x="8549" y="10059"/>
                      </a:lnTo>
                      <a:lnTo>
                        <a:pt x="8623" y="9865"/>
                      </a:lnTo>
                      <a:lnTo>
                        <a:pt x="8720" y="9670"/>
                      </a:lnTo>
                      <a:lnTo>
                        <a:pt x="8842" y="9475"/>
                      </a:lnTo>
                      <a:lnTo>
                        <a:pt x="8988" y="9304"/>
                      </a:lnTo>
                      <a:lnTo>
                        <a:pt x="9134" y="9134"/>
                      </a:lnTo>
                      <a:lnTo>
                        <a:pt x="9134" y="9134"/>
                      </a:lnTo>
                      <a:lnTo>
                        <a:pt x="9304" y="8988"/>
                      </a:lnTo>
                      <a:lnTo>
                        <a:pt x="9475" y="8866"/>
                      </a:lnTo>
                      <a:lnTo>
                        <a:pt x="9645" y="8744"/>
                      </a:lnTo>
                      <a:lnTo>
                        <a:pt x="9840" y="8622"/>
                      </a:lnTo>
                      <a:lnTo>
                        <a:pt x="10035" y="8549"/>
                      </a:lnTo>
                      <a:lnTo>
                        <a:pt x="10254" y="8476"/>
                      </a:lnTo>
                      <a:lnTo>
                        <a:pt x="10474" y="8452"/>
                      </a:lnTo>
                      <a:lnTo>
                        <a:pt x="10668" y="8428"/>
                      </a:lnTo>
                      <a:lnTo>
                        <a:pt x="10668" y="8428"/>
                      </a:lnTo>
                      <a:lnTo>
                        <a:pt x="10936" y="8452"/>
                      </a:lnTo>
                      <a:lnTo>
                        <a:pt x="11180" y="8525"/>
                      </a:lnTo>
                      <a:lnTo>
                        <a:pt x="11423" y="8622"/>
                      </a:lnTo>
                      <a:lnTo>
                        <a:pt x="11618" y="8793"/>
                      </a:lnTo>
                      <a:lnTo>
                        <a:pt x="11618" y="8793"/>
                      </a:lnTo>
                      <a:lnTo>
                        <a:pt x="11789" y="8988"/>
                      </a:lnTo>
                      <a:lnTo>
                        <a:pt x="11910" y="9207"/>
                      </a:lnTo>
                      <a:lnTo>
                        <a:pt x="11984" y="9426"/>
                      </a:lnTo>
                      <a:lnTo>
                        <a:pt x="12057" y="9645"/>
                      </a:lnTo>
                      <a:lnTo>
                        <a:pt x="12105" y="9840"/>
                      </a:lnTo>
                      <a:lnTo>
                        <a:pt x="12178" y="10035"/>
                      </a:lnTo>
                      <a:lnTo>
                        <a:pt x="12276" y="10230"/>
                      </a:lnTo>
                      <a:lnTo>
                        <a:pt x="12422" y="10425"/>
                      </a:lnTo>
                      <a:lnTo>
                        <a:pt x="12422" y="10425"/>
                      </a:lnTo>
                      <a:lnTo>
                        <a:pt x="12568" y="10547"/>
                      </a:lnTo>
                      <a:lnTo>
                        <a:pt x="12714" y="10644"/>
                      </a:lnTo>
                      <a:lnTo>
                        <a:pt x="12860" y="10717"/>
                      </a:lnTo>
                      <a:lnTo>
                        <a:pt x="13006" y="10766"/>
                      </a:lnTo>
                      <a:lnTo>
                        <a:pt x="13177" y="10790"/>
                      </a:lnTo>
                      <a:lnTo>
                        <a:pt x="13323" y="10790"/>
                      </a:lnTo>
                      <a:lnTo>
                        <a:pt x="13469" y="10766"/>
                      </a:lnTo>
                      <a:lnTo>
                        <a:pt x="13615" y="10717"/>
                      </a:lnTo>
                      <a:lnTo>
                        <a:pt x="13786" y="10668"/>
                      </a:lnTo>
                      <a:lnTo>
                        <a:pt x="13932" y="10595"/>
                      </a:lnTo>
                      <a:lnTo>
                        <a:pt x="14224" y="10400"/>
                      </a:lnTo>
                      <a:lnTo>
                        <a:pt x="14516" y="10157"/>
                      </a:lnTo>
                      <a:lnTo>
                        <a:pt x="14784" y="9889"/>
                      </a:lnTo>
                      <a:lnTo>
                        <a:pt x="15052" y="9597"/>
                      </a:lnTo>
                      <a:lnTo>
                        <a:pt x="15271" y="9280"/>
                      </a:lnTo>
                      <a:lnTo>
                        <a:pt x="15491" y="8988"/>
                      </a:lnTo>
                      <a:lnTo>
                        <a:pt x="15661" y="8720"/>
                      </a:lnTo>
                      <a:lnTo>
                        <a:pt x="15929" y="8257"/>
                      </a:lnTo>
                      <a:lnTo>
                        <a:pt x="16002" y="8111"/>
                      </a:lnTo>
                      <a:lnTo>
                        <a:pt x="16026" y="8014"/>
                      </a:lnTo>
                      <a:lnTo>
                        <a:pt x="16026" y="8014"/>
                      </a:lnTo>
                      <a:lnTo>
                        <a:pt x="16002" y="7819"/>
                      </a:lnTo>
                      <a:lnTo>
                        <a:pt x="15953" y="7648"/>
                      </a:lnTo>
                      <a:lnTo>
                        <a:pt x="15856" y="7453"/>
                      </a:lnTo>
                      <a:lnTo>
                        <a:pt x="15734" y="7307"/>
                      </a:lnTo>
                      <a:lnTo>
                        <a:pt x="15734" y="7307"/>
                      </a:lnTo>
                      <a:lnTo>
                        <a:pt x="15442" y="7039"/>
                      </a:lnTo>
                      <a:lnTo>
                        <a:pt x="15150" y="6796"/>
                      </a:lnTo>
                      <a:lnTo>
                        <a:pt x="14614" y="6357"/>
                      </a:lnTo>
                      <a:lnTo>
                        <a:pt x="14127" y="5992"/>
                      </a:lnTo>
                      <a:lnTo>
                        <a:pt x="13932" y="5822"/>
                      </a:lnTo>
                      <a:lnTo>
                        <a:pt x="13737" y="5651"/>
                      </a:lnTo>
                      <a:lnTo>
                        <a:pt x="13615" y="5481"/>
                      </a:lnTo>
                      <a:lnTo>
                        <a:pt x="13494" y="5310"/>
                      </a:lnTo>
                      <a:lnTo>
                        <a:pt x="13445" y="5140"/>
                      </a:lnTo>
                      <a:lnTo>
                        <a:pt x="13445" y="4945"/>
                      </a:lnTo>
                      <a:lnTo>
                        <a:pt x="13494" y="4750"/>
                      </a:lnTo>
                      <a:lnTo>
                        <a:pt x="13591" y="4531"/>
                      </a:lnTo>
                      <a:lnTo>
                        <a:pt x="13761" y="4287"/>
                      </a:lnTo>
                      <a:lnTo>
                        <a:pt x="14029" y="4019"/>
                      </a:lnTo>
                      <a:lnTo>
                        <a:pt x="14029" y="4019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3779030" y="180463"/>
                  <a:ext cx="248746" cy="430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8" h="20508" fill="none" extrusionOk="0">
                      <a:moveTo>
                        <a:pt x="10547" y="1"/>
                      </a:moveTo>
                      <a:lnTo>
                        <a:pt x="1292" y="1"/>
                      </a:lnTo>
                      <a:lnTo>
                        <a:pt x="1292" y="1"/>
                      </a:lnTo>
                      <a:lnTo>
                        <a:pt x="1024" y="25"/>
                      </a:lnTo>
                      <a:lnTo>
                        <a:pt x="780" y="98"/>
                      </a:lnTo>
                      <a:lnTo>
                        <a:pt x="561" y="220"/>
                      </a:lnTo>
                      <a:lnTo>
                        <a:pt x="366" y="366"/>
                      </a:lnTo>
                      <a:lnTo>
                        <a:pt x="220" y="561"/>
                      </a:lnTo>
                      <a:lnTo>
                        <a:pt x="98" y="780"/>
                      </a:lnTo>
                      <a:lnTo>
                        <a:pt x="25" y="1024"/>
                      </a:lnTo>
                      <a:lnTo>
                        <a:pt x="1" y="1292"/>
                      </a:lnTo>
                      <a:lnTo>
                        <a:pt x="1" y="19217"/>
                      </a:lnTo>
                      <a:lnTo>
                        <a:pt x="1" y="19217"/>
                      </a:lnTo>
                      <a:lnTo>
                        <a:pt x="25" y="19485"/>
                      </a:lnTo>
                      <a:lnTo>
                        <a:pt x="98" y="19728"/>
                      </a:lnTo>
                      <a:lnTo>
                        <a:pt x="220" y="19948"/>
                      </a:lnTo>
                      <a:lnTo>
                        <a:pt x="366" y="20142"/>
                      </a:lnTo>
                      <a:lnTo>
                        <a:pt x="561" y="20289"/>
                      </a:lnTo>
                      <a:lnTo>
                        <a:pt x="780" y="20410"/>
                      </a:lnTo>
                      <a:lnTo>
                        <a:pt x="1024" y="20483"/>
                      </a:lnTo>
                      <a:lnTo>
                        <a:pt x="1292" y="20508"/>
                      </a:lnTo>
                      <a:lnTo>
                        <a:pt x="10547" y="20508"/>
                      </a:lnTo>
                      <a:lnTo>
                        <a:pt x="10547" y="20508"/>
                      </a:lnTo>
                      <a:lnTo>
                        <a:pt x="10814" y="20483"/>
                      </a:lnTo>
                      <a:lnTo>
                        <a:pt x="11058" y="20410"/>
                      </a:lnTo>
                      <a:lnTo>
                        <a:pt x="11277" y="20289"/>
                      </a:lnTo>
                      <a:lnTo>
                        <a:pt x="11472" y="20142"/>
                      </a:lnTo>
                      <a:lnTo>
                        <a:pt x="11618" y="19948"/>
                      </a:lnTo>
                      <a:lnTo>
                        <a:pt x="11740" y="19728"/>
                      </a:lnTo>
                      <a:lnTo>
                        <a:pt x="11813" y="19485"/>
                      </a:lnTo>
                      <a:lnTo>
                        <a:pt x="11837" y="19217"/>
                      </a:lnTo>
                      <a:lnTo>
                        <a:pt x="11837" y="1292"/>
                      </a:lnTo>
                      <a:lnTo>
                        <a:pt x="11837" y="1292"/>
                      </a:lnTo>
                      <a:lnTo>
                        <a:pt x="11813" y="1024"/>
                      </a:lnTo>
                      <a:lnTo>
                        <a:pt x="11740" y="780"/>
                      </a:lnTo>
                      <a:lnTo>
                        <a:pt x="11618" y="561"/>
                      </a:lnTo>
                      <a:lnTo>
                        <a:pt x="11472" y="366"/>
                      </a:lnTo>
                      <a:lnTo>
                        <a:pt x="11277" y="220"/>
                      </a:lnTo>
                      <a:lnTo>
                        <a:pt x="11058" y="98"/>
                      </a:lnTo>
                      <a:lnTo>
                        <a:pt x="10814" y="25"/>
                      </a:lnTo>
                      <a:lnTo>
                        <a:pt x="10547" y="1"/>
                      </a:lnTo>
                      <a:lnTo>
                        <a:pt x="10547" y="1"/>
                      </a:lnTo>
                      <a:close/>
                      <a:moveTo>
                        <a:pt x="5554" y="975"/>
                      </a:moveTo>
                      <a:lnTo>
                        <a:pt x="6284" y="975"/>
                      </a:lnTo>
                      <a:lnTo>
                        <a:pt x="6284" y="975"/>
                      </a:lnTo>
                      <a:lnTo>
                        <a:pt x="6406" y="999"/>
                      </a:lnTo>
                      <a:lnTo>
                        <a:pt x="6479" y="1073"/>
                      </a:lnTo>
                      <a:lnTo>
                        <a:pt x="6552" y="1146"/>
                      </a:lnTo>
                      <a:lnTo>
                        <a:pt x="6577" y="1267"/>
                      </a:lnTo>
                      <a:lnTo>
                        <a:pt x="6577" y="1267"/>
                      </a:lnTo>
                      <a:lnTo>
                        <a:pt x="6552" y="1365"/>
                      </a:lnTo>
                      <a:lnTo>
                        <a:pt x="6479" y="1462"/>
                      </a:lnTo>
                      <a:lnTo>
                        <a:pt x="6406" y="1511"/>
                      </a:lnTo>
                      <a:lnTo>
                        <a:pt x="6284" y="1535"/>
                      </a:lnTo>
                      <a:lnTo>
                        <a:pt x="5554" y="1535"/>
                      </a:lnTo>
                      <a:lnTo>
                        <a:pt x="5554" y="1535"/>
                      </a:lnTo>
                      <a:lnTo>
                        <a:pt x="5432" y="1511"/>
                      </a:lnTo>
                      <a:lnTo>
                        <a:pt x="5359" y="1462"/>
                      </a:lnTo>
                      <a:lnTo>
                        <a:pt x="5286" y="1365"/>
                      </a:lnTo>
                      <a:lnTo>
                        <a:pt x="5262" y="1267"/>
                      </a:lnTo>
                      <a:lnTo>
                        <a:pt x="5262" y="1267"/>
                      </a:lnTo>
                      <a:lnTo>
                        <a:pt x="5286" y="1146"/>
                      </a:lnTo>
                      <a:lnTo>
                        <a:pt x="5359" y="1073"/>
                      </a:lnTo>
                      <a:lnTo>
                        <a:pt x="5432" y="999"/>
                      </a:lnTo>
                      <a:lnTo>
                        <a:pt x="5554" y="975"/>
                      </a:lnTo>
                      <a:lnTo>
                        <a:pt x="5554" y="975"/>
                      </a:lnTo>
                      <a:close/>
                      <a:moveTo>
                        <a:pt x="5919" y="19436"/>
                      </a:moveTo>
                      <a:lnTo>
                        <a:pt x="5919" y="19436"/>
                      </a:lnTo>
                      <a:lnTo>
                        <a:pt x="5749" y="19412"/>
                      </a:lnTo>
                      <a:lnTo>
                        <a:pt x="5578" y="19363"/>
                      </a:lnTo>
                      <a:lnTo>
                        <a:pt x="5432" y="19290"/>
                      </a:lnTo>
                      <a:lnTo>
                        <a:pt x="5310" y="19193"/>
                      </a:lnTo>
                      <a:lnTo>
                        <a:pt x="5213" y="19071"/>
                      </a:lnTo>
                      <a:lnTo>
                        <a:pt x="5140" y="18925"/>
                      </a:lnTo>
                      <a:lnTo>
                        <a:pt x="5091" y="18754"/>
                      </a:lnTo>
                      <a:lnTo>
                        <a:pt x="5067" y="18584"/>
                      </a:lnTo>
                      <a:lnTo>
                        <a:pt x="5067" y="18584"/>
                      </a:lnTo>
                      <a:lnTo>
                        <a:pt x="5091" y="18413"/>
                      </a:lnTo>
                      <a:lnTo>
                        <a:pt x="5140" y="18243"/>
                      </a:lnTo>
                      <a:lnTo>
                        <a:pt x="5213" y="18097"/>
                      </a:lnTo>
                      <a:lnTo>
                        <a:pt x="5310" y="17975"/>
                      </a:lnTo>
                      <a:lnTo>
                        <a:pt x="5432" y="17877"/>
                      </a:lnTo>
                      <a:lnTo>
                        <a:pt x="5578" y="17804"/>
                      </a:lnTo>
                      <a:lnTo>
                        <a:pt x="5749" y="17756"/>
                      </a:lnTo>
                      <a:lnTo>
                        <a:pt x="5919" y="17731"/>
                      </a:lnTo>
                      <a:lnTo>
                        <a:pt x="5919" y="17731"/>
                      </a:lnTo>
                      <a:lnTo>
                        <a:pt x="6090" y="17756"/>
                      </a:lnTo>
                      <a:lnTo>
                        <a:pt x="6260" y="17804"/>
                      </a:lnTo>
                      <a:lnTo>
                        <a:pt x="6406" y="17877"/>
                      </a:lnTo>
                      <a:lnTo>
                        <a:pt x="6528" y="17975"/>
                      </a:lnTo>
                      <a:lnTo>
                        <a:pt x="6625" y="18097"/>
                      </a:lnTo>
                      <a:lnTo>
                        <a:pt x="6699" y="18243"/>
                      </a:lnTo>
                      <a:lnTo>
                        <a:pt x="6747" y="18413"/>
                      </a:lnTo>
                      <a:lnTo>
                        <a:pt x="6772" y="18584"/>
                      </a:lnTo>
                      <a:lnTo>
                        <a:pt x="6772" y="18584"/>
                      </a:lnTo>
                      <a:lnTo>
                        <a:pt x="6747" y="18754"/>
                      </a:lnTo>
                      <a:lnTo>
                        <a:pt x="6699" y="18925"/>
                      </a:lnTo>
                      <a:lnTo>
                        <a:pt x="6625" y="19071"/>
                      </a:lnTo>
                      <a:lnTo>
                        <a:pt x="6528" y="19193"/>
                      </a:lnTo>
                      <a:lnTo>
                        <a:pt x="6406" y="19290"/>
                      </a:lnTo>
                      <a:lnTo>
                        <a:pt x="6260" y="19363"/>
                      </a:lnTo>
                      <a:lnTo>
                        <a:pt x="6090" y="19412"/>
                      </a:lnTo>
                      <a:lnTo>
                        <a:pt x="5919" y="19436"/>
                      </a:lnTo>
                      <a:lnTo>
                        <a:pt x="5919" y="19436"/>
                      </a:lnTo>
                      <a:close/>
                      <a:moveTo>
                        <a:pt x="10547" y="16660"/>
                      </a:moveTo>
                      <a:lnTo>
                        <a:pt x="1292" y="16660"/>
                      </a:lnTo>
                      <a:lnTo>
                        <a:pt x="1292" y="2558"/>
                      </a:lnTo>
                      <a:lnTo>
                        <a:pt x="10547" y="2558"/>
                      </a:lnTo>
                      <a:lnTo>
                        <a:pt x="10547" y="1666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0" name="Google Shape;100;p2"/>
                <p:cNvGrpSpPr/>
                <p:nvPr/>
              </p:nvGrpSpPr>
              <p:grpSpPr>
                <a:xfrm>
                  <a:off x="2878564" y="220891"/>
                  <a:ext cx="342882" cy="350068"/>
                  <a:chOff x="3951850" y="2985350"/>
                  <a:chExt cx="407950" cy="416500"/>
                </a:xfrm>
              </p:grpSpPr>
              <p:sp>
                <p:nvSpPr>
                  <p:cNvPr id="101" name="Google Shape;101;p2"/>
                  <p:cNvSpPr/>
                  <p:nvPr/>
                </p:nvSpPr>
                <p:spPr>
                  <a:xfrm>
                    <a:off x="3951850" y="2985350"/>
                    <a:ext cx="314800" cy="314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92" h="12593" fill="none" extrusionOk="0">
                        <a:moveTo>
                          <a:pt x="6284" y="1"/>
                        </a:moveTo>
                        <a:lnTo>
                          <a:pt x="6284" y="1"/>
                        </a:lnTo>
                        <a:lnTo>
                          <a:pt x="5967" y="25"/>
                        </a:lnTo>
                        <a:lnTo>
                          <a:pt x="5651" y="49"/>
                        </a:lnTo>
                        <a:lnTo>
                          <a:pt x="5334" y="74"/>
                        </a:lnTo>
                        <a:lnTo>
                          <a:pt x="5017" y="147"/>
                        </a:lnTo>
                        <a:lnTo>
                          <a:pt x="4725" y="220"/>
                        </a:lnTo>
                        <a:lnTo>
                          <a:pt x="4433" y="293"/>
                        </a:lnTo>
                        <a:lnTo>
                          <a:pt x="4141" y="390"/>
                        </a:lnTo>
                        <a:lnTo>
                          <a:pt x="3848" y="512"/>
                        </a:lnTo>
                        <a:lnTo>
                          <a:pt x="3556" y="634"/>
                        </a:lnTo>
                        <a:lnTo>
                          <a:pt x="3288" y="780"/>
                        </a:lnTo>
                        <a:lnTo>
                          <a:pt x="3020" y="926"/>
                        </a:lnTo>
                        <a:lnTo>
                          <a:pt x="2777" y="1072"/>
                        </a:lnTo>
                        <a:lnTo>
                          <a:pt x="2290" y="1437"/>
                        </a:lnTo>
                        <a:lnTo>
                          <a:pt x="1851" y="1852"/>
                        </a:lnTo>
                        <a:lnTo>
                          <a:pt x="1437" y="2290"/>
                        </a:lnTo>
                        <a:lnTo>
                          <a:pt x="1072" y="2777"/>
                        </a:lnTo>
                        <a:lnTo>
                          <a:pt x="901" y="3045"/>
                        </a:lnTo>
                        <a:lnTo>
                          <a:pt x="755" y="3313"/>
                        </a:lnTo>
                        <a:lnTo>
                          <a:pt x="609" y="3581"/>
                        </a:lnTo>
                        <a:lnTo>
                          <a:pt x="487" y="3849"/>
                        </a:lnTo>
                        <a:lnTo>
                          <a:pt x="390" y="4141"/>
                        </a:lnTo>
                        <a:lnTo>
                          <a:pt x="292" y="4433"/>
                        </a:lnTo>
                        <a:lnTo>
                          <a:pt x="195" y="4725"/>
                        </a:lnTo>
                        <a:lnTo>
                          <a:pt x="122" y="5042"/>
                        </a:lnTo>
                        <a:lnTo>
                          <a:pt x="73" y="5334"/>
                        </a:lnTo>
                        <a:lnTo>
                          <a:pt x="25" y="5651"/>
                        </a:lnTo>
                        <a:lnTo>
                          <a:pt x="0" y="5968"/>
                        </a:lnTo>
                        <a:lnTo>
                          <a:pt x="0" y="6308"/>
                        </a:lnTo>
                        <a:lnTo>
                          <a:pt x="0" y="6308"/>
                        </a:lnTo>
                        <a:lnTo>
                          <a:pt x="0" y="6625"/>
                        </a:lnTo>
                        <a:lnTo>
                          <a:pt x="25" y="6942"/>
                        </a:lnTo>
                        <a:lnTo>
                          <a:pt x="73" y="7258"/>
                        </a:lnTo>
                        <a:lnTo>
                          <a:pt x="122" y="7575"/>
                        </a:lnTo>
                        <a:lnTo>
                          <a:pt x="195" y="7867"/>
                        </a:lnTo>
                        <a:lnTo>
                          <a:pt x="292" y="8184"/>
                        </a:lnTo>
                        <a:lnTo>
                          <a:pt x="390" y="8476"/>
                        </a:lnTo>
                        <a:lnTo>
                          <a:pt x="487" y="8744"/>
                        </a:lnTo>
                        <a:lnTo>
                          <a:pt x="609" y="9036"/>
                        </a:lnTo>
                        <a:lnTo>
                          <a:pt x="755" y="9304"/>
                        </a:lnTo>
                        <a:lnTo>
                          <a:pt x="901" y="9572"/>
                        </a:lnTo>
                        <a:lnTo>
                          <a:pt x="1072" y="9816"/>
                        </a:lnTo>
                        <a:lnTo>
                          <a:pt x="1437" y="10303"/>
                        </a:lnTo>
                        <a:lnTo>
                          <a:pt x="1851" y="10741"/>
                        </a:lnTo>
                        <a:lnTo>
                          <a:pt x="2290" y="11155"/>
                        </a:lnTo>
                        <a:lnTo>
                          <a:pt x="2777" y="11520"/>
                        </a:lnTo>
                        <a:lnTo>
                          <a:pt x="3020" y="11691"/>
                        </a:lnTo>
                        <a:lnTo>
                          <a:pt x="3288" y="11837"/>
                        </a:lnTo>
                        <a:lnTo>
                          <a:pt x="3556" y="11983"/>
                        </a:lnTo>
                        <a:lnTo>
                          <a:pt x="3848" y="12105"/>
                        </a:lnTo>
                        <a:lnTo>
                          <a:pt x="4141" y="12202"/>
                        </a:lnTo>
                        <a:lnTo>
                          <a:pt x="4433" y="12300"/>
                        </a:lnTo>
                        <a:lnTo>
                          <a:pt x="4725" y="12397"/>
                        </a:lnTo>
                        <a:lnTo>
                          <a:pt x="5017" y="12470"/>
                        </a:lnTo>
                        <a:lnTo>
                          <a:pt x="5334" y="12519"/>
                        </a:lnTo>
                        <a:lnTo>
                          <a:pt x="5651" y="12568"/>
                        </a:lnTo>
                        <a:lnTo>
                          <a:pt x="5967" y="12592"/>
                        </a:lnTo>
                        <a:lnTo>
                          <a:pt x="6284" y="12592"/>
                        </a:lnTo>
                        <a:lnTo>
                          <a:pt x="6284" y="12592"/>
                        </a:lnTo>
                        <a:lnTo>
                          <a:pt x="6625" y="12592"/>
                        </a:lnTo>
                        <a:lnTo>
                          <a:pt x="6941" y="12568"/>
                        </a:lnTo>
                        <a:lnTo>
                          <a:pt x="7258" y="12519"/>
                        </a:lnTo>
                        <a:lnTo>
                          <a:pt x="7550" y="12470"/>
                        </a:lnTo>
                        <a:lnTo>
                          <a:pt x="7867" y="12397"/>
                        </a:lnTo>
                        <a:lnTo>
                          <a:pt x="8159" y="12300"/>
                        </a:lnTo>
                        <a:lnTo>
                          <a:pt x="8451" y="12202"/>
                        </a:lnTo>
                        <a:lnTo>
                          <a:pt x="8744" y="12105"/>
                        </a:lnTo>
                        <a:lnTo>
                          <a:pt x="9012" y="11983"/>
                        </a:lnTo>
                        <a:lnTo>
                          <a:pt x="9279" y="11837"/>
                        </a:lnTo>
                        <a:lnTo>
                          <a:pt x="9547" y="11691"/>
                        </a:lnTo>
                        <a:lnTo>
                          <a:pt x="9815" y="11520"/>
                        </a:lnTo>
                        <a:lnTo>
                          <a:pt x="10302" y="11155"/>
                        </a:lnTo>
                        <a:lnTo>
                          <a:pt x="10741" y="10741"/>
                        </a:lnTo>
                        <a:lnTo>
                          <a:pt x="11155" y="10303"/>
                        </a:lnTo>
                        <a:lnTo>
                          <a:pt x="11520" y="9816"/>
                        </a:lnTo>
                        <a:lnTo>
                          <a:pt x="11666" y="9572"/>
                        </a:lnTo>
                        <a:lnTo>
                          <a:pt x="11812" y="9304"/>
                        </a:lnTo>
                        <a:lnTo>
                          <a:pt x="11958" y="9036"/>
                        </a:lnTo>
                        <a:lnTo>
                          <a:pt x="12080" y="8744"/>
                        </a:lnTo>
                        <a:lnTo>
                          <a:pt x="12202" y="8476"/>
                        </a:lnTo>
                        <a:lnTo>
                          <a:pt x="12299" y="8184"/>
                        </a:lnTo>
                        <a:lnTo>
                          <a:pt x="12397" y="7867"/>
                        </a:lnTo>
                        <a:lnTo>
                          <a:pt x="12446" y="7575"/>
                        </a:lnTo>
                        <a:lnTo>
                          <a:pt x="12519" y="7258"/>
                        </a:lnTo>
                        <a:lnTo>
                          <a:pt x="12543" y="6942"/>
                        </a:lnTo>
                        <a:lnTo>
                          <a:pt x="12567" y="6625"/>
                        </a:lnTo>
                        <a:lnTo>
                          <a:pt x="12592" y="6308"/>
                        </a:lnTo>
                        <a:lnTo>
                          <a:pt x="12592" y="6308"/>
                        </a:lnTo>
                        <a:lnTo>
                          <a:pt x="12567" y="5968"/>
                        </a:lnTo>
                        <a:lnTo>
                          <a:pt x="12543" y="5651"/>
                        </a:lnTo>
                        <a:lnTo>
                          <a:pt x="12519" y="5334"/>
                        </a:lnTo>
                        <a:lnTo>
                          <a:pt x="12446" y="5042"/>
                        </a:lnTo>
                        <a:lnTo>
                          <a:pt x="12397" y="4725"/>
                        </a:lnTo>
                        <a:lnTo>
                          <a:pt x="12299" y="4433"/>
                        </a:lnTo>
                        <a:lnTo>
                          <a:pt x="12202" y="4141"/>
                        </a:lnTo>
                        <a:lnTo>
                          <a:pt x="12080" y="3849"/>
                        </a:lnTo>
                        <a:lnTo>
                          <a:pt x="11958" y="3581"/>
                        </a:lnTo>
                        <a:lnTo>
                          <a:pt x="11812" y="3313"/>
                        </a:lnTo>
                        <a:lnTo>
                          <a:pt x="11666" y="3045"/>
                        </a:lnTo>
                        <a:lnTo>
                          <a:pt x="11520" y="2777"/>
                        </a:lnTo>
                        <a:lnTo>
                          <a:pt x="11155" y="2290"/>
                        </a:lnTo>
                        <a:lnTo>
                          <a:pt x="10741" y="1852"/>
                        </a:lnTo>
                        <a:lnTo>
                          <a:pt x="10302" y="1437"/>
                        </a:lnTo>
                        <a:lnTo>
                          <a:pt x="9815" y="1072"/>
                        </a:lnTo>
                        <a:lnTo>
                          <a:pt x="9547" y="926"/>
                        </a:lnTo>
                        <a:lnTo>
                          <a:pt x="9279" y="780"/>
                        </a:lnTo>
                        <a:lnTo>
                          <a:pt x="9012" y="634"/>
                        </a:lnTo>
                        <a:lnTo>
                          <a:pt x="8744" y="512"/>
                        </a:lnTo>
                        <a:lnTo>
                          <a:pt x="8451" y="390"/>
                        </a:lnTo>
                        <a:lnTo>
                          <a:pt x="8159" y="293"/>
                        </a:lnTo>
                        <a:lnTo>
                          <a:pt x="7867" y="220"/>
                        </a:lnTo>
                        <a:lnTo>
                          <a:pt x="7550" y="147"/>
                        </a:lnTo>
                        <a:lnTo>
                          <a:pt x="7258" y="74"/>
                        </a:lnTo>
                        <a:lnTo>
                          <a:pt x="6941" y="49"/>
                        </a:lnTo>
                        <a:lnTo>
                          <a:pt x="6625" y="25"/>
                        </a:lnTo>
                        <a:lnTo>
                          <a:pt x="6284" y="1"/>
                        </a:lnTo>
                        <a:lnTo>
                          <a:pt x="6284" y="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" name="Google Shape;102;p2"/>
                  <p:cNvSpPr/>
                  <p:nvPr/>
                </p:nvSpPr>
                <p:spPr>
                  <a:xfrm>
                    <a:off x="3988375" y="3021875"/>
                    <a:ext cx="241750" cy="241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70" h="9670" fill="none" extrusionOk="0">
                        <a:moveTo>
                          <a:pt x="4823" y="1"/>
                        </a:moveTo>
                        <a:lnTo>
                          <a:pt x="4823" y="1"/>
                        </a:lnTo>
                        <a:lnTo>
                          <a:pt x="4336" y="25"/>
                        </a:lnTo>
                        <a:lnTo>
                          <a:pt x="3849" y="98"/>
                        </a:lnTo>
                        <a:lnTo>
                          <a:pt x="3386" y="220"/>
                        </a:lnTo>
                        <a:lnTo>
                          <a:pt x="2947" y="391"/>
                        </a:lnTo>
                        <a:lnTo>
                          <a:pt x="2533" y="585"/>
                        </a:lnTo>
                        <a:lnTo>
                          <a:pt x="2144" y="829"/>
                        </a:lnTo>
                        <a:lnTo>
                          <a:pt x="1754" y="1121"/>
                        </a:lnTo>
                        <a:lnTo>
                          <a:pt x="1413" y="1438"/>
                        </a:lnTo>
                        <a:lnTo>
                          <a:pt x="1096" y="1779"/>
                        </a:lnTo>
                        <a:lnTo>
                          <a:pt x="829" y="2144"/>
                        </a:lnTo>
                        <a:lnTo>
                          <a:pt x="585" y="2534"/>
                        </a:lnTo>
                        <a:lnTo>
                          <a:pt x="390" y="2972"/>
                        </a:lnTo>
                        <a:lnTo>
                          <a:pt x="220" y="3411"/>
                        </a:lnTo>
                        <a:lnTo>
                          <a:pt x="98" y="3873"/>
                        </a:lnTo>
                        <a:lnTo>
                          <a:pt x="25" y="4336"/>
                        </a:lnTo>
                        <a:lnTo>
                          <a:pt x="1" y="4847"/>
                        </a:lnTo>
                        <a:lnTo>
                          <a:pt x="1" y="4847"/>
                        </a:lnTo>
                        <a:lnTo>
                          <a:pt x="25" y="5335"/>
                        </a:lnTo>
                        <a:lnTo>
                          <a:pt x="98" y="5822"/>
                        </a:lnTo>
                        <a:lnTo>
                          <a:pt x="220" y="6284"/>
                        </a:lnTo>
                        <a:lnTo>
                          <a:pt x="390" y="6723"/>
                        </a:lnTo>
                        <a:lnTo>
                          <a:pt x="585" y="7137"/>
                        </a:lnTo>
                        <a:lnTo>
                          <a:pt x="829" y="7527"/>
                        </a:lnTo>
                        <a:lnTo>
                          <a:pt x="1096" y="7916"/>
                        </a:lnTo>
                        <a:lnTo>
                          <a:pt x="1413" y="8257"/>
                        </a:lnTo>
                        <a:lnTo>
                          <a:pt x="1754" y="8574"/>
                        </a:lnTo>
                        <a:lnTo>
                          <a:pt x="2144" y="8842"/>
                        </a:lnTo>
                        <a:lnTo>
                          <a:pt x="2533" y="9085"/>
                        </a:lnTo>
                        <a:lnTo>
                          <a:pt x="2947" y="9280"/>
                        </a:lnTo>
                        <a:lnTo>
                          <a:pt x="3386" y="9451"/>
                        </a:lnTo>
                        <a:lnTo>
                          <a:pt x="3849" y="9572"/>
                        </a:lnTo>
                        <a:lnTo>
                          <a:pt x="4336" y="9645"/>
                        </a:lnTo>
                        <a:lnTo>
                          <a:pt x="4823" y="9670"/>
                        </a:lnTo>
                        <a:lnTo>
                          <a:pt x="4823" y="9670"/>
                        </a:lnTo>
                        <a:lnTo>
                          <a:pt x="5334" y="9645"/>
                        </a:lnTo>
                        <a:lnTo>
                          <a:pt x="5797" y="9572"/>
                        </a:lnTo>
                        <a:lnTo>
                          <a:pt x="6260" y="9451"/>
                        </a:lnTo>
                        <a:lnTo>
                          <a:pt x="6698" y="9280"/>
                        </a:lnTo>
                        <a:lnTo>
                          <a:pt x="7136" y="9085"/>
                        </a:lnTo>
                        <a:lnTo>
                          <a:pt x="7526" y="8842"/>
                        </a:lnTo>
                        <a:lnTo>
                          <a:pt x="7892" y="8574"/>
                        </a:lnTo>
                        <a:lnTo>
                          <a:pt x="8232" y="8257"/>
                        </a:lnTo>
                        <a:lnTo>
                          <a:pt x="8549" y="7916"/>
                        </a:lnTo>
                        <a:lnTo>
                          <a:pt x="8841" y="7527"/>
                        </a:lnTo>
                        <a:lnTo>
                          <a:pt x="9085" y="7137"/>
                        </a:lnTo>
                        <a:lnTo>
                          <a:pt x="9280" y="6723"/>
                        </a:lnTo>
                        <a:lnTo>
                          <a:pt x="9450" y="6284"/>
                        </a:lnTo>
                        <a:lnTo>
                          <a:pt x="9572" y="5822"/>
                        </a:lnTo>
                        <a:lnTo>
                          <a:pt x="9645" y="5335"/>
                        </a:lnTo>
                        <a:lnTo>
                          <a:pt x="9669" y="4847"/>
                        </a:lnTo>
                        <a:lnTo>
                          <a:pt x="9669" y="4847"/>
                        </a:lnTo>
                        <a:lnTo>
                          <a:pt x="9645" y="4336"/>
                        </a:lnTo>
                        <a:lnTo>
                          <a:pt x="9572" y="3873"/>
                        </a:lnTo>
                        <a:lnTo>
                          <a:pt x="9450" y="3411"/>
                        </a:lnTo>
                        <a:lnTo>
                          <a:pt x="9280" y="2972"/>
                        </a:lnTo>
                        <a:lnTo>
                          <a:pt x="9085" y="2534"/>
                        </a:lnTo>
                        <a:lnTo>
                          <a:pt x="8841" y="2144"/>
                        </a:lnTo>
                        <a:lnTo>
                          <a:pt x="8549" y="1779"/>
                        </a:lnTo>
                        <a:lnTo>
                          <a:pt x="8232" y="1438"/>
                        </a:lnTo>
                        <a:lnTo>
                          <a:pt x="7892" y="1121"/>
                        </a:lnTo>
                        <a:lnTo>
                          <a:pt x="7526" y="829"/>
                        </a:lnTo>
                        <a:lnTo>
                          <a:pt x="7136" y="585"/>
                        </a:lnTo>
                        <a:lnTo>
                          <a:pt x="6698" y="391"/>
                        </a:lnTo>
                        <a:lnTo>
                          <a:pt x="6260" y="220"/>
                        </a:lnTo>
                        <a:lnTo>
                          <a:pt x="5797" y="98"/>
                        </a:lnTo>
                        <a:lnTo>
                          <a:pt x="5334" y="25"/>
                        </a:lnTo>
                        <a:lnTo>
                          <a:pt x="4823" y="1"/>
                        </a:lnTo>
                        <a:lnTo>
                          <a:pt x="4823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" name="Google Shape;103;p2"/>
                  <p:cNvSpPr/>
                  <p:nvPr/>
                </p:nvSpPr>
                <p:spPr>
                  <a:xfrm>
                    <a:off x="4024300" y="3058425"/>
                    <a:ext cx="84650" cy="84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86" h="3386" fill="none" extrusionOk="0">
                        <a:moveTo>
                          <a:pt x="0" y="3385"/>
                        </a:moveTo>
                        <a:lnTo>
                          <a:pt x="0" y="3385"/>
                        </a:lnTo>
                        <a:lnTo>
                          <a:pt x="25" y="3020"/>
                        </a:lnTo>
                        <a:lnTo>
                          <a:pt x="74" y="2704"/>
                        </a:lnTo>
                        <a:lnTo>
                          <a:pt x="147" y="2363"/>
                        </a:lnTo>
                        <a:lnTo>
                          <a:pt x="268" y="2070"/>
                        </a:lnTo>
                        <a:lnTo>
                          <a:pt x="414" y="1754"/>
                        </a:lnTo>
                        <a:lnTo>
                          <a:pt x="585" y="1486"/>
                        </a:lnTo>
                        <a:lnTo>
                          <a:pt x="780" y="1218"/>
                        </a:lnTo>
                        <a:lnTo>
                          <a:pt x="999" y="974"/>
                        </a:lnTo>
                        <a:lnTo>
                          <a:pt x="1243" y="755"/>
                        </a:lnTo>
                        <a:lnTo>
                          <a:pt x="1510" y="560"/>
                        </a:lnTo>
                        <a:lnTo>
                          <a:pt x="1778" y="390"/>
                        </a:lnTo>
                        <a:lnTo>
                          <a:pt x="2071" y="244"/>
                        </a:lnTo>
                        <a:lnTo>
                          <a:pt x="2387" y="146"/>
                        </a:lnTo>
                        <a:lnTo>
                          <a:pt x="2704" y="49"/>
                        </a:lnTo>
                        <a:lnTo>
                          <a:pt x="3045" y="0"/>
                        </a:lnTo>
                        <a:lnTo>
                          <a:pt x="3386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" name="Google Shape;104;p2"/>
                  <p:cNvSpPr/>
                  <p:nvPr/>
                </p:nvSpPr>
                <p:spPr>
                  <a:xfrm>
                    <a:off x="4205750" y="3248375"/>
                    <a:ext cx="154050" cy="153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2" h="6139" fill="none" extrusionOk="0">
                        <a:moveTo>
                          <a:pt x="0" y="1024"/>
                        </a:moveTo>
                        <a:lnTo>
                          <a:pt x="4969" y="5992"/>
                        </a:lnTo>
                        <a:lnTo>
                          <a:pt x="4969" y="5992"/>
                        </a:lnTo>
                        <a:lnTo>
                          <a:pt x="5042" y="6041"/>
                        </a:lnTo>
                        <a:lnTo>
                          <a:pt x="5115" y="6090"/>
                        </a:lnTo>
                        <a:lnTo>
                          <a:pt x="5212" y="6114"/>
                        </a:lnTo>
                        <a:lnTo>
                          <a:pt x="5310" y="6138"/>
                        </a:lnTo>
                        <a:lnTo>
                          <a:pt x="5407" y="6114"/>
                        </a:lnTo>
                        <a:lnTo>
                          <a:pt x="5480" y="6090"/>
                        </a:lnTo>
                        <a:lnTo>
                          <a:pt x="5577" y="6041"/>
                        </a:lnTo>
                        <a:lnTo>
                          <a:pt x="5651" y="5992"/>
                        </a:lnTo>
                        <a:lnTo>
                          <a:pt x="6016" y="5627"/>
                        </a:lnTo>
                        <a:lnTo>
                          <a:pt x="6016" y="5627"/>
                        </a:lnTo>
                        <a:lnTo>
                          <a:pt x="6089" y="5554"/>
                        </a:lnTo>
                        <a:lnTo>
                          <a:pt x="6138" y="5456"/>
                        </a:lnTo>
                        <a:lnTo>
                          <a:pt x="6162" y="5359"/>
                        </a:lnTo>
                        <a:lnTo>
                          <a:pt x="6162" y="5286"/>
                        </a:lnTo>
                        <a:lnTo>
                          <a:pt x="6162" y="5188"/>
                        </a:lnTo>
                        <a:lnTo>
                          <a:pt x="6138" y="5091"/>
                        </a:lnTo>
                        <a:lnTo>
                          <a:pt x="6089" y="5018"/>
                        </a:lnTo>
                        <a:lnTo>
                          <a:pt x="6016" y="4921"/>
                        </a:lnTo>
                        <a:lnTo>
                          <a:pt x="1072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05" name="Google Shape;105;p2"/>
              <p:cNvGrpSpPr/>
              <p:nvPr/>
            </p:nvGrpSpPr>
            <p:grpSpPr>
              <a:xfrm>
                <a:off x="647546" y="814472"/>
                <a:ext cx="3920223" cy="376691"/>
                <a:chOff x="151026" y="1029895"/>
                <a:chExt cx="3920223" cy="376691"/>
              </a:xfrm>
            </p:grpSpPr>
            <p:sp>
              <p:nvSpPr>
                <p:cNvPr id="106" name="Google Shape;106;p2"/>
                <p:cNvSpPr/>
                <p:nvPr/>
              </p:nvSpPr>
              <p:spPr>
                <a:xfrm>
                  <a:off x="1057375" y="1063683"/>
                  <a:ext cx="339835" cy="309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73" h="14711" fill="none" extrusionOk="0">
                      <a:moveTo>
                        <a:pt x="8087" y="1"/>
                      </a:moveTo>
                      <a:lnTo>
                        <a:pt x="8087" y="1"/>
                      </a:lnTo>
                      <a:lnTo>
                        <a:pt x="7672" y="1"/>
                      </a:lnTo>
                      <a:lnTo>
                        <a:pt x="7258" y="25"/>
                      </a:lnTo>
                      <a:lnTo>
                        <a:pt x="6844" y="74"/>
                      </a:lnTo>
                      <a:lnTo>
                        <a:pt x="6455" y="122"/>
                      </a:lnTo>
                      <a:lnTo>
                        <a:pt x="6065" y="195"/>
                      </a:lnTo>
                      <a:lnTo>
                        <a:pt x="5675" y="293"/>
                      </a:lnTo>
                      <a:lnTo>
                        <a:pt x="5310" y="415"/>
                      </a:lnTo>
                      <a:lnTo>
                        <a:pt x="4945" y="536"/>
                      </a:lnTo>
                      <a:lnTo>
                        <a:pt x="4579" y="658"/>
                      </a:lnTo>
                      <a:lnTo>
                        <a:pt x="4238" y="829"/>
                      </a:lnTo>
                      <a:lnTo>
                        <a:pt x="3897" y="975"/>
                      </a:lnTo>
                      <a:lnTo>
                        <a:pt x="3557" y="1170"/>
                      </a:lnTo>
                      <a:lnTo>
                        <a:pt x="3240" y="1364"/>
                      </a:lnTo>
                      <a:lnTo>
                        <a:pt x="2948" y="1559"/>
                      </a:lnTo>
                      <a:lnTo>
                        <a:pt x="2655" y="1778"/>
                      </a:lnTo>
                      <a:lnTo>
                        <a:pt x="2363" y="1998"/>
                      </a:lnTo>
                      <a:lnTo>
                        <a:pt x="2095" y="2241"/>
                      </a:lnTo>
                      <a:lnTo>
                        <a:pt x="1852" y="2485"/>
                      </a:lnTo>
                      <a:lnTo>
                        <a:pt x="1608" y="2753"/>
                      </a:lnTo>
                      <a:lnTo>
                        <a:pt x="1389" y="3021"/>
                      </a:lnTo>
                      <a:lnTo>
                        <a:pt x="1170" y="3288"/>
                      </a:lnTo>
                      <a:lnTo>
                        <a:pt x="975" y="3581"/>
                      </a:lnTo>
                      <a:lnTo>
                        <a:pt x="804" y="3873"/>
                      </a:lnTo>
                      <a:lnTo>
                        <a:pt x="634" y="4190"/>
                      </a:lnTo>
                      <a:lnTo>
                        <a:pt x="488" y="4506"/>
                      </a:lnTo>
                      <a:lnTo>
                        <a:pt x="366" y="4823"/>
                      </a:lnTo>
                      <a:lnTo>
                        <a:pt x="244" y="5139"/>
                      </a:lnTo>
                      <a:lnTo>
                        <a:pt x="171" y="5480"/>
                      </a:lnTo>
                      <a:lnTo>
                        <a:pt x="98" y="5821"/>
                      </a:lnTo>
                      <a:lnTo>
                        <a:pt x="49" y="6162"/>
                      </a:lnTo>
                      <a:lnTo>
                        <a:pt x="1" y="6503"/>
                      </a:lnTo>
                      <a:lnTo>
                        <a:pt x="1" y="6869"/>
                      </a:lnTo>
                      <a:lnTo>
                        <a:pt x="1" y="6869"/>
                      </a:lnTo>
                      <a:lnTo>
                        <a:pt x="1" y="7234"/>
                      </a:lnTo>
                      <a:lnTo>
                        <a:pt x="49" y="7624"/>
                      </a:lnTo>
                      <a:lnTo>
                        <a:pt x="98" y="7989"/>
                      </a:lnTo>
                      <a:lnTo>
                        <a:pt x="196" y="8330"/>
                      </a:lnTo>
                      <a:lnTo>
                        <a:pt x="293" y="8695"/>
                      </a:lnTo>
                      <a:lnTo>
                        <a:pt x="415" y="9036"/>
                      </a:lnTo>
                      <a:lnTo>
                        <a:pt x="561" y="9377"/>
                      </a:lnTo>
                      <a:lnTo>
                        <a:pt x="731" y="9718"/>
                      </a:lnTo>
                      <a:lnTo>
                        <a:pt x="902" y="10035"/>
                      </a:lnTo>
                      <a:lnTo>
                        <a:pt x="1097" y="10327"/>
                      </a:lnTo>
                      <a:lnTo>
                        <a:pt x="1340" y="10644"/>
                      </a:lnTo>
                      <a:lnTo>
                        <a:pt x="1559" y="10936"/>
                      </a:lnTo>
                      <a:lnTo>
                        <a:pt x="1827" y="11204"/>
                      </a:lnTo>
                      <a:lnTo>
                        <a:pt x="2095" y="11472"/>
                      </a:lnTo>
                      <a:lnTo>
                        <a:pt x="2387" y="11740"/>
                      </a:lnTo>
                      <a:lnTo>
                        <a:pt x="2680" y="11983"/>
                      </a:lnTo>
                      <a:lnTo>
                        <a:pt x="2680" y="11983"/>
                      </a:lnTo>
                      <a:lnTo>
                        <a:pt x="2485" y="12349"/>
                      </a:lnTo>
                      <a:lnTo>
                        <a:pt x="2266" y="12714"/>
                      </a:lnTo>
                      <a:lnTo>
                        <a:pt x="2022" y="13104"/>
                      </a:lnTo>
                      <a:lnTo>
                        <a:pt x="1706" y="13469"/>
                      </a:lnTo>
                      <a:lnTo>
                        <a:pt x="1365" y="13834"/>
                      </a:lnTo>
                      <a:lnTo>
                        <a:pt x="1170" y="14005"/>
                      </a:lnTo>
                      <a:lnTo>
                        <a:pt x="951" y="14151"/>
                      </a:lnTo>
                      <a:lnTo>
                        <a:pt x="731" y="14297"/>
                      </a:lnTo>
                      <a:lnTo>
                        <a:pt x="512" y="14443"/>
                      </a:lnTo>
                      <a:lnTo>
                        <a:pt x="269" y="14540"/>
                      </a:lnTo>
                      <a:lnTo>
                        <a:pt x="1" y="14662"/>
                      </a:lnTo>
                      <a:lnTo>
                        <a:pt x="1" y="14662"/>
                      </a:lnTo>
                      <a:lnTo>
                        <a:pt x="122" y="14662"/>
                      </a:lnTo>
                      <a:lnTo>
                        <a:pt x="488" y="14711"/>
                      </a:lnTo>
                      <a:lnTo>
                        <a:pt x="1024" y="14711"/>
                      </a:lnTo>
                      <a:lnTo>
                        <a:pt x="1365" y="14711"/>
                      </a:lnTo>
                      <a:lnTo>
                        <a:pt x="1706" y="14687"/>
                      </a:lnTo>
                      <a:lnTo>
                        <a:pt x="2095" y="14614"/>
                      </a:lnTo>
                      <a:lnTo>
                        <a:pt x="2485" y="14540"/>
                      </a:lnTo>
                      <a:lnTo>
                        <a:pt x="2899" y="14419"/>
                      </a:lnTo>
                      <a:lnTo>
                        <a:pt x="3313" y="14273"/>
                      </a:lnTo>
                      <a:lnTo>
                        <a:pt x="3751" y="14078"/>
                      </a:lnTo>
                      <a:lnTo>
                        <a:pt x="4165" y="13834"/>
                      </a:lnTo>
                      <a:lnTo>
                        <a:pt x="4579" y="13566"/>
                      </a:lnTo>
                      <a:lnTo>
                        <a:pt x="4969" y="13201"/>
                      </a:lnTo>
                      <a:lnTo>
                        <a:pt x="4969" y="13201"/>
                      </a:lnTo>
                      <a:lnTo>
                        <a:pt x="5334" y="13323"/>
                      </a:lnTo>
                      <a:lnTo>
                        <a:pt x="5700" y="13444"/>
                      </a:lnTo>
                      <a:lnTo>
                        <a:pt x="6089" y="13518"/>
                      </a:lnTo>
                      <a:lnTo>
                        <a:pt x="6479" y="13591"/>
                      </a:lnTo>
                      <a:lnTo>
                        <a:pt x="6869" y="13664"/>
                      </a:lnTo>
                      <a:lnTo>
                        <a:pt x="7258" y="13712"/>
                      </a:lnTo>
                      <a:lnTo>
                        <a:pt x="7672" y="13737"/>
                      </a:lnTo>
                      <a:lnTo>
                        <a:pt x="8087" y="13737"/>
                      </a:lnTo>
                      <a:lnTo>
                        <a:pt x="8087" y="13737"/>
                      </a:lnTo>
                      <a:lnTo>
                        <a:pt x="8501" y="13737"/>
                      </a:lnTo>
                      <a:lnTo>
                        <a:pt x="8915" y="13712"/>
                      </a:lnTo>
                      <a:lnTo>
                        <a:pt x="9329" y="13664"/>
                      </a:lnTo>
                      <a:lnTo>
                        <a:pt x="9718" y="13591"/>
                      </a:lnTo>
                      <a:lnTo>
                        <a:pt x="10108" y="13518"/>
                      </a:lnTo>
                      <a:lnTo>
                        <a:pt x="10498" y="13420"/>
                      </a:lnTo>
                      <a:lnTo>
                        <a:pt x="10863" y="13323"/>
                      </a:lnTo>
                      <a:lnTo>
                        <a:pt x="11228" y="13201"/>
                      </a:lnTo>
                      <a:lnTo>
                        <a:pt x="11594" y="13055"/>
                      </a:lnTo>
                      <a:lnTo>
                        <a:pt x="11935" y="12909"/>
                      </a:lnTo>
                      <a:lnTo>
                        <a:pt x="12276" y="12738"/>
                      </a:lnTo>
                      <a:lnTo>
                        <a:pt x="12617" y="12568"/>
                      </a:lnTo>
                      <a:lnTo>
                        <a:pt x="12933" y="12373"/>
                      </a:lnTo>
                      <a:lnTo>
                        <a:pt x="13225" y="12178"/>
                      </a:lnTo>
                      <a:lnTo>
                        <a:pt x="13518" y="11959"/>
                      </a:lnTo>
                      <a:lnTo>
                        <a:pt x="13810" y="11715"/>
                      </a:lnTo>
                      <a:lnTo>
                        <a:pt x="14078" y="11496"/>
                      </a:lnTo>
                      <a:lnTo>
                        <a:pt x="14321" y="11228"/>
                      </a:lnTo>
                      <a:lnTo>
                        <a:pt x="14565" y="10985"/>
                      </a:lnTo>
                      <a:lnTo>
                        <a:pt x="14784" y="10717"/>
                      </a:lnTo>
                      <a:lnTo>
                        <a:pt x="15003" y="10424"/>
                      </a:lnTo>
                      <a:lnTo>
                        <a:pt x="15198" y="10132"/>
                      </a:lnTo>
                      <a:lnTo>
                        <a:pt x="15369" y="9840"/>
                      </a:lnTo>
                      <a:lnTo>
                        <a:pt x="15539" y="9548"/>
                      </a:lnTo>
                      <a:lnTo>
                        <a:pt x="15685" y="9231"/>
                      </a:lnTo>
                      <a:lnTo>
                        <a:pt x="15807" y="8914"/>
                      </a:lnTo>
                      <a:lnTo>
                        <a:pt x="15929" y="8574"/>
                      </a:lnTo>
                      <a:lnTo>
                        <a:pt x="16002" y="8257"/>
                      </a:lnTo>
                      <a:lnTo>
                        <a:pt x="16075" y="7916"/>
                      </a:lnTo>
                      <a:lnTo>
                        <a:pt x="16124" y="7575"/>
                      </a:lnTo>
                      <a:lnTo>
                        <a:pt x="16172" y="7210"/>
                      </a:lnTo>
                      <a:lnTo>
                        <a:pt x="16172" y="6869"/>
                      </a:lnTo>
                      <a:lnTo>
                        <a:pt x="16172" y="6869"/>
                      </a:lnTo>
                      <a:lnTo>
                        <a:pt x="16172" y="6503"/>
                      </a:lnTo>
                      <a:lnTo>
                        <a:pt x="16124" y="6162"/>
                      </a:lnTo>
                      <a:lnTo>
                        <a:pt x="16075" y="5821"/>
                      </a:lnTo>
                      <a:lnTo>
                        <a:pt x="16002" y="5480"/>
                      </a:lnTo>
                      <a:lnTo>
                        <a:pt x="15929" y="5139"/>
                      </a:lnTo>
                      <a:lnTo>
                        <a:pt x="15807" y="4823"/>
                      </a:lnTo>
                      <a:lnTo>
                        <a:pt x="15685" y="4506"/>
                      </a:lnTo>
                      <a:lnTo>
                        <a:pt x="15539" y="4190"/>
                      </a:lnTo>
                      <a:lnTo>
                        <a:pt x="15369" y="3873"/>
                      </a:lnTo>
                      <a:lnTo>
                        <a:pt x="15198" y="3581"/>
                      </a:lnTo>
                      <a:lnTo>
                        <a:pt x="15003" y="3288"/>
                      </a:lnTo>
                      <a:lnTo>
                        <a:pt x="14784" y="3021"/>
                      </a:lnTo>
                      <a:lnTo>
                        <a:pt x="14565" y="2753"/>
                      </a:lnTo>
                      <a:lnTo>
                        <a:pt x="14321" y="2485"/>
                      </a:lnTo>
                      <a:lnTo>
                        <a:pt x="14078" y="2241"/>
                      </a:lnTo>
                      <a:lnTo>
                        <a:pt x="13810" y="1998"/>
                      </a:lnTo>
                      <a:lnTo>
                        <a:pt x="13518" y="1778"/>
                      </a:lnTo>
                      <a:lnTo>
                        <a:pt x="13225" y="1559"/>
                      </a:lnTo>
                      <a:lnTo>
                        <a:pt x="12933" y="1364"/>
                      </a:lnTo>
                      <a:lnTo>
                        <a:pt x="12617" y="1170"/>
                      </a:lnTo>
                      <a:lnTo>
                        <a:pt x="12276" y="975"/>
                      </a:lnTo>
                      <a:lnTo>
                        <a:pt x="11935" y="829"/>
                      </a:lnTo>
                      <a:lnTo>
                        <a:pt x="11594" y="658"/>
                      </a:lnTo>
                      <a:lnTo>
                        <a:pt x="11228" y="536"/>
                      </a:lnTo>
                      <a:lnTo>
                        <a:pt x="10863" y="415"/>
                      </a:lnTo>
                      <a:lnTo>
                        <a:pt x="10498" y="293"/>
                      </a:lnTo>
                      <a:lnTo>
                        <a:pt x="10108" y="195"/>
                      </a:lnTo>
                      <a:lnTo>
                        <a:pt x="9718" y="122"/>
                      </a:lnTo>
                      <a:lnTo>
                        <a:pt x="9329" y="74"/>
                      </a:lnTo>
                      <a:lnTo>
                        <a:pt x="8915" y="25"/>
                      </a:lnTo>
                      <a:lnTo>
                        <a:pt x="8501" y="1"/>
                      </a:lnTo>
                      <a:lnTo>
                        <a:pt x="8087" y="1"/>
                      </a:lnTo>
                      <a:lnTo>
                        <a:pt x="8087" y="1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7" name="Google Shape;107;p2"/>
                <p:cNvGrpSpPr/>
                <p:nvPr/>
              </p:nvGrpSpPr>
              <p:grpSpPr>
                <a:xfrm>
                  <a:off x="151026" y="1086198"/>
                  <a:ext cx="391001" cy="264085"/>
                  <a:chOff x="564675" y="1700625"/>
                  <a:chExt cx="465200" cy="314200"/>
                </a:xfrm>
              </p:grpSpPr>
              <p:sp>
                <p:nvSpPr>
                  <p:cNvPr id="108" name="Google Shape;108;p2"/>
                  <p:cNvSpPr/>
                  <p:nvPr/>
                </p:nvSpPr>
                <p:spPr>
                  <a:xfrm>
                    <a:off x="564675" y="1700625"/>
                    <a:ext cx="465200" cy="2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608" h="1170" fill="none" extrusionOk="0">
                        <a:moveTo>
                          <a:pt x="18608" y="1170"/>
                        </a:moveTo>
                        <a:lnTo>
                          <a:pt x="18608" y="488"/>
                        </a:lnTo>
                        <a:lnTo>
                          <a:pt x="18608" y="488"/>
                        </a:lnTo>
                        <a:lnTo>
                          <a:pt x="18608" y="390"/>
                        </a:lnTo>
                        <a:lnTo>
                          <a:pt x="18559" y="293"/>
                        </a:lnTo>
                        <a:lnTo>
                          <a:pt x="18535" y="220"/>
                        </a:lnTo>
                        <a:lnTo>
                          <a:pt x="18462" y="147"/>
                        </a:lnTo>
                        <a:lnTo>
                          <a:pt x="18389" y="74"/>
                        </a:lnTo>
                        <a:lnTo>
                          <a:pt x="18316" y="49"/>
                        </a:lnTo>
                        <a:lnTo>
                          <a:pt x="18218" y="1"/>
                        </a:lnTo>
                        <a:lnTo>
                          <a:pt x="18121" y="1"/>
                        </a:lnTo>
                        <a:lnTo>
                          <a:pt x="488" y="1"/>
                        </a:lnTo>
                        <a:lnTo>
                          <a:pt x="488" y="1"/>
                        </a:lnTo>
                        <a:lnTo>
                          <a:pt x="390" y="1"/>
                        </a:lnTo>
                        <a:lnTo>
                          <a:pt x="293" y="49"/>
                        </a:lnTo>
                        <a:lnTo>
                          <a:pt x="220" y="74"/>
                        </a:lnTo>
                        <a:lnTo>
                          <a:pt x="147" y="147"/>
                        </a:lnTo>
                        <a:lnTo>
                          <a:pt x="74" y="220"/>
                        </a:lnTo>
                        <a:lnTo>
                          <a:pt x="49" y="293"/>
                        </a:lnTo>
                        <a:lnTo>
                          <a:pt x="1" y="390"/>
                        </a:lnTo>
                        <a:lnTo>
                          <a:pt x="1" y="488"/>
                        </a:lnTo>
                        <a:lnTo>
                          <a:pt x="1" y="117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09;p2"/>
                  <p:cNvSpPr/>
                  <p:nvPr/>
                </p:nvSpPr>
                <p:spPr>
                  <a:xfrm>
                    <a:off x="564675" y="1732300"/>
                    <a:ext cx="465200" cy="272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608" h="10887" fill="none" extrusionOk="0">
                        <a:moveTo>
                          <a:pt x="13493" y="7209"/>
                        </a:moveTo>
                        <a:lnTo>
                          <a:pt x="18608" y="10887"/>
                        </a:lnTo>
                        <a:lnTo>
                          <a:pt x="18608" y="10887"/>
                        </a:lnTo>
                        <a:lnTo>
                          <a:pt x="18608" y="10814"/>
                        </a:lnTo>
                        <a:lnTo>
                          <a:pt x="18608" y="0"/>
                        </a:lnTo>
                        <a:lnTo>
                          <a:pt x="9450" y="6625"/>
                        </a:lnTo>
                        <a:lnTo>
                          <a:pt x="9450" y="6625"/>
                        </a:lnTo>
                        <a:lnTo>
                          <a:pt x="9377" y="6673"/>
                        </a:lnTo>
                        <a:lnTo>
                          <a:pt x="9304" y="6673"/>
                        </a:lnTo>
                        <a:lnTo>
                          <a:pt x="9304" y="6673"/>
                        </a:lnTo>
                        <a:lnTo>
                          <a:pt x="9231" y="6673"/>
                        </a:lnTo>
                        <a:lnTo>
                          <a:pt x="9158" y="6625"/>
                        </a:lnTo>
                        <a:lnTo>
                          <a:pt x="1" y="0"/>
                        </a:lnTo>
                        <a:lnTo>
                          <a:pt x="1" y="10814"/>
                        </a:lnTo>
                        <a:lnTo>
                          <a:pt x="1" y="10814"/>
                        </a:lnTo>
                        <a:lnTo>
                          <a:pt x="1" y="10887"/>
                        </a:lnTo>
                        <a:lnTo>
                          <a:pt x="5115" y="720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2"/>
                  <p:cNvSpPr/>
                  <p:nvPr/>
                </p:nvSpPr>
                <p:spPr>
                  <a:xfrm>
                    <a:off x="572600" y="2014200"/>
                    <a:ext cx="449375" cy="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75" h="25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8" y="25"/>
                        </a:lnTo>
                        <a:lnTo>
                          <a:pt x="171" y="25"/>
                        </a:lnTo>
                        <a:lnTo>
                          <a:pt x="17804" y="25"/>
                        </a:lnTo>
                        <a:lnTo>
                          <a:pt x="17804" y="25"/>
                        </a:lnTo>
                        <a:lnTo>
                          <a:pt x="17877" y="25"/>
                        </a:lnTo>
                        <a:lnTo>
                          <a:pt x="17974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1" name="Google Shape;111;p2"/>
                <p:cNvGrpSpPr/>
                <p:nvPr/>
              </p:nvGrpSpPr>
              <p:grpSpPr>
                <a:xfrm>
                  <a:off x="1912559" y="1029895"/>
                  <a:ext cx="359272" cy="376691"/>
                  <a:chOff x="5961125" y="1623900"/>
                  <a:chExt cx="427450" cy="448175"/>
                </a:xfrm>
              </p:grpSpPr>
              <p:sp>
                <p:nvSpPr>
                  <p:cNvPr id="112" name="Google Shape;112;p2"/>
                  <p:cNvSpPr/>
                  <p:nvPr/>
                </p:nvSpPr>
                <p:spPr>
                  <a:xfrm>
                    <a:off x="5961125" y="1678700"/>
                    <a:ext cx="376925" cy="37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77" h="15077" fill="none" extrusionOk="0">
                        <a:moveTo>
                          <a:pt x="11813" y="1340"/>
                        </a:moveTo>
                        <a:lnTo>
                          <a:pt x="11813" y="1340"/>
                        </a:lnTo>
                        <a:lnTo>
                          <a:pt x="11350" y="1024"/>
                        </a:lnTo>
                        <a:lnTo>
                          <a:pt x="10863" y="780"/>
                        </a:lnTo>
                        <a:lnTo>
                          <a:pt x="10351" y="537"/>
                        </a:lnTo>
                        <a:lnTo>
                          <a:pt x="9816" y="342"/>
                        </a:lnTo>
                        <a:lnTo>
                          <a:pt x="9280" y="196"/>
                        </a:lnTo>
                        <a:lnTo>
                          <a:pt x="8720" y="98"/>
                        </a:lnTo>
                        <a:lnTo>
                          <a:pt x="8135" y="25"/>
                        </a:lnTo>
                        <a:lnTo>
                          <a:pt x="7551" y="1"/>
                        </a:lnTo>
                        <a:lnTo>
                          <a:pt x="7551" y="1"/>
                        </a:lnTo>
                        <a:lnTo>
                          <a:pt x="7161" y="1"/>
                        </a:lnTo>
                        <a:lnTo>
                          <a:pt x="6771" y="50"/>
                        </a:lnTo>
                        <a:lnTo>
                          <a:pt x="6406" y="98"/>
                        </a:lnTo>
                        <a:lnTo>
                          <a:pt x="6041" y="147"/>
                        </a:lnTo>
                        <a:lnTo>
                          <a:pt x="5675" y="244"/>
                        </a:lnTo>
                        <a:lnTo>
                          <a:pt x="5310" y="342"/>
                        </a:lnTo>
                        <a:lnTo>
                          <a:pt x="4969" y="464"/>
                        </a:lnTo>
                        <a:lnTo>
                          <a:pt x="4628" y="585"/>
                        </a:lnTo>
                        <a:lnTo>
                          <a:pt x="4287" y="731"/>
                        </a:lnTo>
                        <a:lnTo>
                          <a:pt x="3970" y="902"/>
                        </a:lnTo>
                        <a:lnTo>
                          <a:pt x="3654" y="1097"/>
                        </a:lnTo>
                        <a:lnTo>
                          <a:pt x="3337" y="1292"/>
                        </a:lnTo>
                        <a:lnTo>
                          <a:pt x="3045" y="1486"/>
                        </a:lnTo>
                        <a:lnTo>
                          <a:pt x="2753" y="1730"/>
                        </a:lnTo>
                        <a:lnTo>
                          <a:pt x="2485" y="1949"/>
                        </a:lnTo>
                        <a:lnTo>
                          <a:pt x="2217" y="2217"/>
                        </a:lnTo>
                        <a:lnTo>
                          <a:pt x="1973" y="2461"/>
                        </a:lnTo>
                        <a:lnTo>
                          <a:pt x="1730" y="2753"/>
                        </a:lnTo>
                        <a:lnTo>
                          <a:pt x="1510" y="3021"/>
                        </a:lnTo>
                        <a:lnTo>
                          <a:pt x="1291" y="3313"/>
                        </a:lnTo>
                        <a:lnTo>
                          <a:pt x="1096" y="3630"/>
                        </a:lnTo>
                        <a:lnTo>
                          <a:pt x="926" y="3946"/>
                        </a:lnTo>
                        <a:lnTo>
                          <a:pt x="755" y="4263"/>
                        </a:lnTo>
                        <a:lnTo>
                          <a:pt x="609" y="4604"/>
                        </a:lnTo>
                        <a:lnTo>
                          <a:pt x="463" y="4945"/>
                        </a:lnTo>
                        <a:lnTo>
                          <a:pt x="341" y="5286"/>
                        </a:lnTo>
                        <a:lnTo>
                          <a:pt x="244" y="5651"/>
                        </a:lnTo>
                        <a:lnTo>
                          <a:pt x="171" y="6016"/>
                        </a:lnTo>
                        <a:lnTo>
                          <a:pt x="98" y="6382"/>
                        </a:lnTo>
                        <a:lnTo>
                          <a:pt x="49" y="6771"/>
                        </a:lnTo>
                        <a:lnTo>
                          <a:pt x="25" y="7137"/>
                        </a:lnTo>
                        <a:lnTo>
                          <a:pt x="0" y="7526"/>
                        </a:lnTo>
                        <a:lnTo>
                          <a:pt x="0" y="7526"/>
                        </a:lnTo>
                        <a:lnTo>
                          <a:pt x="25" y="7916"/>
                        </a:lnTo>
                        <a:lnTo>
                          <a:pt x="49" y="8306"/>
                        </a:lnTo>
                        <a:lnTo>
                          <a:pt x="98" y="8671"/>
                        </a:lnTo>
                        <a:lnTo>
                          <a:pt x="171" y="9061"/>
                        </a:lnTo>
                        <a:lnTo>
                          <a:pt x="244" y="9426"/>
                        </a:lnTo>
                        <a:lnTo>
                          <a:pt x="341" y="9767"/>
                        </a:lnTo>
                        <a:lnTo>
                          <a:pt x="463" y="10132"/>
                        </a:lnTo>
                        <a:lnTo>
                          <a:pt x="609" y="10473"/>
                        </a:lnTo>
                        <a:lnTo>
                          <a:pt x="755" y="10790"/>
                        </a:lnTo>
                        <a:lnTo>
                          <a:pt x="926" y="11131"/>
                        </a:lnTo>
                        <a:lnTo>
                          <a:pt x="1096" y="11448"/>
                        </a:lnTo>
                        <a:lnTo>
                          <a:pt x="1291" y="11740"/>
                        </a:lnTo>
                        <a:lnTo>
                          <a:pt x="1510" y="12032"/>
                        </a:lnTo>
                        <a:lnTo>
                          <a:pt x="1730" y="12324"/>
                        </a:lnTo>
                        <a:lnTo>
                          <a:pt x="1973" y="12592"/>
                        </a:lnTo>
                        <a:lnTo>
                          <a:pt x="2217" y="12860"/>
                        </a:lnTo>
                        <a:lnTo>
                          <a:pt x="2485" y="13104"/>
                        </a:lnTo>
                        <a:lnTo>
                          <a:pt x="2753" y="13347"/>
                        </a:lnTo>
                        <a:lnTo>
                          <a:pt x="3045" y="13567"/>
                        </a:lnTo>
                        <a:lnTo>
                          <a:pt x="3337" y="13786"/>
                        </a:lnTo>
                        <a:lnTo>
                          <a:pt x="3654" y="13981"/>
                        </a:lnTo>
                        <a:lnTo>
                          <a:pt x="3970" y="14151"/>
                        </a:lnTo>
                        <a:lnTo>
                          <a:pt x="4287" y="14322"/>
                        </a:lnTo>
                        <a:lnTo>
                          <a:pt x="4628" y="14468"/>
                        </a:lnTo>
                        <a:lnTo>
                          <a:pt x="4969" y="14614"/>
                        </a:lnTo>
                        <a:lnTo>
                          <a:pt x="5310" y="14736"/>
                        </a:lnTo>
                        <a:lnTo>
                          <a:pt x="5675" y="14833"/>
                        </a:lnTo>
                        <a:lnTo>
                          <a:pt x="6041" y="14906"/>
                        </a:lnTo>
                        <a:lnTo>
                          <a:pt x="6406" y="14979"/>
                        </a:lnTo>
                        <a:lnTo>
                          <a:pt x="6771" y="15028"/>
                        </a:lnTo>
                        <a:lnTo>
                          <a:pt x="7161" y="15052"/>
                        </a:lnTo>
                        <a:lnTo>
                          <a:pt x="7551" y="15077"/>
                        </a:lnTo>
                        <a:lnTo>
                          <a:pt x="7551" y="15077"/>
                        </a:lnTo>
                        <a:lnTo>
                          <a:pt x="7940" y="15052"/>
                        </a:lnTo>
                        <a:lnTo>
                          <a:pt x="8306" y="15028"/>
                        </a:lnTo>
                        <a:lnTo>
                          <a:pt x="8695" y="14979"/>
                        </a:lnTo>
                        <a:lnTo>
                          <a:pt x="9061" y="14906"/>
                        </a:lnTo>
                        <a:lnTo>
                          <a:pt x="9426" y="14833"/>
                        </a:lnTo>
                        <a:lnTo>
                          <a:pt x="9791" y="14736"/>
                        </a:lnTo>
                        <a:lnTo>
                          <a:pt x="10132" y="14614"/>
                        </a:lnTo>
                        <a:lnTo>
                          <a:pt x="10473" y="14468"/>
                        </a:lnTo>
                        <a:lnTo>
                          <a:pt x="10814" y="14322"/>
                        </a:lnTo>
                        <a:lnTo>
                          <a:pt x="11131" y="14151"/>
                        </a:lnTo>
                        <a:lnTo>
                          <a:pt x="11447" y="13981"/>
                        </a:lnTo>
                        <a:lnTo>
                          <a:pt x="11764" y="13786"/>
                        </a:lnTo>
                        <a:lnTo>
                          <a:pt x="12056" y="13567"/>
                        </a:lnTo>
                        <a:lnTo>
                          <a:pt x="12348" y="13347"/>
                        </a:lnTo>
                        <a:lnTo>
                          <a:pt x="12616" y="13104"/>
                        </a:lnTo>
                        <a:lnTo>
                          <a:pt x="12884" y="12860"/>
                        </a:lnTo>
                        <a:lnTo>
                          <a:pt x="13128" y="12592"/>
                        </a:lnTo>
                        <a:lnTo>
                          <a:pt x="13371" y="12324"/>
                        </a:lnTo>
                        <a:lnTo>
                          <a:pt x="13591" y="12032"/>
                        </a:lnTo>
                        <a:lnTo>
                          <a:pt x="13785" y="11740"/>
                        </a:lnTo>
                        <a:lnTo>
                          <a:pt x="13980" y="11448"/>
                        </a:lnTo>
                        <a:lnTo>
                          <a:pt x="14175" y="11131"/>
                        </a:lnTo>
                        <a:lnTo>
                          <a:pt x="14346" y="10790"/>
                        </a:lnTo>
                        <a:lnTo>
                          <a:pt x="14492" y="10473"/>
                        </a:lnTo>
                        <a:lnTo>
                          <a:pt x="14613" y="10132"/>
                        </a:lnTo>
                        <a:lnTo>
                          <a:pt x="14735" y="9767"/>
                        </a:lnTo>
                        <a:lnTo>
                          <a:pt x="14857" y="9426"/>
                        </a:lnTo>
                        <a:lnTo>
                          <a:pt x="14930" y="9061"/>
                        </a:lnTo>
                        <a:lnTo>
                          <a:pt x="15003" y="8671"/>
                        </a:lnTo>
                        <a:lnTo>
                          <a:pt x="15052" y="8306"/>
                        </a:lnTo>
                        <a:lnTo>
                          <a:pt x="15076" y="7916"/>
                        </a:lnTo>
                        <a:lnTo>
                          <a:pt x="15076" y="7526"/>
                        </a:lnTo>
                        <a:lnTo>
                          <a:pt x="15076" y="7526"/>
                        </a:lnTo>
                        <a:lnTo>
                          <a:pt x="15052" y="6918"/>
                        </a:lnTo>
                        <a:lnTo>
                          <a:pt x="14979" y="6309"/>
                        </a:lnTo>
                        <a:lnTo>
                          <a:pt x="14857" y="5724"/>
                        </a:lnTo>
                        <a:lnTo>
                          <a:pt x="14687" y="5164"/>
                        </a:lnTo>
                        <a:lnTo>
                          <a:pt x="14492" y="4604"/>
                        </a:lnTo>
                        <a:lnTo>
                          <a:pt x="14248" y="4068"/>
                        </a:lnTo>
                        <a:lnTo>
                          <a:pt x="13956" y="3581"/>
                        </a:lnTo>
                        <a:lnTo>
                          <a:pt x="13615" y="3094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2"/>
                  <p:cNvSpPr/>
                  <p:nvPr/>
                </p:nvSpPr>
                <p:spPr>
                  <a:xfrm>
                    <a:off x="6009825" y="1727425"/>
                    <a:ext cx="279500" cy="279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80" h="11180" fill="none" extrusionOk="0">
                        <a:moveTo>
                          <a:pt x="10181" y="2387"/>
                        </a:moveTo>
                        <a:lnTo>
                          <a:pt x="10181" y="2387"/>
                        </a:lnTo>
                        <a:lnTo>
                          <a:pt x="10400" y="2728"/>
                        </a:lnTo>
                        <a:lnTo>
                          <a:pt x="10595" y="3093"/>
                        </a:lnTo>
                        <a:lnTo>
                          <a:pt x="10766" y="3483"/>
                        </a:lnTo>
                        <a:lnTo>
                          <a:pt x="10912" y="3873"/>
                        </a:lnTo>
                        <a:lnTo>
                          <a:pt x="11034" y="4287"/>
                        </a:lnTo>
                        <a:lnTo>
                          <a:pt x="11107" y="4701"/>
                        </a:lnTo>
                        <a:lnTo>
                          <a:pt x="11180" y="5139"/>
                        </a:lnTo>
                        <a:lnTo>
                          <a:pt x="11180" y="5577"/>
                        </a:lnTo>
                        <a:lnTo>
                          <a:pt x="11180" y="5577"/>
                        </a:lnTo>
                        <a:lnTo>
                          <a:pt x="11155" y="6162"/>
                        </a:lnTo>
                        <a:lnTo>
                          <a:pt x="11082" y="6722"/>
                        </a:lnTo>
                        <a:lnTo>
                          <a:pt x="10936" y="7234"/>
                        </a:lnTo>
                        <a:lnTo>
                          <a:pt x="10741" y="7769"/>
                        </a:lnTo>
                        <a:lnTo>
                          <a:pt x="10522" y="8257"/>
                        </a:lnTo>
                        <a:lnTo>
                          <a:pt x="10230" y="8695"/>
                        </a:lnTo>
                        <a:lnTo>
                          <a:pt x="9913" y="9133"/>
                        </a:lnTo>
                        <a:lnTo>
                          <a:pt x="9548" y="9523"/>
                        </a:lnTo>
                        <a:lnTo>
                          <a:pt x="9158" y="9888"/>
                        </a:lnTo>
                        <a:lnTo>
                          <a:pt x="8720" y="10205"/>
                        </a:lnTo>
                        <a:lnTo>
                          <a:pt x="8257" y="10497"/>
                        </a:lnTo>
                        <a:lnTo>
                          <a:pt x="7770" y="10741"/>
                        </a:lnTo>
                        <a:lnTo>
                          <a:pt x="7259" y="10911"/>
                        </a:lnTo>
                        <a:lnTo>
                          <a:pt x="6723" y="11057"/>
                        </a:lnTo>
                        <a:lnTo>
                          <a:pt x="6163" y="11155"/>
                        </a:lnTo>
                        <a:lnTo>
                          <a:pt x="5603" y="11179"/>
                        </a:lnTo>
                        <a:lnTo>
                          <a:pt x="5603" y="11179"/>
                        </a:lnTo>
                        <a:lnTo>
                          <a:pt x="5018" y="11155"/>
                        </a:lnTo>
                        <a:lnTo>
                          <a:pt x="4482" y="11057"/>
                        </a:lnTo>
                        <a:lnTo>
                          <a:pt x="3946" y="10911"/>
                        </a:lnTo>
                        <a:lnTo>
                          <a:pt x="3435" y="10741"/>
                        </a:lnTo>
                        <a:lnTo>
                          <a:pt x="2948" y="10497"/>
                        </a:lnTo>
                        <a:lnTo>
                          <a:pt x="2485" y="10205"/>
                        </a:lnTo>
                        <a:lnTo>
                          <a:pt x="2047" y="9888"/>
                        </a:lnTo>
                        <a:lnTo>
                          <a:pt x="1657" y="9523"/>
                        </a:lnTo>
                        <a:lnTo>
                          <a:pt x="1292" y="9133"/>
                        </a:lnTo>
                        <a:lnTo>
                          <a:pt x="975" y="8695"/>
                        </a:lnTo>
                        <a:lnTo>
                          <a:pt x="683" y="8257"/>
                        </a:lnTo>
                        <a:lnTo>
                          <a:pt x="464" y="7769"/>
                        </a:lnTo>
                        <a:lnTo>
                          <a:pt x="269" y="7234"/>
                        </a:lnTo>
                        <a:lnTo>
                          <a:pt x="123" y="6722"/>
                        </a:lnTo>
                        <a:lnTo>
                          <a:pt x="50" y="6162"/>
                        </a:lnTo>
                        <a:lnTo>
                          <a:pt x="1" y="5577"/>
                        </a:lnTo>
                        <a:lnTo>
                          <a:pt x="1" y="5577"/>
                        </a:lnTo>
                        <a:lnTo>
                          <a:pt x="50" y="5017"/>
                        </a:lnTo>
                        <a:lnTo>
                          <a:pt x="123" y="4457"/>
                        </a:lnTo>
                        <a:lnTo>
                          <a:pt x="269" y="3921"/>
                        </a:lnTo>
                        <a:lnTo>
                          <a:pt x="464" y="3410"/>
                        </a:lnTo>
                        <a:lnTo>
                          <a:pt x="683" y="2923"/>
                        </a:lnTo>
                        <a:lnTo>
                          <a:pt x="975" y="2460"/>
                        </a:lnTo>
                        <a:lnTo>
                          <a:pt x="1292" y="2046"/>
                        </a:lnTo>
                        <a:lnTo>
                          <a:pt x="1657" y="1632"/>
                        </a:lnTo>
                        <a:lnTo>
                          <a:pt x="2047" y="1267"/>
                        </a:lnTo>
                        <a:lnTo>
                          <a:pt x="2485" y="950"/>
                        </a:lnTo>
                        <a:lnTo>
                          <a:pt x="2948" y="682"/>
                        </a:lnTo>
                        <a:lnTo>
                          <a:pt x="3435" y="439"/>
                        </a:lnTo>
                        <a:lnTo>
                          <a:pt x="3946" y="244"/>
                        </a:lnTo>
                        <a:lnTo>
                          <a:pt x="4482" y="122"/>
                        </a:lnTo>
                        <a:lnTo>
                          <a:pt x="5018" y="25"/>
                        </a:lnTo>
                        <a:lnTo>
                          <a:pt x="5603" y="0"/>
                        </a:lnTo>
                        <a:lnTo>
                          <a:pt x="5603" y="0"/>
                        </a:lnTo>
                        <a:lnTo>
                          <a:pt x="6041" y="25"/>
                        </a:lnTo>
                        <a:lnTo>
                          <a:pt x="6479" y="73"/>
                        </a:lnTo>
                        <a:lnTo>
                          <a:pt x="6893" y="146"/>
                        </a:lnTo>
                        <a:lnTo>
                          <a:pt x="7307" y="268"/>
                        </a:lnTo>
                        <a:lnTo>
                          <a:pt x="7697" y="414"/>
                        </a:lnTo>
                        <a:lnTo>
                          <a:pt x="8087" y="585"/>
                        </a:lnTo>
                        <a:lnTo>
                          <a:pt x="8452" y="780"/>
                        </a:lnTo>
                        <a:lnTo>
                          <a:pt x="8793" y="99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2"/>
                  <p:cNvSpPr/>
                  <p:nvPr/>
                </p:nvSpPr>
                <p:spPr>
                  <a:xfrm>
                    <a:off x="6107250" y="1824850"/>
                    <a:ext cx="84650" cy="84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86" h="3386" fill="none" extrusionOk="0">
                        <a:moveTo>
                          <a:pt x="3362" y="1388"/>
                        </a:moveTo>
                        <a:lnTo>
                          <a:pt x="3362" y="1388"/>
                        </a:lnTo>
                        <a:lnTo>
                          <a:pt x="3386" y="1680"/>
                        </a:lnTo>
                        <a:lnTo>
                          <a:pt x="3386" y="1680"/>
                        </a:lnTo>
                        <a:lnTo>
                          <a:pt x="3386" y="1851"/>
                        </a:lnTo>
                        <a:lnTo>
                          <a:pt x="3362" y="2021"/>
                        </a:lnTo>
                        <a:lnTo>
                          <a:pt x="3313" y="2192"/>
                        </a:lnTo>
                        <a:lnTo>
                          <a:pt x="3264" y="2338"/>
                        </a:lnTo>
                        <a:lnTo>
                          <a:pt x="3191" y="2484"/>
                        </a:lnTo>
                        <a:lnTo>
                          <a:pt x="3118" y="2630"/>
                        </a:lnTo>
                        <a:lnTo>
                          <a:pt x="3021" y="2776"/>
                        </a:lnTo>
                        <a:lnTo>
                          <a:pt x="2899" y="2898"/>
                        </a:lnTo>
                        <a:lnTo>
                          <a:pt x="2777" y="2996"/>
                        </a:lnTo>
                        <a:lnTo>
                          <a:pt x="2655" y="3093"/>
                        </a:lnTo>
                        <a:lnTo>
                          <a:pt x="2509" y="3191"/>
                        </a:lnTo>
                        <a:lnTo>
                          <a:pt x="2363" y="3239"/>
                        </a:lnTo>
                        <a:lnTo>
                          <a:pt x="2217" y="3312"/>
                        </a:lnTo>
                        <a:lnTo>
                          <a:pt x="2046" y="3337"/>
                        </a:lnTo>
                        <a:lnTo>
                          <a:pt x="1876" y="3385"/>
                        </a:lnTo>
                        <a:lnTo>
                          <a:pt x="1706" y="3385"/>
                        </a:lnTo>
                        <a:lnTo>
                          <a:pt x="1706" y="3385"/>
                        </a:lnTo>
                        <a:lnTo>
                          <a:pt x="1535" y="3385"/>
                        </a:lnTo>
                        <a:lnTo>
                          <a:pt x="1365" y="3337"/>
                        </a:lnTo>
                        <a:lnTo>
                          <a:pt x="1194" y="3312"/>
                        </a:lnTo>
                        <a:lnTo>
                          <a:pt x="1048" y="3239"/>
                        </a:lnTo>
                        <a:lnTo>
                          <a:pt x="902" y="3191"/>
                        </a:lnTo>
                        <a:lnTo>
                          <a:pt x="756" y="3093"/>
                        </a:lnTo>
                        <a:lnTo>
                          <a:pt x="634" y="2996"/>
                        </a:lnTo>
                        <a:lnTo>
                          <a:pt x="512" y="2898"/>
                        </a:lnTo>
                        <a:lnTo>
                          <a:pt x="390" y="2776"/>
                        </a:lnTo>
                        <a:lnTo>
                          <a:pt x="293" y="2630"/>
                        </a:lnTo>
                        <a:lnTo>
                          <a:pt x="220" y="2484"/>
                        </a:lnTo>
                        <a:lnTo>
                          <a:pt x="147" y="2338"/>
                        </a:lnTo>
                        <a:lnTo>
                          <a:pt x="74" y="2192"/>
                        </a:lnTo>
                        <a:lnTo>
                          <a:pt x="49" y="2021"/>
                        </a:lnTo>
                        <a:lnTo>
                          <a:pt x="25" y="1851"/>
                        </a:lnTo>
                        <a:lnTo>
                          <a:pt x="1" y="1680"/>
                        </a:lnTo>
                        <a:lnTo>
                          <a:pt x="1" y="1680"/>
                        </a:lnTo>
                        <a:lnTo>
                          <a:pt x="25" y="1510"/>
                        </a:lnTo>
                        <a:lnTo>
                          <a:pt x="49" y="1340"/>
                        </a:lnTo>
                        <a:lnTo>
                          <a:pt x="74" y="1193"/>
                        </a:lnTo>
                        <a:lnTo>
                          <a:pt x="147" y="1023"/>
                        </a:lnTo>
                        <a:lnTo>
                          <a:pt x="220" y="877"/>
                        </a:lnTo>
                        <a:lnTo>
                          <a:pt x="293" y="731"/>
                        </a:lnTo>
                        <a:lnTo>
                          <a:pt x="390" y="609"/>
                        </a:lnTo>
                        <a:lnTo>
                          <a:pt x="512" y="487"/>
                        </a:lnTo>
                        <a:lnTo>
                          <a:pt x="634" y="390"/>
                        </a:lnTo>
                        <a:lnTo>
                          <a:pt x="756" y="292"/>
                        </a:lnTo>
                        <a:lnTo>
                          <a:pt x="902" y="195"/>
                        </a:lnTo>
                        <a:lnTo>
                          <a:pt x="1048" y="122"/>
                        </a:lnTo>
                        <a:lnTo>
                          <a:pt x="1194" y="73"/>
                        </a:lnTo>
                        <a:lnTo>
                          <a:pt x="1365" y="24"/>
                        </a:lnTo>
                        <a:lnTo>
                          <a:pt x="1535" y="0"/>
                        </a:lnTo>
                        <a:lnTo>
                          <a:pt x="1706" y="0"/>
                        </a:lnTo>
                        <a:lnTo>
                          <a:pt x="1706" y="0"/>
                        </a:lnTo>
                        <a:lnTo>
                          <a:pt x="1998" y="24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2"/>
                  <p:cNvSpPr/>
                  <p:nvPr/>
                </p:nvSpPr>
                <p:spPr>
                  <a:xfrm>
                    <a:off x="6058550" y="1776125"/>
                    <a:ext cx="182075" cy="182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83" h="7283" fill="none" extrusionOk="0">
                        <a:moveTo>
                          <a:pt x="5431" y="463"/>
                        </a:moveTo>
                        <a:lnTo>
                          <a:pt x="5431" y="463"/>
                        </a:lnTo>
                        <a:lnTo>
                          <a:pt x="5042" y="269"/>
                        </a:lnTo>
                        <a:lnTo>
                          <a:pt x="4823" y="195"/>
                        </a:lnTo>
                        <a:lnTo>
                          <a:pt x="4603" y="122"/>
                        </a:lnTo>
                        <a:lnTo>
                          <a:pt x="4360" y="74"/>
                        </a:lnTo>
                        <a:lnTo>
                          <a:pt x="4141" y="25"/>
                        </a:lnTo>
                        <a:lnTo>
                          <a:pt x="3897" y="1"/>
                        </a:lnTo>
                        <a:lnTo>
                          <a:pt x="3654" y="1"/>
                        </a:lnTo>
                        <a:lnTo>
                          <a:pt x="3654" y="1"/>
                        </a:lnTo>
                        <a:lnTo>
                          <a:pt x="3288" y="25"/>
                        </a:lnTo>
                        <a:lnTo>
                          <a:pt x="2923" y="74"/>
                        </a:lnTo>
                        <a:lnTo>
                          <a:pt x="2558" y="147"/>
                        </a:lnTo>
                        <a:lnTo>
                          <a:pt x="2241" y="293"/>
                        </a:lnTo>
                        <a:lnTo>
                          <a:pt x="1924" y="439"/>
                        </a:lnTo>
                        <a:lnTo>
                          <a:pt x="1608" y="609"/>
                        </a:lnTo>
                        <a:lnTo>
                          <a:pt x="1340" y="829"/>
                        </a:lnTo>
                        <a:lnTo>
                          <a:pt x="1072" y="1072"/>
                        </a:lnTo>
                        <a:lnTo>
                          <a:pt x="828" y="1316"/>
                        </a:lnTo>
                        <a:lnTo>
                          <a:pt x="633" y="1608"/>
                        </a:lnTo>
                        <a:lnTo>
                          <a:pt x="439" y="1900"/>
                        </a:lnTo>
                        <a:lnTo>
                          <a:pt x="293" y="2217"/>
                        </a:lnTo>
                        <a:lnTo>
                          <a:pt x="171" y="2558"/>
                        </a:lnTo>
                        <a:lnTo>
                          <a:pt x="73" y="2899"/>
                        </a:lnTo>
                        <a:lnTo>
                          <a:pt x="25" y="3264"/>
                        </a:lnTo>
                        <a:lnTo>
                          <a:pt x="0" y="3629"/>
                        </a:lnTo>
                        <a:lnTo>
                          <a:pt x="0" y="3629"/>
                        </a:lnTo>
                        <a:lnTo>
                          <a:pt x="25" y="4019"/>
                        </a:lnTo>
                        <a:lnTo>
                          <a:pt x="73" y="4360"/>
                        </a:lnTo>
                        <a:lnTo>
                          <a:pt x="171" y="4725"/>
                        </a:lnTo>
                        <a:lnTo>
                          <a:pt x="293" y="5066"/>
                        </a:lnTo>
                        <a:lnTo>
                          <a:pt x="439" y="5383"/>
                        </a:lnTo>
                        <a:lnTo>
                          <a:pt x="633" y="5675"/>
                        </a:lnTo>
                        <a:lnTo>
                          <a:pt x="828" y="5943"/>
                        </a:lnTo>
                        <a:lnTo>
                          <a:pt x="1072" y="6211"/>
                        </a:lnTo>
                        <a:lnTo>
                          <a:pt x="1340" y="6455"/>
                        </a:lnTo>
                        <a:lnTo>
                          <a:pt x="1608" y="6650"/>
                        </a:lnTo>
                        <a:lnTo>
                          <a:pt x="1924" y="6844"/>
                        </a:lnTo>
                        <a:lnTo>
                          <a:pt x="2241" y="6990"/>
                        </a:lnTo>
                        <a:lnTo>
                          <a:pt x="2558" y="7112"/>
                        </a:lnTo>
                        <a:lnTo>
                          <a:pt x="2923" y="7210"/>
                        </a:lnTo>
                        <a:lnTo>
                          <a:pt x="3288" y="7258"/>
                        </a:lnTo>
                        <a:lnTo>
                          <a:pt x="3654" y="7283"/>
                        </a:lnTo>
                        <a:lnTo>
                          <a:pt x="3654" y="7283"/>
                        </a:lnTo>
                        <a:lnTo>
                          <a:pt x="4019" y="7258"/>
                        </a:lnTo>
                        <a:lnTo>
                          <a:pt x="4384" y="7210"/>
                        </a:lnTo>
                        <a:lnTo>
                          <a:pt x="4725" y="7112"/>
                        </a:lnTo>
                        <a:lnTo>
                          <a:pt x="5066" y="6990"/>
                        </a:lnTo>
                        <a:lnTo>
                          <a:pt x="5383" y="6844"/>
                        </a:lnTo>
                        <a:lnTo>
                          <a:pt x="5675" y="6650"/>
                        </a:lnTo>
                        <a:lnTo>
                          <a:pt x="5967" y="6455"/>
                        </a:lnTo>
                        <a:lnTo>
                          <a:pt x="6235" y="6211"/>
                        </a:lnTo>
                        <a:lnTo>
                          <a:pt x="6454" y="5943"/>
                        </a:lnTo>
                        <a:lnTo>
                          <a:pt x="6674" y="5675"/>
                        </a:lnTo>
                        <a:lnTo>
                          <a:pt x="6844" y="5383"/>
                        </a:lnTo>
                        <a:lnTo>
                          <a:pt x="7014" y="5066"/>
                        </a:lnTo>
                        <a:lnTo>
                          <a:pt x="7136" y="4725"/>
                        </a:lnTo>
                        <a:lnTo>
                          <a:pt x="7209" y="4360"/>
                        </a:lnTo>
                        <a:lnTo>
                          <a:pt x="7282" y="4019"/>
                        </a:lnTo>
                        <a:lnTo>
                          <a:pt x="7282" y="3629"/>
                        </a:lnTo>
                        <a:lnTo>
                          <a:pt x="7282" y="3629"/>
                        </a:lnTo>
                        <a:lnTo>
                          <a:pt x="7282" y="3386"/>
                        </a:lnTo>
                        <a:lnTo>
                          <a:pt x="7258" y="3167"/>
                        </a:lnTo>
                        <a:lnTo>
                          <a:pt x="7234" y="2923"/>
                        </a:lnTo>
                        <a:lnTo>
                          <a:pt x="7161" y="2704"/>
                        </a:lnTo>
                        <a:lnTo>
                          <a:pt x="7112" y="2485"/>
                        </a:lnTo>
                        <a:lnTo>
                          <a:pt x="7014" y="2266"/>
                        </a:lnTo>
                        <a:lnTo>
                          <a:pt x="6820" y="1852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2"/>
                  <p:cNvSpPr/>
                  <p:nvPr/>
                </p:nvSpPr>
                <p:spPr>
                  <a:xfrm>
                    <a:off x="5971475" y="2001400"/>
                    <a:ext cx="74925" cy="70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" h="2827" fill="none" extrusionOk="0">
                        <a:moveTo>
                          <a:pt x="1462" y="1"/>
                        </a:moveTo>
                        <a:lnTo>
                          <a:pt x="293" y="1170"/>
                        </a:lnTo>
                        <a:lnTo>
                          <a:pt x="293" y="1170"/>
                        </a:lnTo>
                        <a:lnTo>
                          <a:pt x="171" y="1316"/>
                        </a:lnTo>
                        <a:lnTo>
                          <a:pt x="74" y="1487"/>
                        </a:lnTo>
                        <a:lnTo>
                          <a:pt x="25" y="1657"/>
                        </a:lnTo>
                        <a:lnTo>
                          <a:pt x="1" y="1852"/>
                        </a:lnTo>
                        <a:lnTo>
                          <a:pt x="25" y="2047"/>
                        </a:lnTo>
                        <a:lnTo>
                          <a:pt x="74" y="2217"/>
                        </a:lnTo>
                        <a:lnTo>
                          <a:pt x="171" y="2388"/>
                        </a:lnTo>
                        <a:lnTo>
                          <a:pt x="293" y="2534"/>
                        </a:lnTo>
                        <a:lnTo>
                          <a:pt x="293" y="2534"/>
                        </a:lnTo>
                        <a:lnTo>
                          <a:pt x="439" y="2656"/>
                        </a:lnTo>
                        <a:lnTo>
                          <a:pt x="609" y="2753"/>
                        </a:lnTo>
                        <a:lnTo>
                          <a:pt x="804" y="2802"/>
                        </a:lnTo>
                        <a:lnTo>
                          <a:pt x="975" y="2826"/>
                        </a:lnTo>
                        <a:lnTo>
                          <a:pt x="975" y="2826"/>
                        </a:lnTo>
                        <a:lnTo>
                          <a:pt x="1170" y="2802"/>
                        </a:lnTo>
                        <a:lnTo>
                          <a:pt x="1340" y="2753"/>
                        </a:lnTo>
                        <a:lnTo>
                          <a:pt x="1511" y="2656"/>
                        </a:lnTo>
                        <a:lnTo>
                          <a:pt x="1681" y="2534"/>
                        </a:lnTo>
                        <a:lnTo>
                          <a:pt x="2850" y="1365"/>
                        </a:lnTo>
                        <a:lnTo>
                          <a:pt x="2850" y="1365"/>
                        </a:lnTo>
                        <a:lnTo>
                          <a:pt x="2996" y="1194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2"/>
                  <p:cNvSpPr/>
                  <p:nvPr/>
                </p:nvSpPr>
                <p:spPr>
                  <a:xfrm>
                    <a:off x="6253375" y="2001400"/>
                    <a:ext cx="74325" cy="70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3" h="2827" fill="none" extrusionOk="0">
                        <a:moveTo>
                          <a:pt x="1" y="1194"/>
                        </a:moveTo>
                        <a:lnTo>
                          <a:pt x="1" y="1194"/>
                        </a:lnTo>
                        <a:lnTo>
                          <a:pt x="123" y="1365"/>
                        </a:lnTo>
                        <a:lnTo>
                          <a:pt x="1316" y="2534"/>
                        </a:lnTo>
                        <a:lnTo>
                          <a:pt x="1316" y="2534"/>
                        </a:lnTo>
                        <a:lnTo>
                          <a:pt x="1462" y="2656"/>
                        </a:lnTo>
                        <a:lnTo>
                          <a:pt x="1633" y="2753"/>
                        </a:lnTo>
                        <a:lnTo>
                          <a:pt x="1827" y="2802"/>
                        </a:lnTo>
                        <a:lnTo>
                          <a:pt x="1998" y="2826"/>
                        </a:lnTo>
                        <a:lnTo>
                          <a:pt x="1998" y="2826"/>
                        </a:lnTo>
                        <a:lnTo>
                          <a:pt x="2193" y="2802"/>
                        </a:lnTo>
                        <a:lnTo>
                          <a:pt x="2363" y="2753"/>
                        </a:lnTo>
                        <a:lnTo>
                          <a:pt x="2534" y="2656"/>
                        </a:lnTo>
                        <a:lnTo>
                          <a:pt x="2704" y="2534"/>
                        </a:lnTo>
                        <a:lnTo>
                          <a:pt x="2704" y="2534"/>
                        </a:lnTo>
                        <a:lnTo>
                          <a:pt x="2826" y="2388"/>
                        </a:lnTo>
                        <a:lnTo>
                          <a:pt x="2923" y="2217"/>
                        </a:lnTo>
                        <a:lnTo>
                          <a:pt x="2972" y="2047"/>
                        </a:lnTo>
                        <a:lnTo>
                          <a:pt x="2972" y="1852"/>
                        </a:lnTo>
                        <a:lnTo>
                          <a:pt x="2972" y="1657"/>
                        </a:lnTo>
                        <a:lnTo>
                          <a:pt x="2923" y="1487"/>
                        </a:lnTo>
                        <a:lnTo>
                          <a:pt x="2826" y="1316"/>
                        </a:lnTo>
                        <a:lnTo>
                          <a:pt x="2704" y="1170"/>
                        </a:lnTo>
                        <a:lnTo>
                          <a:pt x="1535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2"/>
                  <p:cNvSpPr/>
                  <p:nvPr/>
                </p:nvSpPr>
                <p:spPr>
                  <a:xfrm>
                    <a:off x="6137700" y="1623900"/>
                    <a:ext cx="250875" cy="255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35" h="10206" fill="none" extrusionOk="0">
                        <a:moveTo>
                          <a:pt x="9718" y="2412"/>
                        </a:moveTo>
                        <a:lnTo>
                          <a:pt x="8671" y="2217"/>
                        </a:lnTo>
                        <a:lnTo>
                          <a:pt x="9694" y="1194"/>
                        </a:lnTo>
                        <a:lnTo>
                          <a:pt x="9694" y="1194"/>
                        </a:lnTo>
                        <a:lnTo>
                          <a:pt x="9767" y="1121"/>
                        </a:lnTo>
                        <a:lnTo>
                          <a:pt x="9815" y="1024"/>
                        </a:lnTo>
                        <a:lnTo>
                          <a:pt x="9840" y="951"/>
                        </a:lnTo>
                        <a:lnTo>
                          <a:pt x="9840" y="853"/>
                        </a:lnTo>
                        <a:lnTo>
                          <a:pt x="9840" y="756"/>
                        </a:lnTo>
                        <a:lnTo>
                          <a:pt x="9815" y="658"/>
                        </a:lnTo>
                        <a:lnTo>
                          <a:pt x="9767" y="585"/>
                        </a:lnTo>
                        <a:lnTo>
                          <a:pt x="9694" y="512"/>
                        </a:lnTo>
                        <a:lnTo>
                          <a:pt x="9694" y="512"/>
                        </a:lnTo>
                        <a:lnTo>
                          <a:pt x="9621" y="439"/>
                        </a:lnTo>
                        <a:lnTo>
                          <a:pt x="9548" y="391"/>
                        </a:lnTo>
                        <a:lnTo>
                          <a:pt x="9450" y="366"/>
                        </a:lnTo>
                        <a:lnTo>
                          <a:pt x="9353" y="366"/>
                        </a:lnTo>
                        <a:lnTo>
                          <a:pt x="9255" y="366"/>
                        </a:lnTo>
                        <a:lnTo>
                          <a:pt x="9182" y="391"/>
                        </a:lnTo>
                        <a:lnTo>
                          <a:pt x="9085" y="439"/>
                        </a:lnTo>
                        <a:lnTo>
                          <a:pt x="9012" y="512"/>
                        </a:lnTo>
                        <a:lnTo>
                          <a:pt x="7867" y="1657"/>
                        </a:lnTo>
                        <a:lnTo>
                          <a:pt x="7867" y="1657"/>
                        </a:lnTo>
                        <a:lnTo>
                          <a:pt x="7818" y="1487"/>
                        </a:lnTo>
                        <a:lnTo>
                          <a:pt x="7599" y="317"/>
                        </a:lnTo>
                        <a:lnTo>
                          <a:pt x="7599" y="317"/>
                        </a:lnTo>
                        <a:lnTo>
                          <a:pt x="7575" y="196"/>
                        </a:lnTo>
                        <a:lnTo>
                          <a:pt x="7526" y="98"/>
                        </a:lnTo>
                        <a:lnTo>
                          <a:pt x="7477" y="50"/>
                        </a:lnTo>
                        <a:lnTo>
                          <a:pt x="7404" y="1"/>
                        </a:lnTo>
                        <a:lnTo>
                          <a:pt x="7331" y="1"/>
                        </a:lnTo>
                        <a:lnTo>
                          <a:pt x="7234" y="25"/>
                        </a:lnTo>
                        <a:lnTo>
                          <a:pt x="7161" y="74"/>
                        </a:lnTo>
                        <a:lnTo>
                          <a:pt x="7063" y="147"/>
                        </a:lnTo>
                        <a:lnTo>
                          <a:pt x="5432" y="1754"/>
                        </a:lnTo>
                        <a:lnTo>
                          <a:pt x="5432" y="1754"/>
                        </a:lnTo>
                        <a:lnTo>
                          <a:pt x="5358" y="1852"/>
                        </a:lnTo>
                        <a:lnTo>
                          <a:pt x="5285" y="1974"/>
                        </a:lnTo>
                        <a:lnTo>
                          <a:pt x="5212" y="2120"/>
                        </a:lnTo>
                        <a:lnTo>
                          <a:pt x="5164" y="2242"/>
                        </a:lnTo>
                        <a:lnTo>
                          <a:pt x="5139" y="2388"/>
                        </a:lnTo>
                        <a:lnTo>
                          <a:pt x="5115" y="2534"/>
                        </a:lnTo>
                        <a:lnTo>
                          <a:pt x="5115" y="2680"/>
                        </a:lnTo>
                        <a:lnTo>
                          <a:pt x="5115" y="2802"/>
                        </a:lnTo>
                        <a:lnTo>
                          <a:pt x="5334" y="3971"/>
                        </a:lnTo>
                        <a:lnTo>
                          <a:pt x="5334" y="3971"/>
                        </a:lnTo>
                        <a:lnTo>
                          <a:pt x="5383" y="4141"/>
                        </a:lnTo>
                        <a:lnTo>
                          <a:pt x="147" y="9378"/>
                        </a:lnTo>
                        <a:lnTo>
                          <a:pt x="147" y="9378"/>
                        </a:lnTo>
                        <a:lnTo>
                          <a:pt x="73" y="9451"/>
                        </a:lnTo>
                        <a:lnTo>
                          <a:pt x="25" y="9548"/>
                        </a:lnTo>
                        <a:lnTo>
                          <a:pt x="0" y="9645"/>
                        </a:lnTo>
                        <a:lnTo>
                          <a:pt x="0" y="9718"/>
                        </a:lnTo>
                        <a:lnTo>
                          <a:pt x="0" y="9816"/>
                        </a:lnTo>
                        <a:lnTo>
                          <a:pt x="25" y="9913"/>
                        </a:lnTo>
                        <a:lnTo>
                          <a:pt x="73" y="9986"/>
                        </a:lnTo>
                        <a:lnTo>
                          <a:pt x="147" y="10059"/>
                        </a:lnTo>
                        <a:lnTo>
                          <a:pt x="147" y="10059"/>
                        </a:lnTo>
                        <a:lnTo>
                          <a:pt x="220" y="10133"/>
                        </a:lnTo>
                        <a:lnTo>
                          <a:pt x="293" y="10181"/>
                        </a:lnTo>
                        <a:lnTo>
                          <a:pt x="390" y="10206"/>
                        </a:lnTo>
                        <a:lnTo>
                          <a:pt x="488" y="10206"/>
                        </a:lnTo>
                        <a:lnTo>
                          <a:pt x="488" y="10206"/>
                        </a:lnTo>
                        <a:lnTo>
                          <a:pt x="585" y="10206"/>
                        </a:lnTo>
                        <a:lnTo>
                          <a:pt x="658" y="10181"/>
                        </a:lnTo>
                        <a:lnTo>
                          <a:pt x="755" y="10133"/>
                        </a:lnTo>
                        <a:lnTo>
                          <a:pt x="828" y="10059"/>
                        </a:lnTo>
                        <a:lnTo>
                          <a:pt x="6187" y="4726"/>
                        </a:lnTo>
                        <a:lnTo>
                          <a:pt x="7234" y="4896"/>
                        </a:lnTo>
                        <a:lnTo>
                          <a:pt x="7234" y="4896"/>
                        </a:lnTo>
                        <a:lnTo>
                          <a:pt x="7356" y="4921"/>
                        </a:lnTo>
                        <a:lnTo>
                          <a:pt x="7502" y="4921"/>
                        </a:lnTo>
                        <a:lnTo>
                          <a:pt x="7624" y="4896"/>
                        </a:lnTo>
                        <a:lnTo>
                          <a:pt x="7770" y="4848"/>
                        </a:lnTo>
                        <a:lnTo>
                          <a:pt x="7916" y="4799"/>
                        </a:lnTo>
                        <a:lnTo>
                          <a:pt x="8038" y="4750"/>
                        </a:lnTo>
                        <a:lnTo>
                          <a:pt x="8159" y="4677"/>
                        </a:lnTo>
                        <a:lnTo>
                          <a:pt x="8257" y="4580"/>
                        </a:lnTo>
                        <a:lnTo>
                          <a:pt x="9889" y="2948"/>
                        </a:lnTo>
                        <a:lnTo>
                          <a:pt x="9889" y="2948"/>
                        </a:lnTo>
                        <a:lnTo>
                          <a:pt x="9962" y="2875"/>
                        </a:lnTo>
                        <a:lnTo>
                          <a:pt x="10010" y="2777"/>
                        </a:lnTo>
                        <a:lnTo>
                          <a:pt x="10035" y="2704"/>
                        </a:lnTo>
                        <a:lnTo>
                          <a:pt x="10010" y="2607"/>
                        </a:lnTo>
                        <a:lnTo>
                          <a:pt x="9986" y="2558"/>
                        </a:lnTo>
                        <a:lnTo>
                          <a:pt x="9913" y="2485"/>
                        </a:lnTo>
                        <a:lnTo>
                          <a:pt x="9815" y="2436"/>
                        </a:lnTo>
                        <a:lnTo>
                          <a:pt x="9718" y="2412"/>
                        </a:lnTo>
                        <a:lnTo>
                          <a:pt x="9718" y="2412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9" name="Google Shape;119;p2"/>
                <p:cNvGrpSpPr/>
                <p:nvPr/>
              </p:nvGrpSpPr>
              <p:grpSpPr>
                <a:xfrm>
                  <a:off x="2787179" y="1056518"/>
                  <a:ext cx="435022" cy="323445"/>
                  <a:chOff x="5247525" y="3007275"/>
                  <a:chExt cx="517575" cy="384825"/>
                </a:xfrm>
              </p:grpSpPr>
              <p:sp>
                <p:nvSpPr>
                  <p:cNvPr id="120" name="Google Shape;120;p2"/>
                  <p:cNvSpPr/>
                  <p:nvPr/>
                </p:nvSpPr>
                <p:spPr>
                  <a:xfrm>
                    <a:off x="5247525" y="3007275"/>
                    <a:ext cx="348900" cy="348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956" h="13956" fill="none" extrusionOk="0">
                        <a:moveTo>
                          <a:pt x="13323" y="5772"/>
                        </a:moveTo>
                        <a:lnTo>
                          <a:pt x="11861" y="5626"/>
                        </a:lnTo>
                        <a:lnTo>
                          <a:pt x="11861" y="5626"/>
                        </a:lnTo>
                        <a:lnTo>
                          <a:pt x="11788" y="5334"/>
                        </a:lnTo>
                        <a:lnTo>
                          <a:pt x="11667" y="5042"/>
                        </a:lnTo>
                        <a:lnTo>
                          <a:pt x="11545" y="4750"/>
                        </a:lnTo>
                        <a:lnTo>
                          <a:pt x="11399" y="4482"/>
                        </a:lnTo>
                        <a:lnTo>
                          <a:pt x="12300" y="3337"/>
                        </a:lnTo>
                        <a:lnTo>
                          <a:pt x="12300" y="3337"/>
                        </a:lnTo>
                        <a:lnTo>
                          <a:pt x="12373" y="3240"/>
                        </a:lnTo>
                        <a:lnTo>
                          <a:pt x="12422" y="3118"/>
                        </a:lnTo>
                        <a:lnTo>
                          <a:pt x="12446" y="2996"/>
                        </a:lnTo>
                        <a:lnTo>
                          <a:pt x="12446" y="2850"/>
                        </a:lnTo>
                        <a:lnTo>
                          <a:pt x="12422" y="2728"/>
                        </a:lnTo>
                        <a:lnTo>
                          <a:pt x="12397" y="2606"/>
                        </a:lnTo>
                        <a:lnTo>
                          <a:pt x="12324" y="2485"/>
                        </a:lnTo>
                        <a:lnTo>
                          <a:pt x="12251" y="2387"/>
                        </a:lnTo>
                        <a:lnTo>
                          <a:pt x="11569" y="1705"/>
                        </a:lnTo>
                        <a:lnTo>
                          <a:pt x="11569" y="1705"/>
                        </a:lnTo>
                        <a:lnTo>
                          <a:pt x="11472" y="1632"/>
                        </a:lnTo>
                        <a:lnTo>
                          <a:pt x="11350" y="1559"/>
                        </a:lnTo>
                        <a:lnTo>
                          <a:pt x="11228" y="1510"/>
                        </a:lnTo>
                        <a:lnTo>
                          <a:pt x="11106" y="1510"/>
                        </a:lnTo>
                        <a:lnTo>
                          <a:pt x="10960" y="1510"/>
                        </a:lnTo>
                        <a:lnTo>
                          <a:pt x="10838" y="1535"/>
                        </a:lnTo>
                        <a:lnTo>
                          <a:pt x="10717" y="1583"/>
                        </a:lnTo>
                        <a:lnTo>
                          <a:pt x="10619" y="1656"/>
                        </a:lnTo>
                        <a:lnTo>
                          <a:pt x="9475" y="2558"/>
                        </a:lnTo>
                        <a:lnTo>
                          <a:pt x="9475" y="2558"/>
                        </a:lnTo>
                        <a:lnTo>
                          <a:pt x="9207" y="2411"/>
                        </a:lnTo>
                        <a:lnTo>
                          <a:pt x="8914" y="2290"/>
                        </a:lnTo>
                        <a:lnTo>
                          <a:pt x="8622" y="2168"/>
                        </a:lnTo>
                        <a:lnTo>
                          <a:pt x="8330" y="2070"/>
                        </a:lnTo>
                        <a:lnTo>
                          <a:pt x="8159" y="634"/>
                        </a:lnTo>
                        <a:lnTo>
                          <a:pt x="8159" y="634"/>
                        </a:lnTo>
                        <a:lnTo>
                          <a:pt x="8135" y="512"/>
                        </a:lnTo>
                        <a:lnTo>
                          <a:pt x="8086" y="390"/>
                        </a:lnTo>
                        <a:lnTo>
                          <a:pt x="8013" y="293"/>
                        </a:lnTo>
                        <a:lnTo>
                          <a:pt x="7940" y="195"/>
                        </a:lnTo>
                        <a:lnTo>
                          <a:pt x="7818" y="122"/>
                        </a:lnTo>
                        <a:lnTo>
                          <a:pt x="7721" y="49"/>
                        </a:lnTo>
                        <a:lnTo>
                          <a:pt x="7575" y="25"/>
                        </a:lnTo>
                        <a:lnTo>
                          <a:pt x="7453" y="0"/>
                        </a:lnTo>
                        <a:lnTo>
                          <a:pt x="6479" y="0"/>
                        </a:lnTo>
                        <a:lnTo>
                          <a:pt x="6479" y="0"/>
                        </a:lnTo>
                        <a:lnTo>
                          <a:pt x="6357" y="25"/>
                        </a:lnTo>
                        <a:lnTo>
                          <a:pt x="6235" y="49"/>
                        </a:lnTo>
                        <a:lnTo>
                          <a:pt x="6114" y="122"/>
                        </a:lnTo>
                        <a:lnTo>
                          <a:pt x="6016" y="195"/>
                        </a:lnTo>
                        <a:lnTo>
                          <a:pt x="5919" y="293"/>
                        </a:lnTo>
                        <a:lnTo>
                          <a:pt x="5846" y="390"/>
                        </a:lnTo>
                        <a:lnTo>
                          <a:pt x="5797" y="512"/>
                        </a:lnTo>
                        <a:lnTo>
                          <a:pt x="5773" y="634"/>
                        </a:lnTo>
                        <a:lnTo>
                          <a:pt x="5602" y="2070"/>
                        </a:lnTo>
                        <a:lnTo>
                          <a:pt x="5602" y="2070"/>
                        </a:lnTo>
                        <a:lnTo>
                          <a:pt x="5310" y="2168"/>
                        </a:lnTo>
                        <a:lnTo>
                          <a:pt x="5018" y="2290"/>
                        </a:lnTo>
                        <a:lnTo>
                          <a:pt x="4750" y="2411"/>
                        </a:lnTo>
                        <a:lnTo>
                          <a:pt x="4482" y="2558"/>
                        </a:lnTo>
                        <a:lnTo>
                          <a:pt x="3337" y="1656"/>
                        </a:lnTo>
                        <a:lnTo>
                          <a:pt x="3337" y="1656"/>
                        </a:lnTo>
                        <a:lnTo>
                          <a:pt x="3215" y="1583"/>
                        </a:lnTo>
                        <a:lnTo>
                          <a:pt x="3094" y="1535"/>
                        </a:lnTo>
                        <a:lnTo>
                          <a:pt x="2972" y="1510"/>
                        </a:lnTo>
                        <a:lnTo>
                          <a:pt x="2850" y="1510"/>
                        </a:lnTo>
                        <a:lnTo>
                          <a:pt x="2728" y="1510"/>
                        </a:lnTo>
                        <a:lnTo>
                          <a:pt x="2582" y="1559"/>
                        </a:lnTo>
                        <a:lnTo>
                          <a:pt x="2485" y="1632"/>
                        </a:lnTo>
                        <a:lnTo>
                          <a:pt x="2387" y="1705"/>
                        </a:lnTo>
                        <a:lnTo>
                          <a:pt x="1705" y="2387"/>
                        </a:lnTo>
                        <a:lnTo>
                          <a:pt x="1705" y="2387"/>
                        </a:lnTo>
                        <a:lnTo>
                          <a:pt x="1608" y="2485"/>
                        </a:lnTo>
                        <a:lnTo>
                          <a:pt x="1559" y="2606"/>
                        </a:lnTo>
                        <a:lnTo>
                          <a:pt x="1511" y="2728"/>
                        </a:lnTo>
                        <a:lnTo>
                          <a:pt x="1486" y="2850"/>
                        </a:lnTo>
                        <a:lnTo>
                          <a:pt x="1486" y="2996"/>
                        </a:lnTo>
                        <a:lnTo>
                          <a:pt x="1511" y="3118"/>
                        </a:lnTo>
                        <a:lnTo>
                          <a:pt x="1559" y="3240"/>
                        </a:lnTo>
                        <a:lnTo>
                          <a:pt x="1632" y="3337"/>
                        </a:lnTo>
                        <a:lnTo>
                          <a:pt x="2533" y="4482"/>
                        </a:lnTo>
                        <a:lnTo>
                          <a:pt x="2533" y="4482"/>
                        </a:lnTo>
                        <a:lnTo>
                          <a:pt x="2387" y="4750"/>
                        </a:lnTo>
                        <a:lnTo>
                          <a:pt x="2266" y="5042"/>
                        </a:lnTo>
                        <a:lnTo>
                          <a:pt x="2168" y="5334"/>
                        </a:lnTo>
                        <a:lnTo>
                          <a:pt x="2071" y="5626"/>
                        </a:lnTo>
                        <a:lnTo>
                          <a:pt x="634" y="5772"/>
                        </a:lnTo>
                        <a:lnTo>
                          <a:pt x="634" y="5772"/>
                        </a:lnTo>
                        <a:lnTo>
                          <a:pt x="512" y="5821"/>
                        </a:lnTo>
                        <a:lnTo>
                          <a:pt x="390" y="5870"/>
                        </a:lnTo>
                        <a:lnTo>
                          <a:pt x="268" y="5943"/>
                        </a:lnTo>
                        <a:lnTo>
                          <a:pt x="171" y="6016"/>
                        </a:lnTo>
                        <a:lnTo>
                          <a:pt x="98" y="6138"/>
                        </a:lnTo>
                        <a:lnTo>
                          <a:pt x="49" y="6235"/>
                        </a:lnTo>
                        <a:lnTo>
                          <a:pt x="1" y="6381"/>
                        </a:lnTo>
                        <a:lnTo>
                          <a:pt x="1" y="6503"/>
                        </a:lnTo>
                        <a:lnTo>
                          <a:pt x="1" y="7453"/>
                        </a:lnTo>
                        <a:lnTo>
                          <a:pt x="1" y="7453"/>
                        </a:lnTo>
                        <a:lnTo>
                          <a:pt x="1" y="7599"/>
                        </a:lnTo>
                        <a:lnTo>
                          <a:pt x="49" y="7721"/>
                        </a:lnTo>
                        <a:lnTo>
                          <a:pt x="98" y="7843"/>
                        </a:lnTo>
                        <a:lnTo>
                          <a:pt x="171" y="7940"/>
                        </a:lnTo>
                        <a:lnTo>
                          <a:pt x="268" y="8037"/>
                        </a:lnTo>
                        <a:lnTo>
                          <a:pt x="390" y="8111"/>
                        </a:lnTo>
                        <a:lnTo>
                          <a:pt x="512" y="8159"/>
                        </a:lnTo>
                        <a:lnTo>
                          <a:pt x="634" y="8184"/>
                        </a:lnTo>
                        <a:lnTo>
                          <a:pt x="2071" y="8354"/>
                        </a:lnTo>
                        <a:lnTo>
                          <a:pt x="2071" y="8354"/>
                        </a:lnTo>
                        <a:lnTo>
                          <a:pt x="2168" y="8646"/>
                        </a:lnTo>
                        <a:lnTo>
                          <a:pt x="2266" y="8914"/>
                        </a:lnTo>
                        <a:lnTo>
                          <a:pt x="2387" y="9206"/>
                        </a:lnTo>
                        <a:lnTo>
                          <a:pt x="2533" y="9474"/>
                        </a:lnTo>
                        <a:lnTo>
                          <a:pt x="1632" y="10619"/>
                        </a:lnTo>
                        <a:lnTo>
                          <a:pt x="1632" y="10619"/>
                        </a:lnTo>
                        <a:lnTo>
                          <a:pt x="1559" y="10741"/>
                        </a:lnTo>
                        <a:lnTo>
                          <a:pt x="1511" y="10863"/>
                        </a:lnTo>
                        <a:lnTo>
                          <a:pt x="1486" y="10984"/>
                        </a:lnTo>
                        <a:lnTo>
                          <a:pt x="1486" y="11106"/>
                        </a:lnTo>
                        <a:lnTo>
                          <a:pt x="1511" y="11228"/>
                        </a:lnTo>
                        <a:lnTo>
                          <a:pt x="1559" y="11350"/>
                        </a:lnTo>
                        <a:lnTo>
                          <a:pt x="1608" y="11472"/>
                        </a:lnTo>
                        <a:lnTo>
                          <a:pt x="1705" y="11569"/>
                        </a:lnTo>
                        <a:lnTo>
                          <a:pt x="2387" y="12251"/>
                        </a:lnTo>
                        <a:lnTo>
                          <a:pt x="2387" y="12251"/>
                        </a:lnTo>
                        <a:lnTo>
                          <a:pt x="2485" y="12348"/>
                        </a:lnTo>
                        <a:lnTo>
                          <a:pt x="2582" y="12397"/>
                        </a:lnTo>
                        <a:lnTo>
                          <a:pt x="2728" y="12446"/>
                        </a:lnTo>
                        <a:lnTo>
                          <a:pt x="2850" y="12470"/>
                        </a:lnTo>
                        <a:lnTo>
                          <a:pt x="2972" y="12470"/>
                        </a:lnTo>
                        <a:lnTo>
                          <a:pt x="3094" y="12421"/>
                        </a:lnTo>
                        <a:lnTo>
                          <a:pt x="3215" y="12373"/>
                        </a:lnTo>
                        <a:lnTo>
                          <a:pt x="3337" y="12324"/>
                        </a:lnTo>
                        <a:lnTo>
                          <a:pt x="4482" y="11423"/>
                        </a:lnTo>
                        <a:lnTo>
                          <a:pt x="4482" y="11423"/>
                        </a:lnTo>
                        <a:lnTo>
                          <a:pt x="4750" y="11545"/>
                        </a:lnTo>
                        <a:lnTo>
                          <a:pt x="5018" y="11691"/>
                        </a:lnTo>
                        <a:lnTo>
                          <a:pt x="5310" y="11788"/>
                        </a:lnTo>
                        <a:lnTo>
                          <a:pt x="5602" y="11886"/>
                        </a:lnTo>
                        <a:lnTo>
                          <a:pt x="5773" y="13322"/>
                        </a:lnTo>
                        <a:lnTo>
                          <a:pt x="5773" y="13322"/>
                        </a:lnTo>
                        <a:lnTo>
                          <a:pt x="5797" y="13444"/>
                        </a:lnTo>
                        <a:lnTo>
                          <a:pt x="5846" y="13566"/>
                        </a:lnTo>
                        <a:lnTo>
                          <a:pt x="5919" y="13688"/>
                        </a:lnTo>
                        <a:lnTo>
                          <a:pt x="6016" y="13785"/>
                        </a:lnTo>
                        <a:lnTo>
                          <a:pt x="6114" y="13858"/>
                        </a:lnTo>
                        <a:lnTo>
                          <a:pt x="6235" y="13907"/>
                        </a:lnTo>
                        <a:lnTo>
                          <a:pt x="6357" y="13956"/>
                        </a:lnTo>
                        <a:lnTo>
                          <a:pt x="6479" y="13956"/>
                        </a:lnTo>
                        <a:lnTo>
                          <a:pt x="7453" y="13956"/>
                        </a:lnTo>
                        <a:lnTo>
                          <a:pt x="7453" y="13956"/>
                        </a:lnTo>
                        <a:lnTo>
                          <a:pt x="7575" y="13956"/>
                        </a:lnTo>
                        <a:lnTo>
                          <a:pt x="7721" y="13907"/>
                        </a:lnTo>
                        <a:lnTo>
                          <a:pt x="7818" y="13858"/>
                        </a:lnTo>
                        <a:lnTo>
                          <a:pt x="7940" y="13785"/>
                        </a:lnTo>
                        <a:lnTo>
                          <a:pt x="8013" y="13688"/>
                        </a:lnTo>
                        <a:lnTo>
                          <a:pt x="8086" y="13566"/>
                        </a:lnTo>
                        <a:lnTo>
                          <a:pt x="8135" y="13444"/>
                        </a:lnTo>
                        <a:lnTo>
                          <a:pt x="8159" y="13322"/>
                        </a:lnTo>
                        <a:lnTo>
                          <a:pt x="8330" y="11886"/>
                        </a:lnTo>
                        <a:lnTo>
                          <a:pt x="8330" y="11886"/>
                        </a:lnTo>
                        <a:lnTo>
                          <a:pt x="8622" y="11788"/>
                        </a:lnTo>
                        <a:lnTo>
                          <a:pt x="8914" y="11691"/>
                        </a:lnTo>
                        <a:lnTo>
                          <a:pt x="9207" y="11545"/>
                        </a:lnTo>
                        <a:lnTo>
                          <a:pt x="9475" y="11423"/>
                        </a:lnTo>
                        <a:lnTo>
                          <a:pt x="10619" y="12324"/>
                        </a:lnTo>
                        <a:lnTo>
                          <a:pt x="10619" y="12324"/>
                        </a:lnTo>
                        <a:lnTo>
                          <a:pt x="10717" y="12373"/>
                        </a:lnTo>
                        <a:lnTo>
                          <a:pt x="10838" y="12421"/>
                        </a:lnTo>
                        <a:lnTo>
                          <a:pt x="10960" y="12470"/>
                        </a:lnTo>
                        <a:lnTo>
                          <a:pt x="11106" y="12470"/>
                        </a:lnTo>
                        <a:lnTo>
                          <a:pt x="11228" y="12446"/>
                        </a:lnTo>
                        <a:lnTo>
                          <a:pt x="11350" y="12397"/>
                        </a:lnTo>
                        <a:lnTo>
                          <a:pt x="11472" y="12348"/>
                        </a:lnTo>
                        <a:lnTo>
                          <a:pt x="11569" y="12251"/>
                        </a:lnTo>
                        <a:lnTo>
                          <a:pt x="12251" y="11569"/>
                        </a:lnTo>
                        <a:lnTo>
                          <a:pt x="12251" y="11569"/>
                        </a:lnTo>
                        <a:lnTo>
                          <a:pt x="12324" y="11472"/>
                        </a:lnTo>
                        <a:lnTo>
                          <a:pt x="12397" y="11350"/>
                        </a:lnTo>
                        <a:lnTo>
                          <a:pt x="12422" y="11228"/>
                        </a:lnTo>
                        <a:lnTo>
                          <a:pt x="12446" y="11106"/>
                        </a:lnTo>
                        <a:lnTo>
                          <a:pt x="12446" y="10984"/>
                        </a:lnTo>
                        <a:lnTo>
                          <a:pt x="12422" y="10863"/>
                        </a:lnTo>
                        <a:lnTo>
                          <a:pt x="12373" y="10741"/>
                        </a:lnTo>
                        <a:lnTo>
                          <a:pt x="12300" y="10619"/>
                        </a:lnTo>
                        <a:lnTo>
                          <a:pt x="11399" y="9474"/>
                        </a:lnTo>
                        <a:lnTo>
                          <a:pt x="11399" y="9474"/>
                        </a:lnTo>
                        <a:lnTo>
                          <a:pt x="11545" y="9206"/>
                        </a:lnTo>
                        <a:lnTo>
                          <a:pt x="11667" y="8914"/>
                        </a:lnTo>
                        <a:lnTo>
                          <a:pt x="11788" y="8646"/>
                        </a:lnTo>
                        <a:lnTo>
                          <a:pt x="11861" y="8354"/>
                        </a:lnTo>
                        <a:lnTo>
                          <a:pt x="13323" y="8184"/>
                        </a:lnTo>
                        <a:lnTo>
                          <a:pt x="13323" y="8184"/>
                        </a:lnTo>
                        <a:lnTo>
                          <a:pt x="13444" y="8159"/>
                        </a:lnTo>
                        <a:lnTo>
                          <a:pt x="13566" y="8111"/>
                        </a:lnTo>
                        <a:lnTo>
                          <a:pt x="13664" y="8037"/>
                        </a:lnTo>
                        <a:lnTo>
                          <a:pt x="13761" y="7940"/>
                        </a:lnTo>
                        <a:lnTo>
                          <a:pt x="13834" y="7843"/>
                        </a:lnTo>
                        <a:lnTo>
                          <a:pt x="13907" y="7721"/>
                        </a:lnTo>
                        <a:lnTo>
                          <a:pt x="13932" y="7599"/>
                        </a:lnTo>
                        <a:lnTo>
                          <a:pt x="13956" y="7453"/>
                        </a:lnTo>
                        <a:lnTo>
                          <a:pt x="13956" y="6503"/>
                        </a:lnTo>
                        <a:lnTo>
                          <a:pt x="13956" y="6503"/>
                        </a:lnTo>
                        <a:lnTo>
                          <a:pt x="13932" y="6381"/>
                        </a:lnTo>
                        <a:lnTo>
                          <a:pt x="13907" y="6235"/>
                        </a:lnTo>
                        <a:lnTo>
                          <a:pt x="13834" y="6138"/>
                        </a:lnTo>
                        <a:lnTo>
                          <a:pt x="13761" y="6016"/>
                        </a:lnTo>
                        <a:lnTo>
                          <a:pt x="13664" y="5943"/>
                        </a:lnTo>
                        <a:lnTo>
                          <a:pt x="13566" y="5870"/>
                        </a:lnTo>
                        <a:lnTo>
                          <a:pt x="13444" y="5821"/>
                        </a:lnTo>
                        <a:lnTo>
                          <a:pt x="13323" y="5772"/>
                        </a:lnTo>
                        <a:lnTo>
                          <a:pt x="13323" y="5772"/>
                        </a:lnTo>
                        <a:close/>
                        <a:moveTo>
                          <a:pt x="8573" y="8598"/>
                        </a:moveTo>
                        <a:lnTo>
                          <a:pt x="8573" y="8598"/>
                        </a:lnTo>
                        <a:lnTo>
                          <a:pt x="8403" y="8744"/>
                        </a:lnTo>
                        <a:lnTo>
                          <a:pt x="8232" y="8890"/>
                        </a:lnTo>
                        <a:lnTo>
                          <a:pt x="8038" y="8987"/>
                        </a:lnTo>
                        <a:lnTo>
                          <a:pt x="7818" y="9085"/>
                        </a:lnTo>
                        <a:lnTo>
                          <a:pt x="7624" y="9158"/>
                        </a:lnTo>
                        <a:lnTo>
                          <a:pt x="7404" y="9206"/>
                        </a:lnTo>
                        <a:lnTo>
                          <a:pt x="7185" y="9231"/>
                        </a:lnTo>
                        <a:lnTo>
                          <a:pt x="6966" y="9255"/>
                        </a:lnTo>
                        <a:lnTo>
                          <a:pt x="6747" y="9231"/>
                        </a:lnTo>
                        <a:lnTo>
                          <a:pt x="6528" y="9206"/>
                        </a:lnTo>
                        <a:lnTo>
                          <a:pt x="6333" y="9158"/>
                        </a:lnTo>
                        <a:lnTo>
                          <a:pt x="6114" y="9085"/>
                        </a:lnTo>
                        <a:lnTo>
                          <a:pt x="5919" y="8987"/>
                        </a:lnTo>
                        <a:lnTo>
                          <a:pt x="5724" y="8890"/>
                        </a:lnTo>
                        <a:lnTo>
                          <a:pt x="5529" y="8744"/>
                        </a:lnTo>
                        <a:lnTo>
                          <a:pt x="5359" y="8598"/>
                        </a:lnTo>
                        <a:lnTo>
                          <a:pt x="5359" y="8598"/>
                        </a:lnTo>
                        <a:lnTo>
                          <a:pt x="5212" y="8427"/>
                        </a:lnTo>
                        <a:lnTo>
                          <a:pt x="5066" y="8232"/>
                        </a:lnTo>
                        <a:lnTo>
                          <a:pt x="4969" y="8037"/>
                        </a:lnTo>
                        <a:lnTo>
                          <a:pt x="4871" y="7843"/>
                        </a:lnTo>
                        <a:lnTo>
                          <a:pt x="4798" y="7623"/>
                        </a:lnTo>
                        <a:lnTo>
                          <a:pt x="4750" y="7404"/>
                        </a:lnTo>
                        <a:lnTo>
                          <a:pt x="4701" y="7209"/>
                        </a:lnTo>
                        <a:lnTo>
                          <a:pt x="4701" y="6990"/>
                        </a:lnTo>
                        <a:lnTo>
                          <a:pt x="4701" y="6771"/>
                        </a:lnTo>
                        <a:lnTo>
                          <a:pt x="4750" y="6552"/>
                        </a:lnTo>
                        <a:lnTo>
                          <a:pt x="4798" y="6333"/>
                        </a:lnTo>
                        <a:lnTo>
                          <a:pt x="4871" y="6138"/>
                        </a:lnTo>
                        <a:lnTo>
                          <a:pt x="4969" y="5919"/>
                        </a:lnTo>
                        <a:lnTo>
                          <a:pt x="5066" y="5724"/>
                        </a:lnTo>
                        <a:lnTo>
                          <a:pt x="5212" y="5553"/>
                        </a:lnTo>
                        <a:lnTo>
                          <a:pt x="5359" y="5383"/>
                        </a:lnTo>
                        <a:lnTo>
                          <a:pt x="5359" y="5383"/>
                        </a:lnTo>
                        <a:lnTo>
                          <a:pt x="5529" y="5212"/>
                        </a:lnTo>
                        <a:lnTo>
                          <a:pt x="5724" y="5091"/>
                        </a:lnTo>
                        <a:lnTo>
                          <a:pt x="5919" y="4969"/>
                        </a:lnTo>
                        <a:lnTo>
                          <a:pt x="6114" y="4871"/>
                        </a:lnTo>
                        <a:lnTo>
                          <a:pt x="6333" y="4798"/>
                        </a:lnTo>
                        <a:lnTo>
                          <a:pt x="6528" y="4750"/>
                        </a:lnTo>
                        <a:lnTo>
                          <a:pt x="6747" y="4725"/>
                        </a:lnTo>
                        <a:lnTo>
                          <a:pt x="6966" y="4701"/>
                        </a:lnTo>
                        <a:lnTo>
                          <a:pt x="7185" y="4725"/>
                        </a:lnTo>
                        <a:lnTo>
                          <a:pt x="7404" y="4750"/>
                        </a:lnTo>
                        <a:lnTo>
                          <a:pt x="7624" y="4798"/>
                        </a:lnTo>
                        <a:lnTo>
                          <a:pt x="7818" y="4871"/>
                        </a:lnTo>
                        <a:lnTo>
                          <a:pt x="8038" y="4969"/>
                        </a:lnTo>
                        <a:lnTo>
                          <a:pt x="8232" y="5091"/>
                        </a:lnTo>
                        <a:lnTo>
                          <a:pt x="8403" y="5212"/>
                        </a:lnTo>
                        <a:lnTo>
                          <a:pt x="8573" y="5383"/>
                        </a:lnTo>
                        <a:lnTo>
                          <a:pt x="8573" y="5383"/>
                        </a:lnTo>
                        <a:lnTo>
                          <a:pt x="8744" y="5553"/>
                        </a:lnTo>
                        <a:lnTo>
                          <a:pt x="8866" y="5724"/>
                        </a:lnTo>
                        <a:lnTo>
                          <a:pt x="8987" y="5919"/>
                        </a:lnTo>
                        <a:lnTo>
                          <a:pt x="9085" y="6138"/>
                        </a:lnTo>
                        <a:lnTo>
                          <a:pt x="9158" y="6333"/>
                        </a:lnTo>
                        <a:lnTo>
                          <a:pt x="9207" y="6552"/>
                        </a:lnTo>
                        <a:lnTo>
                          <a:pt x="9231" y="6771"/>
                        </a:lnTo>
                        <a:lnTo>
                          <a:pt x="9231" y="6990"/>
                        </a:lnTo>
                        <a:lnTo>
                          <a:pt x="9231" y="7209"/>
                        </a:lnTo>
                        <a:lnTo>
                          <a:pt x="9207" y="7404"/>
                        </a:lnTo>
                        <a:lnTo>
                          <a:pt x="9158" y="7623"/>
                        </a:lnTo>
                        <a:lnTo>
                          <a:pt x="9085" y="7843"/>
                        </a:lnTo>
                        <a:lnTo>
                          <a:pt x="8987" y="8037"/>
                        </a:lnTo>
                        <a:lnTo>
                          <a:pt x="8866" y="8232"/>
                        </a:lnTo>
                        <a:lnTo>
                          <a:pt x="8744" y="8427"/>
                        </a:lnTo>
                        <a:lnTo>
                          <a:pt x="8573" y="8598"/>
                        </a:lnTo>
                        <a:lnTo>
                          <a:pt x="8573" y="8598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2"/>
                  <p:cNvSpPr/>
                  <p:nvPr/>
                </p:nvSpPr>
                <p:spPr>
                  <a:xfrm>
                    <a:off x="5566575" y="3193575"/>
                    <a:ext cx="198525" cy="198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41" h="7941" fill="none" extrusionOk="0">
                        <a:moveTo>
                          <a:pt x="7258" y="2144"/>
                        </a:moveTo>
                        <a:lnTo>
                          <a:pt x="6138" y="2388"/>
                        </a:lnTo>
                        <a:lnTo>
                          <a:pt x="6138" y="2388"/>
                        </a:lnTo>
                        <a:lnTo>
                          <a:pt x="6016" y="2217"/>
                        </a:lnTo>
                        <a:lnTo>
                          <a:pt x="5870" y="2071"/>
                        </a:lnTo>
                        <a:lnTo>
                          <a:pt x="6260" y="975"/>
                        </a:lnTo>
                        <a:lnTo>
                          <a:pt x="6260" y="975"/>
                        </a:lnTo>
                        <a:lnTo>
                          <a:pt x="6284" y="902"/>
                        </a:lnTo>
                        <a:lnTo>
                          <a:pt x="6284" y="829"/>
                        </a:lnTo>
                        <a:lnTo>
                          <a:pt x="6260" y="683"/>
                        </a:lnTo>
                        <a:lnTo>
                          <a:pt x="6162" y="561"/>
                        </a:lnTo>
                        <a:lnTo>
                          <a:pt x="6114" y="488"/>
                        </a:lnTo>
                        <a:lnTo>
                          <a:pt x="6065" y="464"/>
                        </a:lnTo>
                        <a:lnTo>
                          <a:pt x="5553" y="196"/>
                        </a:lnTo>
                        <a:lnTo>
                          <a:pt x="5553" y="196"/>
                        </a:lnTo>
                        <a:lnTo>
                          <a:pt x="5480" y="171"/>
                        </a:lnTo>
                        <a:lnTo>
                          <a:pt x="5407" y="171"/>
                        </a:lnTo>
                        <a:lnTo>
                          <a:pt x="5261" y="171"/>
                        </a:lnTo>
                        <a:lnTo>
                          <a:pt x="5115" y="244"/>
                        </a:lnTo>
                        <a:lnTo>
                          <a:pt x="5066" y="293"/>
                        </a:lnTo>
                        <a:lnTo>
                          <a:pt x="5018" y="342"/>
                        </a:lnTo>
                        <a:lnTo>
                          <a:pt x="4384" y="1316"/>
                        </a:lnTo>
                        <a:lnTo>
                          <a:pt x="4384" y="1316"/>
                        </a:lnTo>
                        <a:lnTo>
                          <a:pt x="4165" y="1292"/>
                        </a:lnTo>
                        <a:lnTo>
                          <a:pt x="3970" y="1292"/>
                        </a:lnTo>
                        <a:lnTo>
                          <a:pt x="3483" y="244"/>
                        </a:lnTo>
                        <a:lnTo>
                          <a:pt x="3483" y="244"/>
                        </a:lnTo>
                        <a:lnTo>
                          <a:pt x="3435" y="171"/>
                        </a:lnTo>
                        <a:lnTo>
                          <a:pt x="3386" y="123"/>
                        </a:lnTo>
                        <a:lnTo>
                          <a:pt x="3264" y="50"/>
                        </a:lnTo>
                        <a:lnTo>
                          <a:pt x="3118" y="1"/>
                        </a:lnTo>
                        <a:lnTo>
                          <a:pt x="3045" y="1"/>
                        </a:lnTo>
                        <a:lnTo>
                          <a:pt x="2972" y="25"/>
                        </a:lnTo>
                        <a:lnTo>
                          <a:pt x="2436" y="196"/>
                        </a:lnTo>
                        <a:lnTo>
                          <a:pt x="2436" y="196"/>
                        </a:lnTo>
                        <a:lnTo>
                          <a:pt x="2363" y="220"/>
                        </a:lnTo>
                        <a:lnTo>
                          <a:pt x="2290" y="269"/>
                        </a:lnTo>
                        <a:lnTo>
                          <a:pt x="2192" y="391"/>
                        </a:lnTo>
                        <a:lnTo>
                          <a:pt x="2144" y="537"/>
                        </a:lnTo>
                        <a:lnTo>
                          <a:pt x="2144" y="610"/>
                        </a:lnTo>
                        <a:lnTo>
                          <a:pt x="2144" y="683"/>
                        </a:lnTo>
                        <a:lnTo>
                          <a:pt x="2387" y="1828"/>
                        </a:lnTo>
                        <a:lnTo>
                          <a:pt x="2387" y="1828"/>
                        </a:lnTo>
                        <a:lnTo>
                          <a:pt x="2217" y="1949"/>
                        </a:lnTo>
                        <a:lnTo>
                          <a:pt x="2071" y="2095"/>
                        </a:lnTo>
                        <a:lnTo>
                          <a:pt x="999" y="1681"/>
                        </a:lnTo>
                        <a:lnTo>
                          <a:pt x="999" y="1681"/>
                        </a:lnTo>
                        <a:lnTo>
                          <a:pt x="926" y="1681"/>
                        </a:lnTo>
                        <a:lnTo>
                          <a:pt x="829" y="1657"/>
                        </a:lnTo>
                        <a:lnTo>
                          <a:pt x="682" y="1706"/>
                        </a:lnTo>
                        <a:lnTo>
                          <a:pt x="561" y="1779"/>
                        </a:lnTo>
                        <a:lnTo>
                          <a:pt x="512" y="1828"/>
                        </a:lnTo>
                        <a:lnTo>
                          <a:pt x="463" y="1901"/>
                        </a:lnTo>
                        <a:lnTo>
                          <a:pt x="220" y="2388"/>
                        </a:lnTo>
                        <a:lnTo>
                          <a:pt x="220" y="2388"/>
                        </a:lnTo>
                        <a:lnTo>
                          <a:pt x="195" y="2461"/>
                        </a:lnTo>
                        <a:lnTo>
                          <a:pt x="171" y="2534"/>
                        </a:lnTo>
                        <a:lnTo>
                          <a:pt x="195" y="2704"/>
                        </a:lnTo>
                        <a:lnTo>
                          <a:pt x="244" y="2826"/>
                        </a:lnTo>
                        <a:lnTo>
                          <a:pt x="293" y="2899"/>
                        </a:lnTo>
                        <a:lnTo>
                          <a:pt x="366" y="2948"/>
                        </a:lnTo>
                        <a:lnTo>
                          <a:pt x="1340" y="3581"/>
                        </a:lnTo>
                        <a:lnTo>
                          <a:pt x="1340" y="3581"/>
                        </a:lnTo>
                        <a:lnTo>
                          <a:pt x="1316" y="3776"/>
                        </a:lnTo>
                        <a:lnTo>
                          <a:pt x="1291" y="3995"/>
                        </a:lnTo>
                        <a:lnTo>
                          <a:pt x="244" y="4482"/>
                        </a:lnTo>
                        <a:lnTo>
                          <a:pt x="244" y="4482"/>
                        </a:lnTo>
                        <a:lnTo>
                          <a:pt x="195" y="4507"/>
                        </a:lnTo>
                        <a:lnTo>
                          <a:pt x="122" y="4555"/>
                        </a:lnTo>
                        <a:lnTo>
                          <a:pt x="49" y="4701"/>
                        </a:lnTo>
                        <a:lnTo>
                          <a:pt x="0" y="4848"/>
                        </a:lnTo>
                        <a:lnTo>
                          <a:pt x="25" y="4921"/>
                        </a:lnTo>
                        <a:lnTo>
                          <a:pt x="25" y="4994"/>
                        </a:lnTo>
                        <a:lnTo>
                          <a:pt x="220" y="5530"/>
                        </a:lnTo>
                        <a:lnTo>
                          <a:pt x="220" y="5530"/>
                        </a:lnTo>
                        <a:lnTo>
                          <a:pt x="244" y="5578"/>
                        </a:lnTo>
                        <a:lnTo>
                          <a:pt x="293" y="5651"/>
                        </a:lnTo>
                        <a:lnTo>
                          <a:pt x="390" y="5749"/>
                        </a:lnTo>
                        <a:lnTo>
                          <a:pt x="536" y="5797"/>
                        </a:lnTo>
                        <a:lnTo>
                          <a:pt x="609" y="5797"/>
                        </a:lnTo>
                        <a:lnTo>
                          <a:pt x="682" y="5797"/>
                        </a:lnTo>
                        <a:lnTo>
                          <a:pt x="1827" y="5554"/>
                        </a:lnTo>
                        <a:lnTo>
                          <a:pt x="1827" y="5554"/>
                        </a:lnTo>
                        <a:lnTo>
                          <a:pt x="1949" y="5724"/>
                        </a:lnTo>
                        <a:lnTo>
                          <a:pt x="2095" y="5870"/>
                        </a:lnTo>
                        <a:lnTo>
                          <a:pt x="1705" y="6966"/>
                        </a:lnTo>
                        <a:lnTo>
                          <a:pt x="1705" y="6966"/>
                        </a:lnTo>
                        <a:lnTo>
                          <a:pt x="1681" y="7040"/>
                        </a:lnTo>
                        <a:lnTo>
                          <a:pt x="1681" y="7113"/>
                        </a:lnTo>
                        <a:lnTo>
                          <a:pt x="1705" y="7259"/>
                        </a:lnTo>
                        <a:lnTo>
                          <a:pt x="1778" y="7380"/>
                        </a:lnTo>
                        <a:lnTo>
                          <a:pt x="1851" y="7429"/>
                        </a:lnTo>
                        <a:lnTo>
                          <a:pt x="1900" y="7478"/>
                        </a:lnTo>
                        <a:lnTo>
                          <a:pt x="2412" y="7721"/>
                        </a:lnTo>
                        <a:lnTo>
                          <a:pt x="2412" y="7721"/>
                        </a:lnTo>
                        <a:lnTo>
                          <a:pt x="2485" y="7770"/>
                        </a:lnTo>
                        <a:lnTo>
                          <a:pt x="2558" y="7770"/>
                        </a:lnTo>
                        <a:lnTo>
                          <a:pt x="2704" y="7770"/>
                        </a:lnTo>
                        <a:lnTo>
                          <a:pt x="2850" y="7697"/>
                        </a:lnTo>
                        <a:lnTo>
                          <a:pt x="2899" y="7648"/>
                        </a:lnTo>
                        <a:lnTo>
                          <a:pt x="2947" y="7600"/>
                        </a:lnTo>
                        <a:lnTo>
                          <a:pt x="3581" y="6625"/>
                        </a:lnTo>
                        <a:lnTo>
                          <a:pt x="3581" y="6625"/>
                        </a:lnTo>
                        <a:lnTo>
                          <a:pt x="3800" y="6650"/>
                        </a:lnTo>
                        <a:lnTo>
                          <a:pt x="3995" y="6650"/>
                        </a:lnTo>
                        <a:lnTo>
                          <a:pt x="4482" y="7697"/>
                        </a:lnTo>
                        <a:lnTo>
                          <a:pt x="4482" y="7697"/>
                        </a:lnTo>
                        <a:lnTo>
                          <a:pt x="4531" y="7770"/>
                        </a:lnTo>
                        <a:lnTo>
                          <a:pt x="4579" y="7819"/>
                        </a:lnTo>
                        <a:lnTo>
                          <a:pt x="4701" y="7892"/>
                        </a:lnTo>
                        <a:lnTo>
                          <a:pt x="4847" y="7941"/>
                        </a:lnTo>
                        <a:lnTo>
                          <a:pt x="4920" y="7941"/>
                        </a:lnTo>
                        <a:lnTo>
                          <a:pt x="4993" y="7916"/>
                        </a:lnTo>
                        <a:lnTo>
                          <a:pt x="5529" y="7746"/>
                        </a:lnTo>
                        <a:lnTo>
                          <a:pt x="5529" y="7746"/>
                        </a:lnTo>
                        <a:lnTo>
                          <a:pt x="5602" y="7721"/>
                        </a:lnTo>
                        <a:lnTo>
                          <a:pt x="5651" y="7673"/>
                        </a:lnTo>
                        <a:lnTo>
                          <a:pt x="5748" y="7551"/>
                        </a:lnTo>
                        <a:lnTo>
                          <a:pt x="5821" y="7405"/>
                        </a:lnTo>
                        <a:lnTo>
                          <a:pt x="5821" y="7332"/>
                        </a:lnTo>
                        <a:lnTo>
                          <a:pt x="5821" y="7259"/>
                        </a:lnTo>
                        <a:lnTo>
                          <a:pt x="5578" y="6114"/>
                        </a:lnTo>
                        <a:lnTo>
                          <a:pt x="5578" y="6114"/>
                        </a:lnTo>
                        <a:lnTo>
                          <a:pt x="5724" y="5992"/>
                        </a:lnTo>
                        <a:lnTo>
                          <a:pt x="5894" y="5846"/>
                        </a:lnTo>
                        <a:lnTo>
                          <a:pt x="6966" y="6260"/>
                        </a:lnTo>
                        <a:lnTo>
                          <a:pt x="6966" y="6260"/>
                        </a:lnTo>
                        <a:lnTo>
                          <a:pt x="7039" y="6260"/>
                        </a:lnTo>
                        <a:lnTo>
                          <a:pt x="7112" y="6285"/>
                        </a:lnTo>
                        <a:lnTo>
                          <a:pt x="7258" y="6236"/>
                        </a:lnTo>
                        <a:lnTo>
                          <a:pt x="7404" y="6163"/>
                        </a:lnTo>
                        <a:lnTo>
                          <a:pt x="7453" y="6114"/>
                        </a:lnTo>
                        <a:lnTo>
                          <a:pt x="7502" y="6041"/>
                        </a:lnTo>
                        <a:lnTo>
                          <a:pt x="7745" y="5530"/>
                        </a:lnTo>
                        <a:lnTo>
                          <a:pt x="7745" y="5530"/>
                        </a:lnTo>
                        <a:lnTo>
                          <a:pt x="7770" y="5481"/>
                        </a:lnTo>
                        <a:lnTo>
                          <a:pt x="7794" y="5383"/>
                        </a:lnTo>
                        <a:lnTo>
                          <a:pt x="7770" y="5237"/>
                        </a:lnTo>
                        <a:lnTo>
                          <a:pt x="7697" y="5115"/>
                        </a:lnTo>
                        <a:lnTo>
                          <a:pt x="7648" y="5042"/>
                        </a:lnTo>
                        <a:lnTo>
                          <a:pt x="7599" y="4994"/>
                        </a:lnTo>
                        <a:lnTo>
                          <a:pt x="6625" y="4360"/>
                        </a:lnTo>
                        <a:lnTo>
                          <a:pt x="6625" y="4360"/>
                        </a:lnTo>
                        <a:lnTo>
                          <a:pt x="6649" y="4166"/>
                        </a:lnTo>
                        <a:lnTo>
                          <a:pt x="6649" y="3946"/>
                        </a:lnTo>
                        <a:lnTo>
                          <a:pt x="7697" y="3459"/>
                        </a:lnTo>
                        <a:lnTo>
                          <a:pt x="7697" y="3459"/>
                        </a:lnTo>
                        <a:lnTo>
                          <a:pt x="7770" y="3435"/>
                        </a:lnTo>
                        <a:lnTo>
                          <a:pt x="7843" y="3386"/>
                        </a:lnTo>
                        <a:lnTo>
                          <a:pt x="7916" y="3240"/>
                        </a:lnTo>
                        <a:lnTo>
                          <a:pt x="7940" y="3094"/>
                        </a:lnTo>
                        <a:lnTo>
                          <a:pt x="7940" y="3021"/>
                        </a:lnTo>
                        <a:lnTo>
                          <a:pt x="7940" y="2948"/>
                        </a:lnTo>
                        <a:lnTo>
                          <a:pt x="7745" y="2412"/>
                        </a:lnTo>
                        <a:lnTo>
                          <a:pt x="7745" y="2412"/>
                        </a:lnTo>
                        <a:lnTo>
                          <a:pt x="7721" y="2339"/>
                        </a:lnTo>
                        <a:lnTo>
                          <a:pt x="7672" y="2290"/>
                        </a:lnTo>
                        <a:lnTo>
                          <a:pt x="7551" y="2193"/>
                        </a:lnTo>
                        <a:lnTo>
                          <a:pt x="7429" y="2144"/>
                        </a:lnTo>
                        <a:lnTo>
                          <a:pt x="7356" y="2144"/>
                        </a:lnTo>
                        <a:lnTo>
                          <a:pt x="7258" y="2144"/>
                        </a:lnTo>
                        <a:lnTo>
                          <a:pt x="7258" y="2144"/>
                        </a:lnTo>
                        <a:close/>
                        <a:moveTo>
                          <a:pt x="5480" y="4726"/>
                        </a:moveTo>
                        <a:lnTo>
                          <a:pt x="5480" y="4726"/>
                        </a:lnTo>
                        <a:lnTo>
                          <a:pt x="5383" y="4872"/>
                        </a:lnTo>
                        <a:lnTo>
                          <a:pt x="5286" y="4994"/>
                        </a:lnTo>
                        <a:lnTo>
                          <a:pt x="5188" y="5140"/>
                        </a:lnTo>
                        <a:lnTo>
                          <a:pt x="5066" y="5237"/>
                        </a:lnTo>
                        <a:lnTo>
                          <a:pt x="4945" y="5335"/>
                        </a:lnTo>
                        <a:lnTo>
                          <a:pt x="4798" y="5432"/>
                        </a:lnTo>
                        <a:lnTo>
                          <a:pt x="4652" y="5505"/>
                        </a:lnTo>
                        <a:lnTo>
                          <a:pt x="4506" y="5554"/>
                        </a:lnTo>
                        <a:lnTo>
                          <a:pt x="4360" y="5603"/>
                        </a:lnTo>
                        <a:lnTo>
                          <a:pt x="4190" y="5627"/>
                        </a:lnTo>
                        <a:lnTo>
                          <a:pt x="4043" y="5651"/>
                        </a:lnTo>
                        <a:lnTo>
                          <a:pt x="3873" y="5627"/>
                        </a:lnTo>
                        <a:lnTo>
                          <a:pt x="3702" y="5627"/>
                        </a:lnTo>
                        <a:lnTo>
                          <a:pt x="3556" y="5578"/>
                        </a:lnTo>
                        <a:lnTo>
                          <a:pt x="3386" y="5530"/>
                        </a:lnTo>
                        <a:lnTo>
                          <a:pt x="3240" y="5456"/>
                        </a:lnTo>
                        <a:lnTo>
                          <a:pt x="3240" y="5456"/>
                        </a:lnTo>
                        <a:lnTo>
                          <a:pt x="3094" y="5383"/>
                        </a:lnTo>
                        <a:lnTo>
                          <a:pt x="2947" y="5286"/>
                        </a:lnTo>
                        <a:lnTo>
                          <a:pt x="2826" y="5164"/>
                        </a:lnTo>
                        <a:lnTo>
                          <a:pt x="2704" y="5067"/>
                        </a:lnTo>
                        <a:lnTo>
                          <a:pt x="2606" y="4921"/>
                        </a:lnTo>
                        <a:lnTo>
                          <a:pt x="2533" y="4799"/>
                        </a:lnTo>
                        <a:lnTo>
                          <a:pt x="2460" y="4653"/>
                        </a:lnTo>
                        <a:lnTo>
                          <a:pt x="2387" y="4507"/>
                        </a:lnTo>
                        <a:lnTo>
                          <a:pt x="2363" y="4336"/>
                        </a:lnTo>
                        <a:lnTo>
                          <a:pt x="2314" y="4190"/>
                        </a:lnTo>
                        <a:lnTo>
                          <a:pt x="2314" y="4020"/>
                        </a:lnTo>
                        <a:lnTo>
                          <a:pt x="2314" y="3873"/>
                        </a:lnTo>
                        <a:lnTo>
                          <a:pt x="2339" y="3703"/>
                        </a:lnTo>
                        <a:lnTo>
                          <a:pt x="2363" y="3532"/>
                        </a:lnTo>
                        <a:lnTo>
                          <a:pt x="2412" y="3386"/>
                        </a:lnTo>
                        <a:lnTo>
                          <a:pt x="2485" y="3216"/>
                        </a:lnTo>
                        <a:lnTo>
                          <a:pt x="2485" y="3216"/>
                        </a:lnTo>
                        <a:lnTo>
                          <a:pt x="2582" y="3070"/>
                        </a:lnTo>
                        <a:lnTo>
                          <a:pt x="2680" y="2948"/>
                        </a:lnTo>
                        <a:lnTo>
                          <a:pt x="2777" y="2802"/>
                        </a:lnTo>
                        <a:lnTo>
                          <a:pt x="2899" y="2704"/>
                        </a:lnTo>
                        <a:lnTo>
                          <a:pt x="3020" y="2607"/>
                        </a:lnTo>
                        <a:lnTo>
                          <a:pt x="3167" y="2509"/>
                        </a:lnTo>
                        <a:lnTo>
                          <a:pt x="3313" y="2436"/>
                        </a:lnTo>
                        <a:lnTo>
                          <a:pt x="3459" y="2388"/>
                        </a:lnTo>
                        <a:lnTo>
                          <a:pt x="3605" y="2339"/>
                        </a:lnTo>
                        <a:lnTo>
                          <a:pt x="3775" y="2315"/>
                        </a:lnTo>
                        <a:lnTo>
                          <a:pt x="3922" y="2290"/>
                        </a:lnTo>
                        <a:lnTo>
                          <a:pt x="4092" y="2315"/>
                        </a:lnTo>
                        <a:lnTo>
                          <a:pt x="4263" y="2315"/>
                        </a:lnTo>
                        <a:lnTo>
                          <a:pt x="4409" y="2363"/>
                        </a:lnTo>
                        <a:lnTo>
                          <a:pt x="4579" y="2412"/>
                        </a:lnTo>
                        <a:lnTo>
                          <a:pt x="4725" y="2485"/>
                        </a:lnTo>
                        <a:lnTo>
                          <a:pt x="4725" y="2485"/>
                        </a:lnTo>
                        <a:lnTo>
                          <a:pt x="4871" y="2558"/>
                        </a:lnTo>
                        <a:lnTo>
                          <a:pt x="5018" y="2656"/>
                        </a:lnTo>
                        <a:lnTo>
                          <a:pt x="5139" y="2777"/>
                        </a:lnTo>
                        <a:lnTo>
                          <a:pt x="5261" y="2875"/>
                        </a:lnTo>
                        <a:lnTo>
                          <a:pt x="5359" y="3021"/>
                        </a:lnTo>
                        <a:lnTo>
                          <a:pt x="5432" y="3143"/>
                        </a:lnTo>
                        <a:lnTo>
                          <a:pt x="5505" y="3289"/>
                        </a:lnTo>
                        <a:lnTo>
                          <a:pt x="5578" y="3435"/>
                        </a:lnTo>
                        <a:lnTo>
                          <a:pt x="5602" y="3605"/>
                        </a:lnTo>
                        <a:lnTo>
                          <a:pt x="5626" y="3752"/>
                        </a:lnTo>
                        <a:lnTo>
                          <a:pt x="5651" y="3922"/>
                        </a:lnTo>
                        <a:lnTo>
                          <a:pt x="5651" y="4068"/>
                        </a:lnTo>
                        <a:lnTo>
                          <a:pt x="5626" y="4239"/>
                        </a:lnTo>
                        <a:lnTo>
                          <a:pt x="5602" y="4409"/>
                        </a:lnTo>
                        <a:lnTo>
                          <a:pt x="5553" y="4555"/>
                        </a:lnTo>
                        <a:lnTo>
                          <a:pt x="5480" y="4726"/>
                        </a:lnTo>
                        <a:lnTo>
                          <a:pt x="5480" y="4726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22" name="Google Shape;122;p2"/>
                <p:cNvGrpSpPr/>
                <p:nvPr/>
              </p:nvGrpSpPr>
              <p:grpSpPr>
                <a:xfrm>
                  <a:off x="3737550" y="1053702"/>
                  <a:ext cx="333700" cy="329077"/>
                  <a:chOff x="3292425" y="3664250"/>
                  <a:chExt cx="397025" cy="391525"/>
                </a:xfrm>
              </p:grpSpPr>
              <p:sp>
                <p:nvSpPr>
                  <p:cNvPr id="123" name="Google Shape;123;p2"/>
                  <p:cNvSpPr/>
                  <p:nvPr/>
                </p:nvSpPr>
                <p:spPr>
                  <a:xfrm>
                    <a:off x="3292425" y="3680675"/>
                    <a:ext cx="375100" cy="375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04" h="15004" fill="none" extrusionOk="0">
                        <a:moveTo>
                          <a:pt x="7502" y="1"/>
                        </a:moveTo>
                        <a:lnTo>
                          <a:pt x="7502" y="1"/>
                        </a:lnTo>
                        <a:lnTo>
                          <a:pt x="7112" y="1"/>
                        </a:lnTo>
                        <a:lnTo>
                          <a:pt x="6747" y="50"/>
                        </a:lnTo>
                        <a:lnTo>
                          <a:pt x="6357" y="98"/>
                        </a:lnTo>
                        <a:lnTo>
                          <a:pt x="5992" y="147"/>
                        </a:lnTo>
                        <a:lnTo>
                          <a:pt x="5627" y="244"/>
                        </a:lnTo>
                        <a:lnTo>
                          <a:pt x="5261" y="342"/>
                        </a:lnTo>
                        <a:lnTo>
                          <a:pt x="4921" y="464"/>
                        </a:lnTo>
                        <a:lnTo>
                          <a:pt x="4580" y="585"/>
                        </a:lnTo>
                        <a:lnTo>
                          <a:pt x="4239" y="732"/>
                        </a:lnTo>
                        <a:lnTo>
                          <a:pt x="3922" y="902"/>
                        </a:lnTo>
                        <a:lnTo>
                          <a:pt x="3605" y="1097"/>
                        </a:lnTo>
                        <a:lnTo>
                          <a:pt x="3313" y="1292"/>
                        </a:lnTo>
                        <a:lnTo>
                          <a:pt x="3021" y="1487"/>
                        </a:lnTo>
                        <a:lnTo>
                          <a:pt x="2729" y="1706"/>
                        </a:lnTo>
                        <a:lnTo>
                          <a:pt x="2461" y="1949"/>
                        </a:lnTo>
                        <a:lnTo>
                          <a:pt x="2193" y="2193"/>
                        </a:lnTo>
                        <a:lnTo>
                          <a:pt x="1949" y="2461"/>
                        </a:lnTo>
                        <a:lnTo>
                          <a:pt x="1706" y="2729"/>
                        </a:lnTo>
                        <a:lnTo>
                          <a:pt x="1486" y="3021"/>
                        </a:lnTo>
                        <a:lnTo>
                          <a:pt x="1292" y="3313"/>
                        </a:lnTo>
                        <a:lnTo>
                          <a:pt x="1097" y="3605"/>
                        </a:lnTo>
                        <a:lnTo>
                          <a:pt x="902" y="3922"/>
                        </a:lnTo>
                        <a:lnTo>
                          <a:pt x="731" y="4239"/>
                        </a:lnTo>
                        <a:lnTo>
                          <a:pt x="585" y="4580"/>
                        </a:lnTo>
                        <a:lnTo>
                          <a:pt x="464" y="4921"/>
                        </a:lnTo>
                        <a:lnTo>
                          <a:pt x="342" y="5262"/>
                        </a:lnTo>
                        <a:lnTo>
                          <a:pt x="244" y="5627"/>
                        </a:lnTo>
                        <a:lnTo>
                          <a:pt x="147" y="5992"/>
                        </a:lnTo>
                        <a:lnTo>
                          <a:pt x="98" y="6358"/>
                        </a:lnTo>
                        <a:lnTo>
                          <a:pt x="50" y="6747"/>
                        </a:lnTo>
                        <a:lnTo>
                          <a:pt x="1" y="7113"/>
                        </a:lnTo>
                        <a:lnTo>
                          <a:pt x="1" y="7502"/>
                        </a:lnTo>
                        <a:lnTo>
                          <a:pt x="1" y="7502"/>
                        </a:lnTo>
                        <a:lnTo>
                          <a:pt x="1" y="7892"/>
                        </a:lnTo>
                        <a:lnTo>
                          <a:pt x="50" y="8257"/>
                        </a:lnTo>
                        <a:lnTo>
                          <a:pt x="98" y="8647"/>
                        </a:lnTo>
                        <a:lnTo>
                          <a:pt x="147" y="9012"/>
                        </a:lnTo>
                        <a:lnTo>
                          <a:pt x="244" y="9378"/>
                        </a:lnTo>
                        <a:lnTo>
                          <a:pt x="342" y="9743"/>
                        </a:lnTo>
                        <a:lnTo>
                          <a:pt x="464" y="10084"/>
                        </a:lnTo>
                        <a:lnTo>
                          <a:pt x="585" y="10425"/>
                        </a:lnTo>
                        <a:lnTo>
                          <a:pt x="731" y="10766"/>
                        </a:lnTo>
                        <a:lnTo>
                          <a:pt x="902" y="11082"/>
                        </a:lnTo>
                        <a:lnTo>
                          <a:pt x="1097" y="11399"/>
                        </a:lnTo>
                        <a:lnTo>
                          <a:pt x="1292" y="11691"/>
                        </a:lnTo>
                        <a:lnTo>
                          <a:pt x="1486" y="11984"/>
                        </a:lnTo>
                        <a:lnTo>
                          <a:pt x="1706" y="12276"/>
                        </a:lnTo>
                        <a:lnTo>
                          <a:pt x="1949" y="12544"/>
                        </a:lnTo>
                        <a:lnTo>
                          <a:pt x="2193" y="12812"/>
                        </a:lnTo>
                        <a:lnTo>
                          <a:pt x="2461" y="13055"/>
                        </a:lnTo>
                        <a:lnTo>
                          <a:pt x="2729" y="13299"/>
                        </a:lnTo>
                        <a:lnTo>
                          <a:pt x="3021" y="13518"/>
                        </a:lnTo>
                        <a:lnTo>
                          <a:pt x="3313" y="13713"/>
                        </a:lnTo>
                        <a:lnTo>
                          <a:pt x="3605" y="13908"/>
                        </a:lnTo>
                        <a:lnTo>
                          <a:pt x="3922" y="14102"/>
                        </a:lnTo>
                        <a:lnTo>
                          <a:pt x="4239" y="14273"/>
                        </a:lnTo>
                        <a:lnTo>
                          <a:pt x="4580" y="14419"/>
                        </a:lnTo>
                        <a:lnTo>
                          <a:pt x="4921" y="14541"/>
                        </a:lnTo>
                        <a:lnTo>
                          <a:pt x="5261" y="14663"/>
                        </a:lnTo>
                        <a:lnTo>
                          <a:pt x="5627" y="14760"/>
                        </a:lnTo>
                        <a:lnTo>
                          <a:pt x="5992" y="14857"/>
                        </a:lnTo>
                        <a:lnTo>
                          <a:pt x="6357" y="14906"/>
                        </a:lnTo>
                        <a:lnTo>
                          <a:pt x="6747" y="14955"/>
                        </a:lnTo>
                        <a:lnTo>
                          <a:pt x="7112" y="15004"/>
                        </a:lnTo>
                        <a:lnTo>
                          <a:pt x="7502" y="15004"/>
                        </a:lnTo>
                        <a:lnTo>
                          <a:pt x="7502" y="15004"/>
                        </a:lnTo>
                        <a:lnTo>
                          <a:pt x="7892" y="15004"/>
                        </a:lnTo>
                        <a:lnTo>
                          <a:pt x="8257" y="14955"/>
                        </a:lnTo>
                        <a:lnTo>
                          <a:pt x="8647" y="14906"/>
                        </a:lnTo>
                        <a:lnTo>
                          <a:pt x="9012" y="14857"/>
                        </a:lnTo>
                        <a:lnTo>
                          <a:pt x="9377" y="14760"/>
                        </a:lnTo>
                        <a:lnTo>
                          <a:pt x="9743" y="14663"/>
                        </a:lnTo>
                        <a:lnTo>
                          <a:pt x="10084" y="14541"/>
                        </a:lnTo>
                        <a:lnTo>
                          <a:pt x="10425" y="14419"/>
                        </a:lnTo>
                        <a:lnTo>
                          <a:pt x="10766" y="14273"/>
                        </a:lnTo>
                        <a:lnTo>
                          <a:pt x="11082" y="14102"/>
                        </a:lnTo>
                        <a:lnTo>
                          <a:pt x="11399" y="13908"/>
                        </a:lnTo>
                        <a:lnTo>
                          <a:pt x="11691" y="13713"/>
                        </a:lnTo>
                        <a:lnTo>
                          <a:pt x="11983" y="13518"/>
                        </a:lnTo>
                        <a:lnTo>
                          <a:pt x="12276" y="13299"/>
                        </a:lnTo>
                        <a:lnTo>
                          <a:pt x="12544" y="13055"/>
                        </a:lnTo>
                        <a:lnTo>
                          <a:pt x="12812" y="12812"/>
                        </a:lnTo>
                        <a:lnTo>
                          <a:pt x="13055" y="12544"/>
                        </a:lnTo>
                        <a:lnTo>
                          <a:pt x="13299" y="12276"/>
                        </a:lnTo>
                        <a:lnTo>
                          <a:pt x="13518" y="11984"/>
                        </a:lnTo>
                        <a:lnTo>
                          <a:pt x="13713" y="11691"/>
                        </a:lnTo>
                        <a:lnTo>
                          <a:pt x="13907" y="11399"/>
                        </a:lnTo>
                        <a:lnTo>
                          <a:pt x="14102" y="11082"/>
                        </a:lnTo>
                        <a:lnTo>
                          <a:pt x="14273" y="10766"/>
                        </a:lnTo>
                        <a:lnTo>
                          <a:pt x="14419" y="10425"/>
                        </a:lnTo>
                        <a:lnTo>
                          <a:pt x="14541" y="10084"/>
                        </a:lnTo>
                        <a:lnTo>
                          <a:pt x="14662" y="9743"/>
                        </a:lnTo>
                        <a:lnTo>
                          <a:pt x="14760" y="9378"/>
                        </a:lnTo>
                        <a:lnTo>
                          <a:pt x="14857" y="9012"/>
                        </a:lnTo>
                        <a:lnTo>
                          <a:pt x="14906" y="8647"/>
                        </a:lnTo>
                        <a:lnTo>
                          <a:pt x="14955" y="8257"/>
                        </a:lnTo>
                        <a:lnTo>
                          <a:pt x="15003" y="7892"/>
                        </a:lnTo>
                        <a:lnTo>
                          <a:pt x="15003" y="7502"/>
                        </a:lnTo>
                        <a:lnTo>
                          <a:pt x="7502" y="7502"/>
                        </a:lnTo>
                        <a:lnTo>
                          <a:pt x="7502" y="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2"/>
                  <p:cNvSpPr/>
                  <p:nvPr/>
                </p:nvSpPr>
                <p:spPr>
                  <a:xfrm>
                    <a:off x="3504325" y="3664250"/>
                    <a:ext cx="131525" cy="153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61" h="6138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390" y="25"/>
                        </a:lnTo>
                        <a:lnTo>
                          <a:pt x="780" y="98"/>
                        </a:lnTo>
                        <a:lnTo>
                          <a:pt x="1169" y="171"/>
                        </a:lnTo>
                        <a:lnTo>
                          <a:pt x="1559" y="268"/>
                        </a:lnTo>
                        <a:lnTo>
                          <a:pt x="1924" y="414"/>
                        </a:lnTo>
                        <a:lnTo>
                          <a:pt x="2314" y="560"/>
                        </a:lnTo>
                        <a:lnTo>
                          <a:pt x="2655" y="731"/>
                        </a:lnTo>
                        <a:lnTo>
                          <a:pt x="3020" y="901"/>
                        </a:lnTo>
                        <a:lnTo>
                          <a:pt x="3020" y="901"/>
                        </a:lnTo>
                        <a:lnTo>
                          <a:pt x="3337" y="1121"/>
                        </a:lnTo>
                        <a:lnTo>
                          <a:pt x="3654" y="1340"/>
                        </a:lnTo>
                        <a:lnTo>
                          <a:pt x="3946" y="1559"/>
                        </a:lnTo>
                        <a:lnTo>
                          <a:pt x="4238" y="1803"/>
                        </a:lnTo>
                        <a:lnTo>
                          <a:pt x="4530" y="2070"/>
                        </a:lnTo>
                        <a:lnTo>
                          <a:pt x="4774" y="2363"/>
                        </a:lnTo>
                        <a:lnTo>
                          <a:pt x="5017" y="2655"/>
                        </a:lnTo>
                        <a:lnTo>
                          <a:pt x="5261" y="2972"/>
                        </a:lnTo>
                        <a:lnTo>
                          <a:pt x="0" y="613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2"/>
                  <p:cNvSpPr/>
                  <p:nvPr/>
                </p:nvSpPr>
                <p:spPr>
                  <a:xfrm>
                    <a:off x="3501875" y="3749500"/>
                    <a:ext cx="187575" cy="96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03" h="3873" fill="none" extrusionOk="0">
                        <a:moveTo>
                          <a:pt x="6431" y="0"/>
                        </a:moveTo>
                        <a:lnTo>
                          <a:pt x="1" y="3872"/>
                        </a:lnTo>
                        <a:lnTo>
                          <a:pt x="7502" y="3872"/>
                        </a:lnTo>
                        <a:lnTo>
                          <a:pt x="7502" y="3872"/>
                        </a:lnTo>
                        <a:lnTo>
                          <a:pt x="7478" y="3337"/>
                        </a:lnTo>
                        <a:lnTo>
                          <a:pt x="7429" y="2825"/>
                        </a:lnTo>
                        <a:lnTo>
                          <a:pt x="7332" y="2314"/>
                        </a:lnTo>
                        <a:lnTo>
                          <a:pt x="7210" y="1827"/>
                        </a:lnTo>
                        <a:lnTo>
                          <a:pt x="7064" y="1340"/>
                        </a:lnTo>
                        <a:lnTo>
                          <a:pt x="6893" y="877"/>
                        </a:lnTo>
                        <a:lnTo>
                          <a:pt x="6674" y="438"/>
                        </a:lnTo>
                        <a:lnTo>
                          <a:pt x="6431" y="0"/>
                        </a:lnTo>
                        <a:lnTo>
                          <a:pt x="6431" y="0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26" name="Google Shape;126;p2"/>
              <p:cNvGrpSpPr/>
              <p:nvPr/>
            </p:nvGrpSpPr>
            <p:grpSpPr>
              <a:xfrm>
                <a:off x="1047115" y="1470448"/>
                <a:ext cx="3894631" cy="342399"/>
                <a:chOff x="176104" y="1851448"/>
                <a:chExt cx="3894631" cy="342399"/>
              </a:xfrm>
            </p:grpSpPr>
            <p:grpSp>
              <p:nvGrpSpPr>
                <p:cNvPr id="127" name="Google Shape;127;p2"/>
                <p:cNvGrpSpPr/>
                <p:nvPr/>
              </p:nvGrpSpPr>
              <p:grpSpPr>
                <a:xfrm>
                  <a:off x="2023106" y="1859895"/>
                  <a:ext cx="345971" cy="325505"/>
                  <a:chOff x="5972700" y="2330200"/>
                  <a:chExt cx="411625" cy="387275"/>
                </a:xfrm>
              </p:grpSpPr>
              <p:sp>
                <p:nvSpPr>
                  <p:cNvPr id="128" name="Google Shape;128;p2"/>
                  <p:cNvSpPr/>
                  <p:nvPr/>
                </p:nvSpPr>
                <p:spPr>
                  <a:xfrm>
                    <a:off x="5972700" y="2476950"/>
                    <a:ext cx="98050" cy="219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22" h="8793" fill="none" extrusionOk="0">
                        <a:moveTo>
                          <a:pt x="0" y="0"/>
                        </a:moveTo>
                        <a:lnTo>
                          <a:pt x="0" y="8792"/>
                        </a:lnTo>
                        <a:lnTo>
                          <a:pt x="3921" y="8792"/>
                        </a:lnTo>
                        <a:lnTo>
                          <a:pt x="3921" y="0"/>
                        </a:lnTo>
                        <a:lnTo>
                          <a:pt x="0" y="0"/>
                        </a:lnTo>
                        <a:close/>
                        <a:moveTo>
                          <a:pt x="2411" y="2411"/>
                        </a:moveTo>
                        <a:lnTo>
                          <a:pt x="2411" y="2411"/>
                        </a:lnTo>
                        <a:lnTo>
                          <a:pt x="2265" y="2387"/>
                        </a:lnTo>
                        <a:lnTo>
                          <a:pt x="2143" y="2363"/>
                        </a:lnTo>
                        <a:lnTo>
                          <a:pt x="2022" y="2290"/>
                        </a:lnTo>
                        <a:lnTo>
                          <a:pt x="1924" y="2216"/>
                        </a:lnTo>
                        <a:lnTo>
                          <a:pt x="1827" y="2095"/>
                        </a:lnTo>
                        <a:lnTo>
                          <a:pt x="1754" y="1973"/>
                        </a:lnTo>
                        <a:lnTo>
                          <a:pt x="1729" y="1851"/>
                        </a:lnTo>
                        <a:lnTo>
                          <a:pt x="1705" y="1705"/>
                        </a:lnTo>
                        <a:lnTo>
                          <a:pt x="1705" y="1705"/>
                        </a:lnTo>
                        <a:lnTo>
                          <a:pt x="1729" y="1559"/>
                        </a:lnTo>
                        <a:lnTo>
                          <a:pt x="1754" y="1437"/>
                        </a:lnTo>
                        <a:lnTo>
                          <a:pt x="1827" y="1315"/>
                        </a:lnTo>
                        <a:lnTo>
                          <a:pt x="1924" y="1218"/>
                        </a:lnTo>
                        <a:lnTo>
                          <a:pt x="2022" y="1120"/>
                        </a:lnTo>
                        <a:lnTo>
                          <a:pt x="2143" y="1072"/>
                        </a:lnTo>
                        <a:lnTo>
                          <a:pt x="2265" y="1023"/>
                        </a:lnTo>
                        <a:lnTo>
                          <a:pt x="2411" y="999"/>
                        </a:lnTo>
                        <a:lnTo>
                          <a:pt x="2411" y="999"/>
                        </a:lnTo>
                        <a:lnTo>
                          <a:pt x="2557" y="1023"/>
                        </a:lnTo>
                        <a:lnTo>
                          <a:pt x="2679" y="1072"/>
                        </a:lnTo>
                        <a:lnTo>
                          <a:pt x="2801" y="1120"/>
                        </a:lnTo>
                        <a:lnTo>
                          <a:pt x="2898" y="1218"/>
                        </a:lnTo>
                        <a:lnTo>
                          <a:pt x="2996" y="1315"/>
                        </a:lnTo>
                        <a:lnTo>
                          <a:pt x="3069" y="1437"/>
                        </a:lnTo>
                        <a:lnTo>
                          <a:pt x="3093" y="1559"/>
                        </a:lnTo>
                        <a:lnTo>
                          <a:pt x="3118" y="1705"/>
                        </a:lnTo>
                        <a:lnTo>
                          <a:pt x="3118" y="1705"/>
                        </a:lnTo>
                        <a:lnTo>
                          <a:pt x="3093" y="1851"/>
                        </a:lnTo>
                        <a:lnTo>
                          <a:pt x="3069" y="1973"/>
                        </a:lnTo>
                        <a:lnTo>
                          <a:pt x="2996" y="2095"/>
                        </a:lnTo>
                        <a:lnTo>
                          <a:pt x="2898" y="2216"/>
                        </a:lnTo>
                        <a:lnTo>
                          <a:pt x="2801" y="2290"/>
                        </a:lnTo>
                        <a:lnTo>
                          <a:pt x="2679" y="2363"/>
                        </a:lnTo>
                        <a:lnTo>
                          <a:pt x="2557" y="2387"/>
                        </a:lnTo>
                        <a:lnTo>
                          <a:pt x="2411" y="2411"/>
                        </a:lnTo>
                        <a:lnTo>
                          <a:pt x="2411" y="241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2"/>
                  <p:cNvSpPr/>
                  <p:nvPr/>
                </p:nvSpPr>
                <p:spPr>
                  <a:xfrm>
                    <a:off x="6078025" y="2330200"/>
                    <a:ext cx="306300" cy="38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52" h="15491" fill="none" extrusionOk="0">
                        <a:moveTo>
                          <a:pt x="1" y="13396"/>
                        </a:moveTo>
                        <a:lnTo>
                          <a:pt x="1511" y="13396"/>
                        </a:lnTo>
                        <a:lnTo>
                          <a:pt x="1511" y="13396"/>
                        </a:lnTo>
                        <a:lnTo>
                          <a:pt x="1998" y="13639"/>
                        </a:lnTo>
                        <a:lnTo>
                          <a:pt x="2680" y="13932"/>
                        </a:lnTo>
                        <a:lnTo>
                          <a:pt x="3556" y="14273"/>
                        </a:lnTo>
                        <a:lnTo>
                          <a:pt x="4531" y="14638"/>
                        </a:lnTo>
                        <a:lnTo>
                          <a:pt x="5578" y="14955"/>
                        </a:lnTo>
                        <a:lnTo>
                          <a:pt x="6114" y="15101"/>
                        </a:lnTo>
                        <a:lnTo>
                          <a:pt x="6650" y="15222"/>
                        </a:lnTo>
                        <a:lnTo>
                          <a:pt x="7161" y="15344"/>
                        </a:lnTo>
                        <a:lnTo>
                          <a:pt x="7672" y="15417"/>
                        </a:lnTo>
                        <a:lnTo>
                          <a:pt x="8135" y="15466"/>
                        </a:lnTo>
                        <a:lnTo>
                          <a:pt x="8598" y="15490"/>
                        </a:lnTo>
                        <a:lnTo>
                          <a:pt x="8598" y="15490"/>
                        </a:lnTo>
                        <a:lnTo>
                          <a:pt x="9377" y="15490"/>
                        </a:lnTo>
                        <a:lnTo>
                          <a:pt x="9791" y="15466"/>
                        </a:lnTo>
                        <a:lnTo>
                          <a:pt x="10181" y="15417"/>
                        </a:lnTo>
                        <a:lnTo>
                          <a:pt x="10522" y="15320"/>
                        </a:lnTo>
                        <a:lnTo>
                          <a:pt x="10692" y="15271"/>
                        </a:lnTo>
                        <a:lnTo>
                          <a:pt x="10814" y="15222"/>
                        </a:lnTo>
                        <a:lnTo>
                          <a:pt x="10936" y="15149"/>
                        </a:lnTo>
                        <a:lnTo>
                          <a:pt x="11033" y="15052"/>
                        </a:lnTo>
                        <a:lnTo>
                          <a:pt x="11082" y="14955"/>
                        </a:lnTo>
                        <a:lnTo>
                          <a:pt x="11131" y="14833"/>
                        </a:lnTo>
                        <a:lnTo>
                          <a:pt x="11204" y="14126"/>
                        </a:lnTo>
                        <a:lnTo>
                          <a:pt x="11204" y="14126"/>
                        </a:lnTo>
                        <a:lnTo>
                          <a:pt x="11180" y="13956"/>
                        </a:lnTo>
                        <a:lnTo>
                          <a:pt x="11131" y="13810"/>
                        </a:lnTo>
                        <a:lnTo>
                          <a:pt x="11033" y="13664"/>
                        </a:lnTo>
                        <a:lnTo>
                          <a:pt x="10887" y="13542"/>
                        </a:lnTo>
                        <a:lnTo>
                          <a:pt x="10887" y="13542"/>
                        </a:lnTo>
                        <a:lnTo>
                          <a:pt x="11009" y="13518"/>
                        </a:lnTo>
                        <a:lnTo>
                          <a:pt x="11131" y="13469"/>
                        </a:lnTo>
                        <a:lnTo>
                          <a:pt x="11253" y="13420"/>
                        </a:lnTo>
                        <a:lnTo>
                          <a:pt x="11350" y="13323"/>
                        </a:lnTo>
                        <a:lnTo>
                          <a:pt x="11423" y="13225"/>
                        </a:lnTo>
                        <a:lnTo>
                          <a:pt x="11496" y="13104"/>
                        </a:lnTo>
                        <a:lnTo>
                          <a:pt x="11545" y="12957"/>
                        </a:lnTo>
                        <a:lnTo>
                          <a:pt x="11569" y="12836"/>
                        </a:lnTo>
                        <a:lnTo>
                          <a:pt x="11642" y="11959"/>
                        </a:lnTo>
                        <a:lnTo>
                          <a:pt x="11642" y="11959"/>
                        </a:lnTo>
                        <a:lnTo>
                          <a:pt x="11642" y="11837"/>
                        </a:lnTo>
                        <a:lnTo>
                          <a:pt x="11642" y="11740"/>
                        </a:lnTo>
                        <a:lnTo>
                          <a:pt x="11618" y="11618"/>
                        </a:lnTo>
                        <a:lnTo>
                          <a:pt x="11569" y="11521"/>
                        </a:lnTo>
                        <a:lnTo>
                          <a:pt x="11447" y="11350"/>
                        </a:lnTo>
                        <a:lnTo>
                          <a:pt x="11374" y="11277"/>
                        </a:lnTo>
                        <a:lnTo>
                          <a:pt x="11301" y="11204"/>
                        </a:lnTo>
                        <a:lnTo>
                          <a:pt x="11301" y="11204"/>
                        </a:lnTo>
                        <a:lnTo>
                          <a:pt x="11423" y="11180"/>
                        </a:lnTo>
                        <a:lnTo>
                          <a:pt x="11521" y="11131"/>
                        </a:lnTo>
                        <a:lnTo>
                          <a:pt x="11618" y="11058"/>
                        </a:lnTo>
                        <a:lnTo>
                          <a:pt x="11715" y="10960"/>
                        </a:lnTo>
                        <a:lnTo>
                          <a:pt x="11788" y="10863"/>
                        </a:lnTo>
                        <a:lnTo>
                          <a:pt x="11837" y="10766"/>
                        </a:lnTo>
                        <a:lnTo>
                          <a:pt x="11886" y="10644"/>
                        </a:lnTo>
                        <a:lnTo>
                          <a:pt x="11910" y="10498"/>
                        </a:lnTo>
                        <a:lnTo>
                          <a:pt x="11983" y="9645"/>
                        </a:lnTo>
                        <a:lnTo>
                          <a:pt x="11983" y="9645"/>
                        </a:lnTo>
                        <a:lnTo>
                          <a:pt x="11983" y="9523"/>
                        </a:lnTo>
                        <a:lnTo>
                          <a:pt x="11983" y="9402"/>
                        </a:lnTo>
                        <a:lnTo>
                          <a:pt x="11959" y="9280"/>
                        </a:lnTo>
                        <a:lnTo>
                          <a:pt x="11910" y="9182"/>
                        </a:lnTo>
                        <a:lnTo>
                          <a:pt x="11861" y="9085"/>
                        </a:lnTo>
                        <a:lnTo>
                          <a:pt x="11788" y="9012"/>
                        </a:lnTo>
                        <a:lnTo>
                          <a:pt x="11715" y="8939"/>
                        </a:lnTo>
                        <a:lnTo>
                          <a:pt x="11618" y="8866"/>
                        </a:lnTo>
                        <a:lnTo>
                          <a:pt x="11618" y="8866"/>
                        </a:lnTo>
                        <a:lnTo>
                          <a:pt x="11715" y="8841"/>
                        </a:lnTo>
                        <a:lnTo>
                          <a:pt x="11813" y="8768"/>
                        </a:lnTo>
                        <a:lnTo>
                          <a:pt x="11910" y="8695"/>
                        </a:lnTo>
                        <a:lnTo>
                          <a:pt x="11983" y="8622"/>
                        </a:lnTo>
                        <a:lnTo>
                          <a:pt x="12056" y="8525"/>
                        </a:lnTo>
                        <a:lnTo>
                          <a:pt x="12105" y="8427"/>
                        </a:lnTo>
                        <a:lnTo>
                          <a:pt x="12129" y="8306"/>
                        </a:lnTo>
                        <a:lnTo>
                          <a:pt x="12154" y="8184"/>
                        </a:lnTo>
                        <a:lnTo>
                          <a:pt x="12251" y="7307"/>
                        </a:lnTo>
                        <a:lnTo>
                          <a:pt x="12251" y="7307"/>
                        </a:lnTo>
                        <a:lnTo>
                          <a:pt x="12227" y="7185"/>
                        </a:lnTo>
                        <a:lnTo>
                          <a:pt x="12202" y="7064"/>
                        </a:lnTo>
                        <a:lnTo>
                          <a:pt x="12154" y="6966"/>
                        </a:lnTo>
                        <a:lnTo>
                          <a:pt x="12105" y="6869"/>
                        </a:lnTo>
                        <a:lnTo>
                          <a:pt x="12032" y="6771"/>
                        </a:lnTo>
                        <a:lnTo>
                          <a:pt x="11935" y="6698"/>
                        </a:lnTo>
                        <a:lnTo>
                          <a:pt x="11715" y="6552"/>
                        </a:lnTo>
                        <a:lnTo>
                          <a:pt x="11472" y="6430"/>
                        </a:lnTo>
                        <a:lnTo>
                          <a:pt x="11180" y="6333"/>
                        </a:lnTo>
                        <a:lnTo>
                          <a:pt x="10863" y="6260"/>
                        </a:lnTo>
                        <a:lnTo>
                          <a:pt x="10546" y="6211"/>
                        </a:lnTo>
                        <a:lnTo>
                          <a:pt x="10546" y="6211"/>
                        </a:lnTo>
                        <a:lnTo>
                          <a:pt x="9864" y="6114"/>
                        </a:lnTo>
                        <a:lnTo>
                          <a:pt x="8817" y="6016"/>
                        </a:lnTo>
                        <a:lnTo>
                          <a:pt x="7575" y="5943"/>
                        </a:lnTo>
                        <a:lnTo>
                          <a:pt x="6309" y="5870"/>
                        </a:lnTo>
                        <a:lnTo>
                          <a:pt x="6309" y="5870"/>
                        </a:lnTo>
                        <a:lnTo>
                          <a:pt x="6479" y="5578"/>
                        </a:lnTo>
                        <a:lnTo>
                          <a:pt x="6625" y="5237"/>
                        </a:lnTo>
                        <a:lnTo>
                          <a:pt x="6771" y="4872"/>
                        </a:lnTo>
                        <a:lnTo>
                          <a:pt x="6869" y="4482"/>
                        </a:lnTo>
                        <a:lnTo>
                          <a:pt x="6966" y="4092"/>
                        </a:lnTo>
                        <a:lnTo>
                          <a:pt x="7064" y="3678"/>
                        </a:lnTo>
                        <a:lnTo>
                          <a:pt x="7161" y="2875"/>
                        </a:lnTo>
                        <a:lnTo>
                          <a:pt x="7234" y="2144"/>
                        </a:lnTo>
                        <a:lnTo>
                          <a:pt x="7283" y="1535"/>
                        </a:lnTo>
                        <a:lnTo>
                          <a:pt x="7283" y="975"/>
                        </a:lnTo>
                        <a:lnTo>
                          <a:pt x="7283" y="975"/>
                        </a:lnTo>
                        <a:lnTo>
                          <a:pt x="7283" y="804"/>
                        </a:lnTo>
                        <a:lnTo>
                          <a:pt x="7210" y="609"/>
                        </a:lnTo>
                        <a:lnTo>
                          <a:pt x="7137" y="463"/>
                        </a:lnTo>
                        <a:lnTo>
                          <a:pt x="7015" y="317"/>
                        </a:lnTo>
                        <a:lnTo>
                          <a:pt x="6869" y="171"/>
                        </a:lnTo>
                        <a:lnTo>
                          <a:pt x="6698" y="98"/>
                        </a:lnTo>
                        <a:lnTo>
                          <a:pt x="6503" y="25"/>
                        </a:lnTo>
                        <a:lnTo>
                          <a:pt x="6309" y="1"/>
                        </a:lnTo>
                        <a:lnTo>
                          <a:pt x="6309" y="1"/>
                        </a:lnTo>
                        <a:lnTo>
                          <a:pt x="5943" y="25"/>
                        </a:lnTo>
                        <a:lnTo>
                          <a:pt x="5700" y="74"/>
                        </a:lnTo>
                        <a:lnTo>
                          <a:pt x="5505" y="147"/>
                        </a:lnTo>
                        <a:lnTo>
                          <a:pt x="5359" y="220"/>
                        </a:lnTo>
                        <a:lnTo>
                          <a:pt x="5359" y="220"/>
                        </a:lnTo>
                        <a:lnTo>
                          <a:pt x="4969" y="1462"/>
                        </a:lnTo>
                        <a:lnTo>
                          <a:pt x="4774" y="2022"/>
                        </a:lnTo>
                        <a:lnTo>
                          <a:pt x="4579" y="2534"/>
                        </a:lnTo>
                        <a:lnTo>
                          <a:pt x="4385" y="2996"/>
                        </a:lnTo>
                        <a:lnTo>
                          <a:pt x="4190" y="3386"/>
                        </a:lnTo>
                        <a:lnTo>
                          <a:pt x="4019" y="3678"/>
                        </a:lnTo>
                        <a:lnTo>
                          <a:pt x="3873" y="3922"/>
                        </a:lnTo>
                        <a:lnTo>
                          <a:pt x="3873" y="3922"/>
                        </a:lnTo>
                        <a:lnTo>
                          <a:pt x="3654" y="4141"/>
                        </a:lnTo>
                        <a:lnTo>
                          <a:pt x="3313" y="4482"/>
                        </a:lnTo>
                        <a:lnTo>
                          <a:pt x="2509" y="5237"/>
                        </a:lnTo>
                        <a:lnTo>
                          <a:pt x="1438" y="6211"/>
                        </a:lnTo>
                        <a:lnTo>
                          <a:pt x="1" y="621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30" name="Google Shape;130;p2"/>
                <p:cNvGrpSpPr/>
                <p:nvPr/>
              </p:nvGrpSpPr>
              <p:grpSpPr>
                <a:xfrm>
                  <a:off x="1093458" y="1865779"/>
                  <a:ext cx="353136" cy="313738"/>
                  <a:chOff x="5292575" y="3681900"/>
                  <a:chExt cx="420150" cy="373275"/>
                </a:xfrm>
              </p:grpSpPr>
              <p:sp>
                <p:nvSpPr>
                  <p:cNvPr id="131" name="Google Shape;131;p2"/>
                  <p:cNvSpPr/>
                  <p:nvPr/>
                </p:nvSpPr>
                <p:spPr>
                  <a:xfrm>
                    <a:off x="5292575" y="3706875"/>
                    <a:ext cx="420150" cy="266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6" h="10668" fill="none" extrusionOk="0">
                        <a:moveTo>
                          <a:pt x="16319" y="0"/>
                        </a:moveTo>
                        <a:lnTo>
                          <a:pt x="488" y="0"/>
                        </a:lnTo>
                        <a:lnTo>
                          <a:pt x="488" y="0"/>
                        </a:lnTo>
                        <a:lnTo>
                          <a:pt x="390" y="0"/>
                        </a:lnTo>
                        <a:lnTo>
                          <a:pt x="293" y="25"/>
                        </a:lnTo>
                        <a:lnTo>
                          <a:pt x="196" y="73"/>
                        </a:lnTo>
                        <a:lnTo>
                          <a:pt x="123" y="146"/>
                        </a:lnTo>
                        <a:lnTo>
                          <a:pt x="74" y="219"/>
                        </a:lnTo>
                        <a:lnTo>
                          <a:pt x="25" y="292"/>
                        </a:lnTo>
                        <a:lnTo>
                          <a:pt x="1" y="390"/>
                        </a:lnTo>
                        <a:lnTo>
                          <a:pt x="1" y="487"/>
                        </a:lnTo>
                        <a:lnTo>
                          <a:pt x="1" y="10181"/>
                        </a:lnTo>
                        <a:lnTo>
                          <a:pt x="1" y="10181"/>
                        </a:lnTo>
                        <a:lnTo>
                          <a:pt x="1" y="10278"/>
                        </a:lnTo>
                        <a:lnTo>
                          <a:pt x="25" y="10375"/>
                        </a:lnTo>
                        <a:lnTo>
                          <a:pt x="74" y="10448"/>
                        </a:lnTo>
                        <a:lnTo>
                          <a:pt x="123" y="10522"/>
                        </a:lnTo>
                        <a:lnTo>
                          <a:pt x="196" y="10570"/>
                        </a:lnTo>
                        <a:lnTo>
                          <a:pt x="293" y="10619"/>
                        </a:lnTo>
                        <a:lnTo>
                          <a:pt x="390" y="10643"/>
                        </a:lnTo>
                        <a:lnTo>
                          <a:pt x="488" y="10668"/>
                        </a:lnTo>
                        <a:lnTo>
                          <a:pt x="16319" y="10668"/>
                        </a:lnTo>
                        <a:lnTo>
                          <a:pt x="16319" y="10668"/>
                        </a:lnTo>
                        <a:lnTo>
                          <a:pt x="16416" y="10643"/>
                        </a:lnTo>
                        <a:lnTo>
                          <a:pt x="16513" y="10619"/>
                        </a:lnTo>
                        <a:lnTo>
                          <a:pt x="16611" y="10570"/>
                        </a:lnTo>
                        <a:lnTo>
                          <a:pt x="16684" y="10522"/>
                        </a:lnTo>
                        <a:lnTo>
                          <a:pt x="16733" y="10448"/>
                        </a:lnTo>
                        <a:lnTo>
                          <a:pt x="16781" y="10375"/>
                        </a:lnTo>
                        <a:lnTo>
                          <a:pt x="16806" y="10278"/>
                        </a:lnTo>
                        <a:lnTo>
                          <a:pt x="16806" y="10181"/>
                        </a:lnTo>
                        <a:lnTo>
                          <a:pt x="16806" y="487"/>
                        </a:lnTo>
                        <a:lnTo>
                          <a:pt x="16806" y="487"/>
                        </a:lnTo>
                        <a:lnTo>
                          <a:pt x="16806" y="390"/>
                        </a:lnTo>
                        <a:lnTo>
                          <a:pt x="16781" y="292"/>
                        </a:lnTo>
                        <a:lnTo>
                          <a:pt x="16733" y="219"/>
                        </a:lnTo>
                        <a:lnTo>
                          <a:pt x="16684" y="146"/>
                        </a:lnTo>
                        <a:lnTo>
                          <a:pt x="16611" y="73"/>
                        </a:lnTo>
                        <a:lnTo>
                          <a:pt x="16513" y="25"/>
                        </a:lnTo>
                        <a:lnTo>
                          <a:pt x="16416" y="0"/>
                        </a:lnTo>
                        <a:lnTo>
                          <a:pt x="16319" y="0"/>
                        </a:lnTo>
                        <a:lnTo>
                          <a:pt x="16319" y="0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2"/>
                  <p:cNvSpPr/>
                  <p:nvPr/>
                </p:nvSpPr>
                <p:spPr>
                  <a:xfrm>
                    <a:off x="5490475" y="3681900"/>
                    <a:ext cx="24375" cy="25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5" h="1000" fill="none" extrusionOk="0">
                        <a:moveTo>
                          <a:pt x="974" y="999"/>
                        </a:moveTo>
                        <a:lnTo>
                          <a:pt x="974" y="488"/>
                        </a:lnTo>
                        <a:lnTo>
                          <a:pt x="974" y="488"/>
                        </a:lnTo>
                        <a:lnTo>
                          <a:pt x="974" y="390"/>
                        </a:lnTo>
                        <a:lnTo>
                          <a:pt x="926" y="293"/>
                        </a:lnTo>
                        <a:lnTo>
                          <a:pt x="901" y="220"/>
                        </a:lnTo>
                        <a:lnTo>
                          <a:pt x="828" y="147"/>
                        </a:lnTo>
                        <a:lnTo>
                          <a:pt x="755" y="74"/>
                        </a:lnTo>
                        <a:lnTo>
                          <a:pt x="682" y="49"/>
                        </a:lnTo>
                        <a:lnTo>
                          <a:pt x="585" y="1"/>
                        </a:lnTo>
                        <a:lnTo>
                          <a:pt x="487" y="1"/>
                        </a:lnTo>
                        <a:lnTo>
                          <a:pt x="487" y="1"/>
                        </a:lnTo>
                        <a:lnTo>
                          <a:pt x="390" y="1"/>
                        </a:lnTo>
                        <a:lnTo>
                          <a:pt x="292" y="49"/>
                        </a:lnTo>
                        <a:lnTo>
                          <a:pt x="219" y="74"/>
                        </a:lnTo>
                        <a:lnTo>
                          <a:pt x="146" y="147"/>
                        </a:lnTo>
                        <a:lnTo>
                          <a:pt x="73" y="220"/>
                        </a:lnTo>
                        <a:lnTo>
                          <a:pt x="49" y="293"/>
                        </a:lnTo>
                        <a:lnTo>
                          <a:pt x="0" y="390"/>
                        </a:lnTo>
                        <a:lnTo>
                          <a:pt x="0" y="488"/>
                        </a:lnTo>
                        <a:lnTo>
                          <a:pt x="0" y="99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2"/>
                  <p:cNvSpPr/>
                  <p:nvPr/>
                </p:nvSpPr>
                <p:spPr>
                  <a:xfrm>
                    <a:off x="5358350" y="3973550"/>
                    <a:ext cx="60900" cy="8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3265" fill="none" extrusionOk="0">
                        <a:moveTo>
                          <a:pt x="1340" y="1"/>
                        </a:moveTo>
                        <a:lnTo>
                          <a:pt x="49" y="2558"/>
                        </a:lnTo>
                        <a:lnTo>
                          <a:pt x="49" y="2558"/>
                        </a:lnTo>
                        <a:lnTo>
                          <a:pt x="24" y="2631"/>
                        </a:lnTo>
                        <a:lnTo>
                          <a:pt x="0" y="2728"/>
                        </a:lnTo>
                        <a:lnTo>
                          <a:pt x="0" y="2826"/>
                        </a:lnTo>
                        <a:lnTo>
                          <a:pt x="24" y="2923"/>
                        </a:lnTo>
                        <a:lnTo>
                          <a:pt x="73" y="2996"/>
                        </a:lnTo>
                        <a:lnTo>
                          <a:pt x="122" y="3094"/>
                        </a:lnTo>
                        <a:lnTo>
                          <a:pt x="195" y="3142"/>
                        </a:lnTo>
                        <a:lnTo>
                          <a:pt x="268" y="3215"/>
                        </a:lnTo>
                        <a:lnTo>
                          <a:pt x="268" y="3215"/>
                        </a:lnTo>
                        <a:lnTo>
                          <a:pt x="390" y="3240"/>
                        </a:lnTo>
                        <a:lnTo>
                          <a:pt x="487" y="3264"/>
                        </a:lnTo>
                        <a:lnTo>
                          <a:pt x="487" y="3264"/>
                        </a:lnTo>
                        <a:lnTo>
                          <a:pt x="633" y="3240"/>
                        </a:lnTo>
                        <a:lnTo>
                          <a:pt x="755" y="3191"/>
                        </a:lnTo>
                        <a:lnTo>
                          <a:pt x="853" y="3094"/>
                        </a:lnTo>
                        <a:lnTo>
                          <a:pt x="926" y="2996"/>
                        </a:lnTo>
                        <a:lnTo>
                          <a:pt x="2436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2"/>
                  <p:cNvSpPr/>
                  <p:nvPr/>
                </p:nvSpPr>
                <p:spPr>
                  <a:xfrm>
                    <a:off x="5586050" y="3973550"/>
                    <a:ext cx="60925" cy="8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7" h="3265" fill="none" extrusionOk="0">
                        <a:moveTo>
                          <a:pt x="1" y="1"/>
                        </a:moveTo>
                        <a:lnTo>
                          <a:pt x="1511" y="2996"/>
                        </a:lnTo>
                        <a:lnTo>
                          <a:pt x="1511" y="2996"/>
                        </a:lnTo>
                        <a:lnTo>
                          <a:pt x="1584" y="3094"/>
                        </a:lnTo>
                        <a:lnTo>
                          <a:pt x="1681" y="3191"/>
                        </a:lnTo>
                        <a:lnTo>
                          <a:pt x="1803" y="3240"/>
                        </a:lnTo>
                        <a:lnTo>
                          <a:pt x="1949" y="3264"/>
                        </a:lnTo>
                        <a:lnTo>
                          <a:pt x="1949" y="3264"/>
                        </a:lnTo>
                        <a:lnTo>
                          <a:pt x="2047" y="3240"/>
                        </a:lnTo>
                        <a:lnTo>
                          <a:pt x="2168" y="3215"/>
                        </a:lnTo>
                        <a:lnTo>
                          <a:pt x="2168" y="3215"/>
                        </a:lnTo>
                        <a:lnTo>
                          <a:pt x="2241" y="3142"/>
                        </a:lnTo>
                        <a:lnTo>
                          <a:pt x="2315" y="3094"/>
                        </a:lnTo>
                        <a:lnTo>
                          <a:pt x="2363" y="2996"/>
                        </a:lnTo>
                        <a:lnTo>
                          <a:pt x="2412" y="2923"/>
                        </a:lnTo>
                        <a:lnTo>
                          <a:pt x="2436" y="2826"/>
                        </a:lnTo>
                        <a:lnTo>
                          <a:pt x="2436" y="2728"/>
                        </a:lnTo>
                        <a:lnTo>
                          <a:pt x="2412" y="2631"/>
                        </a:lnTo>
                        <a:lnTo>
                          <a:pt x="2388" y="2558"/>
                        </a:lnTo>
                        <a:lnTo>
                          <a:pt x="1097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2"/>
                  <p:cNvSpPr/>
                  <p:nvPr/>
                </p:nvSpPr>
                <p:spPr>
                  <a:xfrm>
                    <a:off x="5316925" y="3731225"/>
                    <a:ext cx="371450" cy="2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58" h="8720" fill="none" extrusionOk="0">
                        <a:moveTo>
                          <a:pt x="1" y="0"/>
                        </a:moveTo>
                        <a:lnTo>
                          <a:pt x="1" y="8719"/>
                        </a:lnTo>
                        <a:lnTo>
                          <a:pt x="14857" y="8719"/>
                        </a:lnTo>
                        <a:lnTo>
                          <a:pt x="14857" y="0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" name="Google Shape;136;p2"/>
                  <p:cNvSpPr/>
                  <p:nvPr/>
                </p:nvSpPr>
                <p:spPr>
                  <a:xfrm>
                    <a:off x="5380250" y="3784800"/>
                    <a:ext cx="230200" cy="115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8" h="4629" fill="none" extrusionOk="0">
                        <a:moveTo>
                          <a:pt x="9207" y="1"/>
                        </a:moveTo>
                        <a:lnTo>
                          <a:pt x="5213" y="3995"/>
                        </a:lnTo>
                        <a:lnTo>
                          <a:pt x="5213" y="3995"/>
                        </a:lnTo>
                        <a:lnTo>
                          <a:pt x="5140" y="4044"/>
                        </a:lnTo>
                        <a:lnTo>
                          <a:pt x="5067" y="4092"/>
                        </a:lnTo>
                        <a:lnTo>
                          <a:pt x="4969" y="4117"/>
                        </a:lnTo>
                        <a:lnTo>
                          <a:pt x="4872" y="4141"/>
                        </a:lnTo>
                        <a:lnTo>
                          <a:pt x="4774" y="4117"/>
                        </a:lnTo>
                        <a:lnTo>
                          <a:pt x="4677" y="4092"/>
                        </a:lnTo>
                        <a:lnTo>
                          <a:pt x="4604" y="4044"/>
                        </a:lnTo>
                        <a:lnTo>
                          <a:pt x="4531" y="3995"/>
                        </a:lnTo>
                        <a:lnTo>
                          <a:pt x="2582" y="2046"/>
                        </a:lnTo>
                        <a:lnTo>
                          <a:pt x="1" y="4628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" name="Google Shape;137;p2"/>
                  <p:cNvSpPr/>
                  <p:nvPr/>
                </p:nvSpPr>
                <p:spPr>
                  <a:xfrm>
                    <a:off x="5547700" y="3779925"/>
                    <a:ext cx="68825" cy="68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53" h="2753" fill="none" extrusionOk="0">
                        <a:moveTo>
                          <a:pt x="0" y="1"/>
                        </a:moveTo>
                        <a:lnTo>
                          <a:pt x="2265" y="1"/>
                        </a:lnTo>
                        <a:lnTo>
                          <a:pt x="2265" y="1"/>
                        </a:lnTo>
                        <a:lnTo>
                          <a:pt x="2363" y="1"/>
                        </a:lnTo>
                        <a:lnTo>
                          <a:pt x="2460" y="25"/>
                        </a:lnTo>
                        <a:lnTo>
                          <a:pt x="2533" y="74"/>
                        </a:lnTo>
                        <a:lnTo>
                          <a:pt x="2606" y="147"/>
                        </a:lnTo>
                        <a:lnTo>
                          <a:pt x="2680" y="220"/>
                        </a:lnTo>
                        <a:lnTo>
                          <a:pt x="2728" y="293"/>
                        </a:lnTo>
                        <a:lnTo>
                          <a:pt x="2753" y="390"/>
                        </a:lnTo>
                        <a:lnTo>
                          <a:pt x="2753" y="488"/>
                        </a:lnTo>
                        <a:lnTo>
                          <a:pt x="2753" y="2753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8" name="Google Shape;138;p2"/>
                <p:cNvSpPr/>
                <p:nvPr/>
              </p:nvSpPr>
              <p:spPr>
                <a:xfrm>
                  <a:off x="176104" y="1852215"/>
                  <a:ext cx="340844" cy="340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21" h="16222" fill="none" extrusionOk="0">
                      <a:moveTo>
                        <a:pt x="0" y="8111"/>
                      </a:moveTo>
                      <a:lnTo>
                        <a:pt x="0" y="8111"/>
                      </a:lnTo>
                      <a:lnTo>
                        <a:pt x="0" y="7697"/>
                      </a:lnTo>
                      <a:lnTo>
                        <a:pt x="49" y="7283"/>
                      </a:lnTo>
                      <a:lnTo>
                        <a:pt x="98" y="6869"/>
                      </a:lnTo>
                      <a:lnTo>
                        <a:pt x="171" y="6479"/>
                      </a:lnTo>
                      <a:lnTo>
                        <a:pt x="244" y="6090"/>
                      </a:lnTo>
                      <a:lnTo>
                        <a:pt x="366" y="5700"/>
                      </a:lnTo>
                      <a:lnTo>
                        <a:pt x="487" y="5335"/>
                      </a:lnTo>
                      <a:lnTo>
                        <a:pt x="634" y="4945"/>
                      </a:lnTo>
                      <a:lnTo>
                        <a:pt x="804" y="4604"/>
                      </a:lnTo>
                      <a:lnTo>
                        <a:pt x="975" y="4239"/>
                      </a:lnTo>
                      <a:lnTo>
                        <a:pt x="1169" y="3898"/>
                      </a:lnTo>
                      <a:lnTo>
                        <a:pt x="1389" y="3581"/>
                      </a:lnTo>
                      <a:lnTo>
                        <a:pt x="1608" y="3264"/>
                      </a:lnTo>
                      <a:lnTo>
                        <a:pt x="1851" y="2948"/>
                      </a:lnTo>
                      <a:lnTo>
                        <a:pt x="2119" y="2656"/>
                      </a:lnTo>
                      <a:lnTo>
                        <a:pt x="2387" y="2388"/>
                      </a:lnTo>
                      <a:lnTo>
                        <a:pt x="2655" y="2120"/>
                      </a:lnTo>
                      <a:lnTo>
                        <a:pt x="2947" y="1852"/>
                      </a:lnTo>
                      <a:lnTo>
                        <a:pt x="3264" y="1608"/>
                      </a:lnTo>
                      <a:lnTo>
                        <a:pt x="3581" y="1389"/>
                      </a:lnTo>
                      <a:lnTo>
                        <a:pt x="3897" y="1170"/>
                      </a:lnTo>
                      <a:lnTo>
                        <a:pt x="4238" y="975"/>
                      </a:lnTo>
                      <a:lnTo>
                        <a:pt x="4603" y="805"/>
                      </a:lnTo>
                      <a:lnTo>
                        <a:pt x="4944" y="634"/>
                      </a:lnTo>
                      <a:lnTo>
                        <a:pt x="5334" y="488"/>
                      </a:lnTo>
                      <a:lnTo>
                        <a:pt x="5699" y="366"/>
                      </a:lnTo>
                      <a:lnTo>
                        <a:pt x="6089" y="244"/>
                      </a:lnTo>
                      <a:lnTo>
                        <a:pt x="6479" y="171"/>
                      </a:lnTo>
                      <a:lnTo>
                        <a:pt x="6868" y="98"/>
                      </a:lnTo>
                      <a:lnTo>
                        <a:pt x="7282" y="50"/>
                      </a:lnTo>
                      <a:lnTo>
                        <a:pt x="7696" y="1"/>
                      </a:lnTo>
                      <a:lnTo>
                        <a:pt x="8111" y="1"/>
                      </a:lnTo>
                      <a:lnTo>
                        <a:pt x="8111" y="1"/>
                      </a:lnTo>
                      <a:lnTo>
                        <a:pt x="8525" y="1"/>
                      </a:lnTo>
                      <a:lnTo>
                        <a:pt x="8939" y="50"/>
                      </a:lnTo>
                      <a:lnTo>
                        <a:pt x="9353" y="98"/>
                      </a:lnTo>
                      <a:lnTo>
                        <a:pt x="9742" y="171"/>
                      </a:lnTo>
                      <a:lnTo>
                        <a:pt x="10132" y="244"/>
                      </a:lnTo>
                      <a:lnTo>
                        <a:pt x="10522" y="366"/>
                      </a:lnTo>
                      <a:lnTo>
                        <a:pt x="10911" y="488"/>
                      </a:lnTo>
                      <a:lnTo>
                        <a:pt x="11277" y="634"/>
                      </a:lnTo>
                      <a:lnTo>
                        <a:pt x="11618" y="805"/>
                      </a:lnTo>
                      <a:lnTo>
                        <a:pt x="11983" y="975"/>
                      </a:lnTo>
                      <a:lnTo>
                        <a:pt x="12324" y="1170"/>
                      </a:lnTo>
                      <a:lnTo>
                        <a:pt x="12641" y="1389"/>
                      </a:lnTo>
                      <a:lnTo>
                        <a:pt x="12957" y="1608"/>
                      </a:lnTo>
                      <a:lnTo>
                        <a:pt x="13274" y="1852"/>
                      </a:lnTo>
                      <a:lnTo>
                        <a:pt x="13566" y="2120"/>
                      </a:lnTo>
                      <a:lnTo>
                        <a:pt x="13834" y="2388"/>
                      </a:lnTo>
                      <a:lnTo>
                        <a:pt x="14126" y="2656"/>
                      </a:lnTo>
                      <a:lnTo>
                        <a:pt x="14370" y="2948"/>
                      </a:lnTo>
                      <a:lnTo>
                        <a:pt x="14613" y="3264"/>
                      </a:lnTo>
                      <a:lnTo>
                        <a:pt x="14832" y="3581"/>
                      </a:lnTo>
                      <a:lnTo>
                        <a:pt x="15052" y="3898"/>
                      </a:lnTo>
                      <a:lnTo>
                        <a:pt x="15247" y="4239"/>
                      </a:lnTo>
                      <a:lnTo>
                        <a:pt x="15417" y="4604"/>
                      </a:lnTo>
                      <a:lnTo>
                        <a:pt x="15587" y="4945"/>
                      </a:lnTo>
                      <a:lnTo>
                        <a:pt x="15734" y="5335"/>
                      </a:lnTo>
                      <a:lnTo>
                        <a:pt x="15855" y="5700"/>
                      </a:lnTo>
                      <a:lnTo>
                        <a:pt x="15977" y="6090"/>
                      </a:lnTo>
                      <a:lnTo>
                        <a:pt x="16050" y="6479"/>
                      </a:lnTo>
                      <a:lnTo>
                        <a:pt x="16123" y="6869"/>
                      </a:lnTo>
                      <a:lnTo>
                        <a:pt x="16172" y="7283"/>
                      </a:lnTo>
                      <a:lnTo>
                        <a:pt x="16221" y="7697"/>
                      </a:lnTo>
                      <a:lnTo>
                        <a:pt x="16221" y="8111"/>
                      </a:lnTo>
                      <a:lnTo>
                        <a:pt x="16221" y="8111"/>
                      </a:lnTo>
                      <a:lnTo>
                        <a:pt x="16221" y="8525"/>
                      </a:lnTo>
                      <a:lnTo>
                        <a:pt x="16172" y="8939"/>
                      </a:lnTo>
                      <a:lnTo>
                        <a:pt x="16123" y="9353"/>
                      </a:lnTo>
                      <a:lnTo>
                        <a:pt x="16050" y="9743"/>
                      </a:lnTo>
                      <a:lnTo>
                        <a:pt x="15977" y="10133"/>
                      </a:lnTo>
                      <a:lnTo>
                        <a:pt x="15855" y="10522"/>
                      </a:lnTo>
                      <a:lnTo>
                        <a:pt x="15734" y="10888"/>
                      </a:lnTo>
                      <a:lnTo>
                        <a:pt x="15587" y="11277"/>
                      </a:lnTo>
                      <a:lnTo>
                        <a:pt x="15417" y="11618"/>
                      </a:lnTo>
                      <a:lnTo>
                        <a:pt x="15247" y="11984"/>
                      </a:lnTo>
                      <a:lnTo>
                        <a:pt x="15052" y="12324"/>
                      </a:lnTo>
                      <a:lnTo>
                        <a:pt x="14832" y="12641"/>
                      </a:lnTo>
                      <a:lnTo>
                        <a:pt x="14613" y="12958"/>
                      </a:lnTo>
                      <a:lnTo>
                        <a:pt x="14370" y="13274"/>
                      </a:lnTo>
                      <a:lnTo>
                        <a:pt x="14126" y="13567"/>
                      </a:lnTo>
                      <a:lnTo>
                        <a:pt x="13834" y="13835"/>
                      </a:lnTo>
                      <a:lnTo>
                        <a:pt x="13566" y="14102"/>
                      </a:lnTo>
                      <a:lnTo>
                        <a:pt x="13274" y="14370"/>
                      </a:lnTo>
                      <a:lnTo>
                        <a:pt x="12957" y="14614"/>
                      </a:lnTo>
                      <a:lnTo>
                        <a:pt x="12641" y="14833"/>
                      </a:lnTo>
                      <a:lnTo>
                        <a:pt x="12324" y="15052"/>
                      </a:lnTo>
                      <a:lnTo>
                        <a:pt x="11983" y="15247"/>
                      </a:lnTo>
                      <a:lnTo>
                        <a:pt x="11618" y="15418"/>
                      </a:lnTo>
                      <a:lnTo>
                        <a:pt x="11277" y="15588"/>
                      </a:lnTo>
                      <a:lnTo>
                        <a:pt x="10911" y="15734"/>
                      </a:lnTo>
                      <a:lnTo>
                        <a:pt x="10522" y="15856"/>
                      </a:lnTo>
                      <a:lnTo>
                        <a:pt x="10132" y="15978"/>
                      </a:lnTo>
                      <a:lnTo>
                        <a:pt x="9742" y="16051"/>
                      </a:lnTo>
                      <a:lnTo>
                        <a:pt x="9353" y="16124"/>
                      </a:lnTo>
                      <a:lnTo>
                        <a:pt x="8939" y="16173"/>
                      </a:lnTo>
                      <a:lnTo>
                        <a:pt x="8525" y="16221"/>
                      </a:lnTo>
                      <a:lnTo>
                        <a:pt x="8111" y="16221"/>
                      </a:lnTo>
                      <a:lnTo>
                        <a:pt x="8111" y="16221"/>
                      </a:lnTo>
                      <a:lnTo>
                        <a:pt x="7696" y="16221"/>
                      </a:lnTo>
                      <a:lnTo>
                        <a:pt x="7282" y="16173"/>
                      </a:lnTo>
                      <a:lnTo>
                        <a:pt x="6868" y="16124"/>
                      </a:lnTo>
                      <a:lnTo>
                        <a:pt x="6479" y="16051"/>
                      </a:lnTo>
                      <a:lnTo>
                        <a:pt x="6089" y="15978"/>
                      </a:lnTo>
                      <a:lnTo>
                        <a:pt x="5699" y="15856"/>
                      </a:lnTo>
                      <a:lnTo>
                        <a:pt x="5334" y="15734"/>
                      </a:lnTo>
                      <a:lnTo>
                        <a:pt x="4944" y="15588"/>
                      </a:lnTo>
                      <a:lnTo>
                        <a:pt x="4603" y="15418"/>
                      </a:lnTo>
                      <a:lnTo>
                        <a:pt x="4238" y="15247"/>
                      </a:lnTo>
                      <a:lnTo>
                        <a:pt x="3897" y="15052"/>
                      </a:lnTo>
                      <a:lnTo>
                        <a:pt x="3581" y="14833"/>
                      </a:lnTo>
                      <a:lnTo>
                        <a:pt x="3264" y="14614"/>
                      </a:lnTo>
                      <a:lnTo>
                        <a:pt x="2947" y="14370"/>
                      </a:lnTo>
                      <a:lnTo>
                        <a:pt x="2655" y="14102"/>
                      </a:lnTo>
                      <a:lnTo>
                        <a:pt x="2387" y="13835"/>
                      </a:lnTo>
                      <a:lnTo>
                        <a:pt x="2119" y="13567"/>
                      </a:lnTo>
                      <a:lnTo>
                        <a:pt x="1851" y="13274"/>
                      </a:lnTo>
                      <a:lnTo>
                        <a:pt x="1608" y="12958"/>
                      </a:lnTo>
                      <a:lnTo>
                        <a:pt x="1389" y="12641"/>
                      </a:lnTo>
                      <a:lnTo>
                        <a:pt x="1169" y="12324"/>
                      </a:lnTo>
                      <a:lnTo>
                        <a:pt x="975" y="11984"/>
                      </a:lnTo>
                      <a:lnTo>
                        <a:pt x="804" y="11618"/>
                      </a:lnTo>
                      <a:lnTo>
                        <a:pt x="634" y="11277"/>
                      </a:lnTo>
                      <a:lnTo>
                        <a:pt x="487" y="10888"/>
                      </a:lnTo>
                      <a:lnTo>
                        <a:pt x="366" y="10522"/>
                      </a:lnTo>
                      <a:lnTo>
                        <a:pt x="244" y="10133"/>
                      </a:lnTo>
                      <a:lnTo>
                        <a:pt x="171" y="9743"/>
                      </a:lnTo>
                      <a:lnTo>
                        <a:pt x="98" y="9353"/>
                      </a:lnTo>
                      <a:lnTo>
                        <a:pt x="49" y="8939"/>
                      </a:lnTo>
                      <a:lnTo>
                        <a:pt x="0" y="8525"/>
                      </a:lnTo>
                      <a:lnTo>
                        <a:pt x="0" y="8111"/>
                      </a:lnTo>
                      <a:lnTo>
                        <a:pt x="0" y="8111"/>
                      </a:lnTo>
                      <a:close/>
                      <a:moveTo>
                        <a:pt x="7234" y="11180"/>
                      </a:moveTo>
                      <a:lnTo>
                        <a:pt x="7234" y="11180"/>
                      </a:lnTo>
                      <a:lnTo>
                        <a:pt x="7282" y="11180"/>
                      </a:lnTo>
                      <a:lnTo>
                        <a:pt x="7282" y="11180"/>
                      </a:lnTo>
                      <a:lnTo>
                        <a:pt x="7453" y="11155"/>
                      </a:lnTo>
                      <a:lnTo>
                        <a:pt x="7623" y="11082"/>
                      </a:lnTo>
                      <a:lnTo>
                        <a:pt x="7794" y="10985"/>
                      </a:lnTo>
                      <a:lnTo>
                        <a:pt x="7916" y="10863"/>
                      </a:lnTo>
                      <a:lnTo>
                        <a:pt x="12007" y="6747"/>
                      </a:lnTo>
                      <a:lnTo>
                        <a:pt x="12007" y="6747"/>
                      </a:lnTo>
                      <a:lnTo>
                        <a:pt x="12105" y="6625"/>
                      </a:lnTo>
                      <a:lnTo>
                        <a:pt x="12153" y="6504"/>
                      </a:lnTo>
                      <a:lnTo>
                        <a:pt x="12202" y="6358"/>
                      </a:lnTo>
                      <a:lnTo>
                        <a:pt x="12202" y="6211"/>
                      </a:lnTo>
                      <a:lnTo>
                        <a:pt x="12202" y="6211"/>
                      </a:lnTo>
                      <a:lnTo>
                        <a:pt x="12178" y="6017"/>
                      </a:lnTo>
                      <a:lnTo>
                        <a:pt x="12129" y="5822"/>
                      </a:lnTo>
                      <a:lnTo>
                        <a:pt x="12032" y="5676"/>
                      </a:lnTo>
                      <a:lnTo>
                        <a:pt x="11886" y="5529"/>
                      </a:lnTo>
                      <a:lnTo>
                        <a:pt x="11886" y="5529"/>
                      </a:lnTo>
                      <a:lnTo>
                        <a:pt x="11764" y="5432"/>
                      </a:lnTo>
                      <a:lnTo>
                        <a:pt x="11618" y="5383"/>
                      </a:lnTo>
                      <a:lnTo>
                        <a:pt x="11472" y="5335"/>
                      </a:lnTo>
                      <a:lnTo>
                        <a:pt x="11325" y="5335"/>
                      </a:lnTo>
                      <a:lnTo>
                        <a:pt x="11325" y="5335"/>
                      </a:lnTo>
                      <a:lnTo>
                        <a:pt x="11131" y="5359"/>
                      </a:lnTo>
                      <a:lnTo>
                        <a:pt x="10960" y="5408"/>
                      </a:lnTo>
                      <a:lnTo>
                        <a:pt x="10790" y="5505"/>
                      </a:lnTo>
                      <a:lnTo>
                        <a:pt x="10643" y="5651"/>
                      </a:lnTo>
                      <a:lnTo>
                        <a:pt x="7161" y="8988"/>
                      </a:lnTo>
                      <a:lnTo>
                        <a:pt x="5797" y="7648"/>
                      </a:lnTo>
                      <a:lnTo>
                        <a:pt x="5797" y="7648"/>
                      </a:lnTo>
                      <a:lnTo>
                        <a:pt x="5675" y="7527"/>
                      </a:lnTo>
                      <a:lnTo>
                        <a:pt x="5505" y="7454"/>
                      </a:lnTo>
                      <a:lnTo>
                        <a:pt x="5358" y="7405"/>
                      </a:lnTo>
                      <a:lnTo>
                        <a:pt x="5188" y="7380"/>
                      </a:lnTo>
                      <a:lnTo>
                        <a:pt x="5188" y="7380"/>
                      </a:lnTo>
                      <a:lnTo>
                        <a:pt x="5017" y="7405"/>
                      </a:lnTo>
                      <a:lnTo>
                        <a:pt x="4847" y="7454"/>
                      </a:lnTo>
                      <a:lnTo>
                        <a:pt x="4701" y="7527"/>
                      </a:lnTo>
                      <a:lnTo>
                        <a:pt x="4555" y="7648"/>
                      </a:lnTo>
                      <a:lnTo>
                        <a:pt x="4555" y="7648"/>
                      </a:lnTo>
                      <a:lnTo>
                        <a:pt x="4457" y="7770"/>
                      </a:lnTo>
                      <a:lnTo>
                        <a:pt x="4360" y="7916"/>
                      </a:lnTo>
                      <a:lnTo>
                        <a:pt x="4311" y="8087"/>
                      </a:lnTo>
                      <a:lnTo>
                        <a:pt x="4311" y="8257"/>
                      </a:lnTo>
                      <a:lnTo>
                        <a:pt x="4311" y="8257"/>
                      </a:lnTo>
                      <a:lnTo>
                        <a:pt x="4311" y="8428"/>
                      </a:lnTo>
                      <a:lnTo>
                        <a:pt x="4360" y="8598"/>
                      </a:lnTo>
                      <a:lnTo>
                        <a:pt x="4457" y="8744"/>
                      </a:lnTo>
                      <a:lnTo>
                        <a:pt x="4555" y="8890"/>
                      </a:lnTo>
                      <a:lnTo>
                        <a:pt x="6601" y="10936"/>
                      </a:lnTo>
                      <a:lnTo>
                        <a:pt x="6601" y="10936"/>
                      </a:lnTo>
                      <a:lnTo>
                        <a:pt x="6747" y="11034"/>
                      </a:lnTo>
                      <a:lnTo>
                        <a:pt x="6893" y="11131"/>
                      </a:lnTo>
                      <a:lnTo>
                        <a:pt x="7063" y="11180"/>
                      </a:lnTo>
                      <a:lnTo>
                        <a:pt x="7234" y="11180"/>
                      </a:lnTo>
                      <a:lnTo>
                        <a:pt x="7234" y="1118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9FC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39" name="Google Shape;139;p2"/>
                <p:cNvGrpSpPr/>
                <p:nvPr/>
              </p:nvGrpSpPr>
              <p:grpSpPr>
                <a:xfrm>
                  <a:off x="3738065" y="1856313"/>
                  <a:ext cx="332670" cy="332670"/>
                  <a:chOff x="6649150" y="309350"/>
                  <a:chExt cx="395800" cy="395800"/>
                </a:xfrm>
              </p:grpSpPr>
              <p:sp>
                <p:nvSpPr>
                  <p:cNvPr id="140" name="Google Shape;140;p2"/>
                  <p:cNvSpPr/>
                  <p:nvPr/>
                </p:nvSpPr>
                <p:spPr>
                  <a:xfrm>
                    <a:off x="6649150" y="309350"/>
                    <a:ext cx="395800" cy="395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32" h="15832" fill="none" extrusionOk="0">
                        <a:moveTo>
                          <a:pt x="7916" y="1"/>
                        </a:moveTo>
                        <a:lnTo>
                          <a:pt x="7916" y="1"/>
                        </a:lnTo>
                        <a:lnTo>
                          <a:pt x="7502" y="25"/>
                        </a:lnTo>
                        <a:lnTo>
                          <a:pt x="7112" y="49"/>
                        </a:lnTo>
                        <a:lnTo>
                          <a:pt x="6723" y="98"/>
                        </a:lnTo>
                        <a:lnTo>
                          <a:pt x="6333" y="171"/>
                        </a:lnTo>
                        <a:lnTo>
                          <a:pt x="5943" y="244"/>
                        </a:lnTo>
                        <a:lnTo>
                          <a:pt x="5553" y="366"/>
                        </a:lnTo>
                        <a:lnTo>
                          <a:pt x="5188" y="488"/>
                        </a:lnTo>
                        <a:lnTo>
                          <a:pt x="4847" y="634"/>
                        </a:lnTo>
                        <a:lnTo>
                          <a:pt x="4482" y="780"/>
                        </a:lnTo>
                        <a:lnTo>
                          <a:pt x="4141" y="950"/>
                        </a:lnTo>
                        <a:lnTo>
                          <a:pt x="3824" y="1145"/>
                        </a:lnTo>
                        <a:lnTo>
                          <a:pt x="3483" y="1364"/>
                        </a:lnTo>
                        <a:lnTo>
                          <a:pt x="3191" y="1584"/>
                        </a:lnTo>
                        <a:lnTo>
                          <a:pt x="2874" y="1803"/>
                        </a:lnTo>
                        <a:lnTo>
                          <a:pt x="2607" y="2071"/>
                        </a:lnTo>
                        <a:lnTo>
                          <a:pt x="2314" y="2314"/>
                        </a:lnTo>
                        <a:lnTo>
                          <a:pt x="2071" y="2607"/>
                        </a:lnTo>
                        <a:lnTo>
                          <a:pt x="1803" y="2874"/>
                        </a:lnTo>
                        <a:lnTo>
                          <a:pt x="1584" y="3191"/>
                        </a:lnTo>
                        <a:lnTo>
                          <a:pt x="1364" y="3483"/>
                        </a:lnTo>
                        <a:lnTo>
                          <a:pt x="1145" y="3824"/>
                        </a:lnTo>
                        <a:lnTo>
                          <a:pt x="950" y="4141"/>
                        </a:lnTo>
                        <a:lnTo>
                          <a:pt x="780" y="4482"/>
                        </a:lnTo>
                        <a:lnTo>
                          <a:pt x="634" y="4847"/>
                        </a:lnTo>
                        <a:lnTo>
                          <a:pt x="488" y="5188"/>
                        </a:lnTo>
                        <a:lnTo>
                          <a:pt x="366" y="5553"/>
                        </a:lnTo>
                        <a:lnTo>
                          <a:pt x="244" y="5943"/>
                        </a:lnTo>
                        <a:lnTo>
                          <a:pt x="171" y="6333"/>
                        </a:lnTo>
                        <a:lnTo>
                          <a:pt x="98" y="6722"/>
                        </a:lnTo>
                        <a:lnTo>
                          <a:pt x="49" y="7112"/>
                        </a:lnTo>
                        <a:lnTo>
                          <a:pt x="25" y="7502"/>
                        </a:lnTo>
                        <a:lnTo>
                          <a:pt x="1" y="7916"/>
                        </a:lnTo>
                        <a:lnTo>
                          <a:pt x="1" y="7916"/>
                        </a:lnTo>
                        <a:lnTo>
                          <a:pt x="25" y="8330"/>
                        </a:lnTo>
                        <a:lnTo>
                          <a:pt x="49" y="8720"/>
                        </a:lnTo>
                        <a:lnTo>
                          <a:pt x="98" y="9109"/>
                        </a:lnTo>
                        <a:lnTo>
                          <a:pt x="171" y="9499"/>
                        </a:lnTo>
                        <a:lnTo>
                          <a:pt x="244" y="9889"/>
                        </a:lnTo>
                        <a:lnTo>
                          <a:pt x="366" y="10278"/>
                        </a:lnTo>
                        <a:lnTo>
                          <a:pt x="488" y="10644"/>
                        </a:lnTo>
                        <a:lnTo>
                          <a:pt x="634" y="10985"/>
                        </a:lnTo>
                        <a:lnTo>
                          <a:pt x="780" y="11350"/>
                        </a:lnTo>
                        <a:lnTo>
                          <a:pt x="950" y="11691"/>
                        </a:lnTo>
                        <a:lnTo>
                          <a:pt x="1145" y="12008"/>
                        </a:lnTo>
                        <a:lnTo>
                          <a:pt x="1364" y="12348"/>
                        </a:lnTo>
                        <a:lnTo>
                          <a:pt x="1584" y="12641"/>
                        </a:lnTo>
                        <a:lnTo>
                          <a:pt x="1803" y="12957"/>
                        </a:lnTo>
                        <a:lnTo>
                          <a:pt x="2071" y="13225"/>
                        </a:lnTo>
                        <a:lnTo>
                          <a:pt x="2314" y="13518"/>
                        </a:lnTo>
                        <a:lnTo>
                          <a:pt x="2607" y="13761"/>
                        </a:lnTo>
                        <a:lnTo>
                          <a:pt x="2874" y="14029"/>
                        </a:lnTo>
                        <a:lnTo>
                          <a:pt x="3191" y="14248"/>
                        </a:lnTo>
                        <a:lnTo>
                          <a:pt x="3483" y="14467"/>
                        </a:lnTo>
                        <a:lnTo>
                          <a:pt x="3824" y="14687"/>
                        </a:lnTo>
                        <a:lnTo>
                          <a:pt x="4141" y="14881"/>
                        </a:lnTo>
                        <a:lnTo>
                          <a:pt x="4482" y="15052"/>
                        </a:lnTo>
                        <a:lnTo>
                          <a:pt x="4847" y="15198"/>
                        </a:lnTo>
                        <a:lnTo>
                          <a:pt x="5188" y="15344"/>
                        </a:lnTo>
                        <a:lnTo>
                          <a:pt x="5553" y="15466"/>
                        </a:lnTo>
                        <a:lnTo>
                          <a:pt x="5943" y="15588"/>
                        </a:lnTo>
                        <a:lnTo>
                          <a:pt x="6333" y="15661"/>
                        </a:lnTo>
                        <a:lnTo>
                          <a:pt x="6723" y="15734"/>
                        </a:lnTo>
                        <a:lnTo>
                          <a:pt x="7112" y="15783"/>
                        </a:lnTo>
                        <a:lnTo>
                          <a:pt x="7502" y="15807"/>
                        </a:lnTo>
                        <a:lnTo>
                          <a:pt x="7916" y="15831"/>
                        </a:lnTo>
                        <a:lnTo>
                          <a:pt x="7916" y="15831"/>
                        </a:lnTo>
                        <a:lnTo>
                          <a:pt x="8330" y="15807"/>
                        </a:lnTo>
                        <a:lnTo>
                          <a:pt x="8720" y="15783"/>
                        </a:lnTo>
                        <a:lnTo>
                          <a:pt x="9109" y="15734"/>
                        </a:lnTo>
                        <a:lnTo>
                          <a:pt x="9499" y="15661"/>
                        </a:lnTo>
                        <a:lnTo>
                          <a:pt x="9889" y="15588"/>
                        </a:lnTo>
                        <a:lnTo>
                          <a:pt x="10278" y="15466"/>
                        </a:lnTo>
                        <a:lnTo>
                          <a:pt x="10644" y="15344"/>
                        </a:lnTo>
                        <a:lnTo>
                          <a:pt x="10985" y="15198"/>
                        </a:lnTo>
                        <a:lnTo>
                          <a:pt x="11350" y="15052"/>
                        </a:lnTo>
                        <a:lnTo>
                          <a:pt x="11691" y="14881"/>
                        </a:lnTo>
                        <a:lnTo>
                          <a:pt x="12008" y="14687"/>
                        </a:lnTo>
                        <a:lnTo>
                          <a:pt x="12349" y="14467"/>
                        </a:lnTo>
                        <a:lnTo>
                          <a:pt x="12641" y="14248"/>
                        </a:lnTo>
                        <a:lnTo>
                          <a:pt x="12957" y="14029"/>
                        </a:lnTo>
                        <a:lnTo>
                          <a:pt x="13225" y="13761"/>
                        </a:lnTo>
                        <a:lnTo>
                          <a:pt x="13518" y="13518"/>
                        </a:lnTo>
                        <a:lnTo>
                          <a:pt x="13761" y="13225"/>
                        </a:lnTo>
                        <a:lnTo>
                          <a:pt x="14029" y="12957"/>
                        </a:lnTo>
                        <a:lnTo>
                          <a:pt x="14248" y="12641"/>
                        </a:lnTo>
                        <a:lnTo>
                          <a:pt x="14467" y="12348"/>
                        </a:lnTo>
                        <a:lnTo>
                          <a:pt x="14687" y="12008"/>
                        </a:lnTo>
                        <a:lnTo>
                          <a:pt x="14881" y="11691"/>
                        </a:lnTo>
                        <a:lnTo>
                          <a:pt x="15052" y="11350"/>
                        </a:lnTo>
                        <a:lnTo>
                          <a:pt x="15198" y="10985"/>
                        </a:lnTo>
                        <a:lnTo>
                          <a:pt x="15344" y="10644"/>
                        </a:lnTo>
                        <a:lnTo>
                          <a:pt x="15466" y="10278"/>
                        </a:lnTo>
                        <a:lnTo>
                          <a:pt x="15588" y="9889"/>
                        </a:lnTo>
                        <a:lnTo>
                          <a:pt x="15661" y="9499"/>
                        </a:lnTo>
                        <a:lnTo>
                          <a:pt x="15734" y="9109"/>
                        </a:lnTo>
                        <a:lnTo>
                          <a:pt x="15783" y="8720"/>
                        </a:lnTo>
                        <a:lnTo>
                          <a:pt x="15807" y="8330"/>
                        </a:lnTo>
                        <a:lnTo>
                          <a:pt x="15831" y="7916"/>
                        </a:lnTo>
                        <a:lnTo>
                          <a:pt x="15831" y="7916"/>
                        </a:lnTo>
                        <a:lnTo>
                          <a:pt x="15807" y="7502"/>
                        </a:lnTo>
                        <a:lnTo>
                          <a:pt x="15783" y="7112"/>
                        </a:lnTo>
                        <a:lnTo>
                          <a:pt x="15734" y="6722"/>
                        </a:lnTo>
                        <a:lnTo>
                          <a:pt x="15661" y="6333"/>
                        </a:lnTo>
                        <a:lnTo>
                          <a:pt x="15588" y="5943"/>
                        </a:lnTo>
                        <a:lnTo>
                          <a:pt x="15466" y="5553"/>
                        </a:lnTo>
                        <a:lnTo>
                          <a:pt x="15344" y="5188"/>
                        </a:lnTo>
                        <a:lnTo>
                          <a:pt x="15198" y="4847"/>
                        </a:lnTo>
                        <a:lnTo>
                          <a:pt x="15052" y="4482"/>
                        </a:lnTo>
                        <a:lnTo>
                          <a:pt x="14881" y="4141"/>
                        </a:lnTo>
                        <a:lnTo>
                          <a:pt x="14687" y="3824"/>
                        </a:lnTo>
                        <a:lnTo>
                          <a:pt x="14467" y="3483"/>
                        </a:lnTo>
                        <a:lnTo>
                          <a:pt x="14248" y="3191"/>
                        </a:lnTo>
                        <a:lnTo>
                          <a:pt x="14029" y="2874"/>
                        </a:lnTo>
                        <a:lnTo>
                          <a:pt x="13761" y="2607"/>
                        </a:lnTo>
                        <a:lnTo>
                          <a:pt x="13518" y="2314"/>
                        </a:lnTo>
                        <a:lnTo>
                          <a:pt x="13225" y="2071"/>
                        </a:lnTo>
                        <a:lnTo>
                          <a:pt x="12957" y="1803"/>
                        </a:lnTo>
                        <a:lnTo>
                          <a:pt x="12641" y="1584"/>
                        </a:lnTo>
                        <a:lnTo>
                          <a:pt x="12349" y="1364"/>
                        </a:lnTo>
                        <a:lnTo>
                          <a:pt x="12008" y="1145"/>
                        </a:lnTo>
                        <a:lnTo>
                          <a:pt x="11691" y="950"/>
                        </a:lnTo>
                        <a:lnTo>
                          <a:pt x="11350" y="780"/>
                        </a:lnTo>
                        <a:lnTo>
                          <a:pt x="10985" y="634"/>
                        </a:lnTo>
                        <a:lnTo>
                          <a:pt x="10644" y="488"/>
                        </a:lnTo>
                        <a:lnTo>
                          <a:pt x="10278" y="366"/>
                        </a:lnTo>
                        <a:lnTo>
                          <a:pt x="9889" y="244"/>
                        </a:lnTo>
                        <a:lnTo>
                          <a:pt x="9499" y="171"/>
                        </a:lnTo>
                        <a:lnTo>
                          <a:pt x="9109" y="98"/>
                        </a:lnTo>
                        <a:lnTo>
                          <a:pt x="8720" y="49"/>
                        </a:lnTo>
                        <a:lnTo>
                          <a:pt x="8330" y="25"/>
                        </a:lnTo>
                        <a:lnTo>
                          <a:pt x="7916" y="1"/>
                        </a:lnTo>
                        <a:lnTo>
                          <a:pt x="7916" y="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" name="Google Shape;141;p2"/>
                  <p:cNvSpPr/>
                  <p:nvPr/>
                </p:nvSpPr>
                <p:spPr>
                  <a:xfrm>
                    <a:off x="6673500" y="333700"/>
                    <a:ext cx="347100" cy="347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84" h="13884" fill="none" extrusionOk="0">
                        <a:moveTo>
                          <a:pt x="6942" y="13883"/>
                        </a:moveTo>
                        <a:lnTo>
                          <a:pt x="6942" y="13883"/>
                        </a:lnTo>
                        <a:lnTo>
                          <a:pt x="6577" y="13883"/>
                        </a:lnTo>
                        <a:lnTo>
                          <a:pt x="6236" y="13834"/>
                        </a:lnTo>
                        <a:lnTo>
                          <a:pt x="5895" y="13810"/>
                        </a:lnTo>
                        <a:lnTo>
                          <a:pt x="5554" y="13737"/>
                        </a:lnTo>
                        <a:lnTo>
                          <a:pt x="5213" y="13664"/>
                        </a:lnTo>
                        <a:lnTo>
                          <a:pt x="4872" y="13566"/>
                        </a:lnTo>
                        <a:lnTo>
                          <a:pt x="4555" y="13469"/>
                        </a:lnTo>
                        <a:lnTo>
                          <a:pt x="4239" y="13323"/>
                        </a:lnTo>
                        <a:lnTo>
                          <a:pt x="3946" y="13201"/>
                        </a:lnTo>
                        <a:lnTo>
                          <a:pt x="3630" y="13031"/>
                        </a:lnTo>
                        <a:lnTo>
                          <a:pt x="3337" y="12884"/>
                        </a:lnTo>
                        <a:lnTo>
                          <a:pt x="3069" y="12690"/>
                        </a:lnTo>
                        <a:lnTo>
                          <a:pt x="2802" y="12495"/>
                        </a:lnTo>
                        <a:lnTo>
                          <a:pt x="2534" y="12300"/>
                        </a:lnTo>
                        <a:lnTo>
                          <a:pt x="2290" y="12081"/>
                        </a:lnTo>
                        <a:lnTo>
                          <a:pt x="2047" y="11837"/>
                        </a:lnTo>
                        <a:lnTo>
                          <a:pt x="1803" y="11594"/>
                        </a:lnTo>
                        <a:lnTo>
                          <a:pt x="1584" y="11350"/>
                        </a:lnTo>
                        <a:lnTo>
                          <a:pt x="1389" y="11082"/>
                        </a:lnTo>
                        <a:lnTo>
                          <a:pt x="1194" y="10814"/>
                        </a:lnTo>
                        <a:lnTo>
                          <a:pt x="999" y="10546"/>
                        </a:lnTo>
                        <a:lnTo>
                          <a:pt x="853" y="10254"/>
                        </a:lnTo>
                        <a:lnTo>
                          <a:pt x="683" y="9938"/>
                        </a:lnTo>
                        <a:lnTo>
                          <a:pt x="561" y="9645"/>
                        </a:lnTo>
                        <a:lnTo>
                          <a:pt x="415" y="9329"/>
                        </a:lnTo>
                        <a:lnTo>
                          <a:pt x="317" y="9012"/>
                        </a:lnTo>
                        <a:lnTo>
                          <a:pt x="220" y="8671"/>
                        </a:lnTo>
                        <a:lnTo>
                          <a:pt x="147" y="8330"/>
                        </a:lnTo>
                        <a:lnTo>
                          <a:pt x="74" y="7989"/>
                        </a:lnTo>
                        <a:lnTo>
                          <a:pt x="49" y="7648"/>
                        </a:lnTo>
                        <a:lnTo>
                          <a:pt x="1" y="7307"/>
                        </a:lnTo>
                        <a:lnTo>
                          <a:pt x="1" y="6942"/>
                        </a:lnTo>
                        <a:lnTo>
                          <a:pt x="1" y="6942"/>
                        </a:lnTo>
                        <a:lnTo>
                          <a:pt x="1" y="6577"/>
                        </a:lnTo>
                        <a:lnTo>
                          <a:pt x="49" y="6236"/>
                        </a:lnTo>
                        <a:lnTo>
                          <a:pt x="74" y="5895"/>
                        </a:lnTo>
                        <a:lnTo>
                          <a:pt x="147" y="5554"/>
                        </a:lnTo>
                        <a:lnTo>
                          <a:pt x="220" y="5213"/>
                        </a:lnTo>
                        <a:lnTo>
                          <a:pt x="317" y="4872"/>
                        </a:lnTo>
                        <a:lnTo>
                          <a:pt x="415" y="4555"/>
                        </a:lnTo>
                        <a:lnTo>
                          <a:pt x="561" y="4238"/>
                        </a:lnTo>
                        <a:lnTo>
                          <a:pt x="683" y="3946"/>
                        </a:lnTo>
                        <a:lnTo>
                          <a:pt x="853" y="3630"/>
                        </a:lnTo>
                        <a:lnTo>
                          <a:pt x="999" y="3337"/>
                        </a:lnTo>
                        <a:lnTo>
                          <a:pt x="1194" y="3069"/>
                        </a:lnTo>
                        <a:lnTo>
                          <a:pt x="1389" y="2802"/>
                        </a:lnTo>
                        <a:lnTo>
                          <a:pt x="1584" y="2534"/>
                        </a:lnTo>
                        <a:lnTo>
                          <a:pt x="1803" y="2290"/>
                        </a:lnTo>
                        <a:lnTo>
                          <a:pt x="2047" y="2047"/>
                        </a:lnTo>
                        <a:lnTo>
                          <a:pt x="2290" y="1803"/>
                        </a:lnTo>
                        <a:lnTo>
                          <a:pt x="2534" y="1584"/>
                        </a:lnTo>
                        <a:lnTo>
                          <a:pt x="2802" y="1389"/>
                        </a:lnTo>
                        <a:lnTo>
                          <a:pt x="3069" y="1194"/>
                        </a:lnTo>
                        <a:lnTo>
                          <a:pt x="3337" y="999"/>
                        </a:lnTo>
                        <a:lnTo>
                          <a:pt x="3630" y="853"/>
                        </a:lnTo>
                        <a:lnTo>
                          <a:pt x="3946" y="683"/>
                        </a:lnTo>
                        <a:lnTo>
                          <a:pt x="4239" y="561"/>
                        </a:lnTo>
                        <a:lnTo>
                          <a:pt x="4555" y="415"/>
                        </a:lnTo>
                        <a:lnTo>
                          <a:pt x="4872" y="317"/>
                        </a:lnTo>
                        <a:lnTo>
                          <a:pt x="5213" y="220"/>
                        </a:lnTo>
                        <a:lnTo>
                          <a:pt x="5554" y="147"/>
                        </a:lnTo>
                        <a:lnTo>
                          <a:pt x="5895" y="74"/>
                        </a:lnTo>
                        <a:lnTo>
                          <a:pt x="6236" y="49"/>
                        </a:lnTo>
                        <a:lnTo>
                          <a:pt x="6577" y="1"/>
                        </a:lnTo>
                        <a:lnTo>
                          <a:pt x="6942" y="1"/>
                        </a:lnTo>
                        <a:lnTo>
                          <a:pt x="6942" y="1"/>
                        </a:lnTo>
                        <a:lnTo>
                          <a:pt x="7307" y="1"/>
                        </a:lnTo>
                        <a:lnTo>
                          <a:pt x="7648" y="49"/>
                        </a:lnTo>
                        <a:lnTo>
                          <a:pt x="7989" y="74"/>
                        </a:lnTo>
                        <a:lnTo>
                          <a:pt x="8330" y="147"/>
                        </a:lnTo>
                        <a:lnTo>
                          <a:pt x="8671" y="220"/>
                        </a:lnTo>
                        <a:lnTo>
                          <a:pt x="9012" y="317"/>
                        </a:lnTo>
                        <a:lnTo>
                          <a:pt x="9329" y="415"/>
                        </a:lnTo>
                        <a:lnTo>
                          <a:pt x="9645" y="561"/>
                        </a:lnTo>
                        <a:lnTo>
                          <a:pt x="9938" y="683"/>
                        </a:lnTo>
                        <a:lnTo>
                          <a:pt x="10254" y="853"/>
                        </a:lnTo>
                        <a:lnTo>
                          <a:pt x="10546" y="999"/>
                        </a:lnTo>
                        <a:lnTo>
                          <a:pt x="10814" y="1194"/>
                        </a:lnTo>
                        <a:lnTo>
                          <a:pt x="11082" y="1389"/>
                        </a:lnTo>
                        <a:lnTo>
                          <a:pt x="11350" y="1584"/>
                        </a:lnTo>
                        <a:lnTo>
                          <a:pt x="11594" y="1803"/>
                        </a:lnTo>
                        <a:lnTo>
                          <a:pt x="11837" y="2047"/>
                        </a:lnTo>
                        <a:lnTo>
                          <a:pt x="12081" y="2290"/>
                        </a:lnTo>
                        <a:lnTo>
                          <a:pt x="12300" y="2534"/>
                        </a:lnTo>
                        <a:lnTo>
                          <a:pt x="12495" y="2802"/>
                        </a:lnTo>
                        <a:lnTo>
                          <a:pt x="12690" y="3069"/>
                        </a:lnTo>
                        <a:lnTo>
                          <a:pt x="12885" y="3337"/>
                        </a:lnTo>
                        <a:lnTo>
                          <a:pt x="13031" y="3630"/>
                        </a:lnTo>
                        <a:lnTo>
                          <a:pt x="13201" y="3946"/>
                        </a:lnTo>
                        <a:lnTo>
                          <a:pt x="13323" y="4238"/>
                        </a:lnTo>
                        <a:lnTo>
                          <a:pt x="13469" y="4555"/>
                        </a:lnTo>
                        <a:lnTo>
                          <a:pt x="13566" y="4872"/>
                        </a:lnTo>
                        <a:lnTo>
                          <a:pt x="13664" y="5213"/>
                        </a:lnTo>
                        <a:lnTo>
                          <a:pt x="13737" y="5554"/>
                        </a:lnTo>
                        <a:lnTo>
                          <a:pt x="13810" y="5895"/>
                        </a:lnTo>
                        <a:lnTo>
                          <a:pt x="13834" y="6236"/>
                        </a:lnTo>
                        <a:lnTo>
                          <a:pt x="13883" y="6577"/>
                        </a:lnTo>
                        <a:lnTo>
                          <a:pt x="13883" y="6942"/>
                        </a:lnTo>
                        <a:lnTo>
                          <a:pt x="13883" y="6942"/>
                        </a:lnTo>
                        <a:lnTo>
                          <a:pt x="13883" y="7307"/>
                        </a:lnTo>
                        <a:lnTo>
                          <a:pt x="13834" y="7648"/>
                        </a:lnTo>
                        <a:lnTo>
                          <a:pt x="13810" y="7989"/>
                        </a:lnTo>
                        <a:lnTo>
                          <a:pt x="13737" y="8330"/>
                        </a:lnTo>
                        <a:lnTo>
                          <a:pt x="13664" y="8671"/>
                        </a:lnTo>
                        <a:lnTo>
                          <a:pt x="13566" y="9012"/>
                        </a:lnTo>
                        <a:lnTo>
                          <a:pt x="13469" y="9329"/>
                        </a:lnTo>
                        <a:lnTo>
                          <a:pt x="13323" y="9645"/>
                        </a:lnTo>
                        <a:lnTo>
                          <a:pt x="13201" y="9938"/>
                        </a:lnTo>
                        <a:lnTo>
                          <a:pt x="13031" y="10254"/>
                        </a:lnTo>
                        <a:lnTo>
                          <a:pt x="12885" y="10546"/>
                        </a:lnTo>
                        <a:lnTo>
                          <a:pt x="12690" y="10814"/>
                        </a:lnTo>
                        <a:lnTo>
                          <a:pt x="12495" y="11082"/>
                        </a:lnTo>
                        <a:lnTo>
                          <a:pt x="12300" y="11350"/>
                        </a:lnTo>
                        <a:lnTo>
                          <a:pt x="12081" y="11594"/>
                        </a:lnTo>
                        <a:lnTo>
                          <a:pt x="11837" y="11837"/>
                        </a:lnTo>
                        <a:lnTo>
                          <a:pt x="11594" y="12081"/>
                        </a:lnTo>
                        <a:lnTo>
                          <a:pt x="11350" y="12300"/>
                        </a:lnTo>
                        <a:lnTo>
                          <a:pt x="11082" y="12495"/>
                        </a:lnTo>
                        <a:lnTo>
                          <a:pt x="10814" y="12690"/>
                        </a:lnTo>
                        <a:lnTo>
                          <a:pt x="10546" y="12884"/>
                        </a:lnTo>
                        <a:lnTo>
                          <a:pt x="10254" y="13031"/>
                        </a:lnTo>
                        <a:lnTo>
                          <a:pt x="9938" y="13201"/>
                        </a:lnTo>
                        <a:lnTo>
                          <a:pt x="9645" y="13323"/>
                        </a:lnTo>
                        <a:lnTo>
                          <a:pt x="9329" y="13469"/>
                        </a:lnTo>
                        <a:lnTo>
                          <a:pt x="9012" y="13566"/>
                        </a:lnTo>
                        <a:lnTo>
                          <a:pt x="8671" y="13664"/>
                        </a:lnTo>
                        <a:lnTo>
                          <a:pt x="8330" y="13737"/>
                        </a:lnTo>
                        <a:lnTo>
                          <a:pt x="7989" y="13810"/>
                        </a:lnTo>
                        <a:lnTo>
                          <a:pt x="7648" y="13834"/>
                        </a:lnTo>
                        <a:lnTo>
                          <a:pt x="7307" y="13883"/>
                        </a:lnTo>
                        <a:lnTo>
                          <a:pt x="6942" y="13883"/>
                        </a:lnTo>
                        <a:lnTo>
                          <a:pt x="6942" y="13883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" name="Google Shape;142;p2"/>
                  <p:cNvSpPr/>
                  <p:nvPr/>
                </p:nvSpPr>
                <p:spPr>
                  <a:xfrm>
                    <a:off x="6848850" y="397625"/>
                    <a:ext cx="54825" cy="169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3" h="6772" fill="none" extrusionOk="0">
                        <a:moveTo>
                          <a:pt x="1" y="1"/>
                        </a:moveTo>
                        <a:lnTo>
                          <a:pt x="1" y="4580"/>
                        </a:lnTo>
                        <a:lnTo>
                          <a:pt x="2193" y="6772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" name="Google Shape;143;p2"/>
                  <p:cNvSpPr/>
                  <p:nvPr/>
                </p:nvSpPr>
                <p:spPr>
                  <a:xfrm>
                    <a:off x="6847025" y="333700"/>
                    <a:ext cx="25" cy="2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170" fill="none" extrusionOk="0">
                        <a:moveTo>
                          <a:pt x="1" y="1170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" name="Google Shape;144;p2"/>
                  <p:cNvSpPr/>
                  <p:nvPr/>
                </p:nvSpPr>
                <p:spPr>
                  <a:xfrm>
                    <a:off x="6760575" y="356850"/>
                    <a:ext cx="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" name="Google Shape;145;p2"/>
                  <p:cNvSpPr/>
                  <p:nvPr/>
                </p:nvSpPr>
                <p:spPr>
                  <a:xfrm>
                    <a:off x="6760575" y="356850"/>
                    <a:ext cx="14025" cy="24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1" h="999" fill="none" extrusionOk="0">
                        <a:moveTo>
                          <a:pt x="1" y="0"/>
                        </a:moveTo>
                        <a:lnTo>
                          <a:pt x="561" y="99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" name="Google Shape;146;p2"/>
                  <p:cNvSpPr/>
                  <p:nvPr/>
                </p:nvSpPr>
                <p:spPr>
                  <a:xfrm>
                    <a:off x="6696650" y="420775"/>
                    <a:ext cx="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" name="Google Shape;147;p2"/>
                  <p:cNvSpPr/>
                  <p:nvPr/>
                </p:nvSpPr>
                <p:spPr>
                  <a:xfrm>
                    <a:off x="6696650" y="420775"/>
                    <a:ext cx="24975" cy="14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561" fill="none" extrusionOk="0">
                        <a:moveTo>
                          <a:pt x="0" y="0"/>
                        </a:moveTo>
                        <a:lnTo>
                          <a:pt x="999" y="56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" name="Google Shape;148;p2"/>
                  <p:cNvSpPr/>
                  <p:nvPr/>
                </p:nvSpPr>
                <p:spPr>
                  <a:xfrm>
                    <a:off x="6673500" y="507225"/>
                    <a:ext cx="2925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0" h="1" fill="none" extrusionOk="0">
                        <a:moveTo>
                          <a:pt x="1" y="1"/>
                        </a:moveTo>
                        <a:lnTo>
                          <a:pt x="1170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" name="Google Shape;149;p2"/>
                  <p:cNvSpPr/>
                  <p:nvPr/>
                </p:nvSpPr>
                <p:spPr>
                  <a:xfrm>
                    <a:off x="6696650" y="593700"/>
                    <a:ext cx="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" name="Google Shape;150;p2"/>
                  <p:cNvSpPr/>
                  <p:nvPr/>
                </p:nvSpPr>
                <p:spPr>
                  <a:xfrm>
                    <a:off x="6696650" y="579700"/>
                    <a:ext cx="24975" cy="14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561" fill="none" extrusionOk="0">
                        <a:moveTo>
                          <a:pt x="0" y="560"/>
                        </a:moveTo>
                        <a:lnTo>
                          <a:pt x="999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" name="Google Shape;151;p2"/>
                  <p:cNvSpPr/>
                  <p:nvPr/>
                </p:nvSpPr>
                <p:spPr>
                  <a:xfrm>
                    <a:off x="6760575" y="632675"/>
                    <a:ext cx="14025" cy="24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1" h="999" fill="none" extrusionOk="0">
                        <a:moveTo>
                          <a:pt x="1" y="999"/>
                        </a:moveTo>
                        <a:lnTo>
                          <a:pt x="561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" name="Google Shape;152;p2"/>
                  <p:cNvSpPr/>
                  <p:nvPr/>
                </p:nvSpPr>
                <p:spPr>
                  <a:xfrm>
                    <a:off x="6760575" y="657625"/>
                    <a:ext cx="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1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53;p2"/>
                  <p:cNvSpPr/>
                  <p:nvPr/>
                </p:nvSpPr>
                <p:spPr>
                  <a:xfrm>
                    <a:off x="6847025" y="651550"/>
                    <a:ext cx="25" cy="2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170" fill="none" extrusionOk="0">
                        <a:moveTo>
                          <a:pt x="1" y="0"/>
                        </a:moveTo>
                        <a:lnTo>
                          <a:pt x="1" y="116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2"/>
                  <p:cNvSpPr/>
                  <p:nvPr/>
                </p:nvSpPr>
                <p:spPr>
                  <a:xfrm>
                    <a:off x="6919500" y="632675"/>
                    <a:ext cx="14025" cy="24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1" h="999" fill="none" extrusionOk="0">
                        <a:moveTo>
                          <a:pt x="560" y="999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2"/>
                  <p:cNvSpPr/>
                  <p:nvPr/>
                </p:nvSpPr>
                <p:spPr>
                  <a:xfrm>
                    <a:off x="6933500" y="657625"/>
                    <a:ext cx="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0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2"/>
                  <p:cNvSpPr/>
                  <p:nvPr/>
                </p:nvSpPr>
                <p:spPr>
                  <a:xfrm>
                    <a:off x="6972475" y="579700"/>
                    <a:ext cx="24975" cy="14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561" fill="none" extrusionOk="0">
                        <a:moveTo>
                          <a:pt x="999" y="56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2"/>
                  <p:cNvSpPr/>
                  <p:nvPr/>
                </p:nvSpPr>
                <p:spPr>
                  <a:xfrm>
                    <a:off x="6997425" y="593700"/>
                    <a:ext cx="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2"/>
                  <p:cNvSpPr/>
                  <p:nvPr/>
                </p:nvSpPr>
                <p:spPr>
                  <a:xfrm>
                    <a:off x="6991350" y="507225"/>
                    <a:ext cx="2925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0" h="1" fill="none" extrusionOk="0">
                        <a:moveTo>
                          <a:pt x="1169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2"/>
                  <p:cNvSpPr/>
                  <p:nvPr/>
                </p:nvSpPr>
                <p:spPr>
                  <a:xfrm>
                    <a:off x="6972475" y="420775"/>
                    <a:ext cx="24975" cy="14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561" fill="none" extrusionOk="0">
                        <a:moveTo>
                          <a:pt x="0" y="561"/>
                        </a:moveTo>
                        <a:lnTo>
                          <a:pt x="999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2"/>
                  <p:cNvSpPr/>
                  <p:nvPr/>
                </p:nvSpPr>
                <p:spPr>
                  <a:xfrm>
                    <a:off x="6997425" y="420775"/>
                    <a:ext cx="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2"/>
                  <p:cNvSpPr/>
                  <p:nvPr/>
                </p:nvSpPr>
                <p:spPr>
                  <a:xfrm>
                    <a:off x="6919500" y="356850"/>
                    <a:ext cx="14025" cy="24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1" h="999" fill="none" extrusionOk="0">
                        <a:moveTo>
                          <a:pt x="560" y="0"/>
                        </a:moveTo>
                        <a:lnTo>
                          <a:pt x="0" y="99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2"/>
                  <p:cNvSpPr/>
                  <p:nvPr/>
                </p:nvSpPr>
                <p:spPr>
                  <a:xfrm>
                    <a:off x="6933500" y="356850"/>
                    <a:ext cx="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63" name="Google Shape;163;p2"/>
                <p:cNvGrpSpPr/>
                <p:nvPr/>
              </p:nvGrpSpPr>
              <p:grpSpPr>
                <a:xfrm>
                  <a:off x="2945587" y="1851448"/>
                  <a:ext cx="215966" cy="342399"/>
                  <a:chOff x="6718575" y="2318625"/>
                  <a:chExt cx="256950" cy="407375"/>
                </a:xfrm>
              </p:grpSpPr>
              <p:sp>
                <p:nvSpPr>
                  <p:cNvPr id="164" name="Google Shape;164;p2"/>
                  <p:cNvSpPr/>
                  <p:nvPr/>
                </p:nvSpPr>
                <p:spPr>
                  <a:xfrm>
                    <a:off x="6795900" y="2673600"/>
                    <a:ext cx="102300" cy="22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92" h="902" fill="none" extrusionOk="0">
                        <a:moveTo>
                          <a:pt x="4092" y="902"/>
                        </a:moveTo>
                        <a:lnTo>
                          <a:pt x="4092" y="1"/>
                        </a:lnTo>
                        <a:lnTo>
                          <a:pt x="0" y="1"/>
                        </a:lnTo>
                        <a:lnTo>
                          <a:pt x="0" y="902"/>
                        </a:lnTo>
                        <a:lnTo>
                          <a:pt x="4092" y="902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2"/>
                  <p:cNvSpPr/>
                  <p:nvPr/>
                </p:nvSpPr>
                <p:spPr>
                  <a:xfrm>
                    <a:off x="6795900" y="2650475"/>
                    <a:ext cx="102300" cy="22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92" h="902" fill="none" extrusionOk="0">
                        <a:moveTo>
                          <a:pt x="4092" y="901"/>
                        </a:moveTo>
                        <a:lnTo>
                          <a:pt x="4092" y="0"/>
                        </a:lnTo>
                        <a:lnTo>
                          <a:pt x="0" y="0"/>
                        </a:lnTo>
                        <a:lnTo>
                          <a:pt x="0" y="901"/>
                        </a:lnTo>
                        <a:lnTo>
                          <a:pt x="4092" y="90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2"/>
                  <p:cNvSpPr/>
                  <p:nvPr/>
                </p:nvSpPr>
                <p:spPr>
                  <a:xfrm>
                    <a:off x="6795900" y="2696125"/>
                    <a:ext cx="102300" cy="29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92" h="1195" fill="none" extrusionOk="0">
                        <a:moveTo>
                          <a:pt x="0" y="1"/>
                        </a:moveTo>
                        <a:lnTo>
                          <a:pt x="0" y="171"/>
                        </a:lnTo>
                        <a:lnTo>
                          <a:pt x="0" y="171"/>
                        </a:lnTo>
                        <a:lnTo>
                          <a:pt x="24" y="318"/>
                        </a:lnTo>
                        <a:lnTo>
                          <a:pt x="98" y="464"/>
                        </a:lnTo>
                        <a:lnTo>
                          <a:pt x="195" y="585"/>
                        </a:lnTo>
                        <a:lnTo>
                          <a:pt x="341" y="659"/>
                        </a:lnTo>
                        <a:lnTo>
                          <a:pt x="1875" y="1170"/>
                        </a:lnTo>
                        <a:lnTo>
                          <a:pt x="1875" y="1170"/>
                        </a:lnTo>
                        <a:lnTo>
                          <a:pt x="2046" y="1194"/>
                        </a:lnTo>
                        <a:lnTo>
                          <a:pt x="2046" y="1194"/>
                        </a:lnTo>
                        <a:lnTo>
                          <a:pt x="2216" y="1170"/>
                        </a:lnTo>
                        <a:lnTo>
                          <a:pt x="3751" y="659"/>
                        </a:lnTo>
                        <a:lnTo>
                          <a:pt x="3751" y="659"/>
                        </a:lnTo>
                        <a:lnTo>
                          <a:pt x="3897" y="585"/>
                        </a:lnTo>
                        <a:lnTo>
                          <a:pt x="3994" y="464"/>
                        </a:lnTo>
                        <a:lnTo>
                          <a:pt x="4067" y="318"/>
                        </a:lnTo>
                        <a:lnTo>
                          <a:pt x="4092" y="171"/>
                        </a:lnTo>
                        <a:lnTo>
                          <a:pt x="4092" y="1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2"/>
                  <p:cNvSpPr/>
                  <p:nvPr/>
                </p:nvSpPr>
                <p:spPr>
                  <a:xfrm>
                    <a:off x="6784925" y="2459275"/>
                    <a:ext cx="35350" cy="166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4" h="6675" fill="none" extrusionOk="0">
                        <a:moveTo>
                          <a:pt x="1413" y="6674"/>
                        </a:moveTo>
                        <a:lnTo>
                          <a:pt x="1413" y="6674"/>
                        </a:lnTo>
                        <a:lnTo>
                          <a:pt x="585" y="2850"/>
                        </a:lnTo>
                        <a:lnTo>
                          <a:pt x="1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2"/>
                  <p:cNvSpPr/>
                  <p:nvPr/>
                </p:nvSpPr>
                <p:spPr>
                  <a:xfrm>
                    <a:off x="6718575" y="2318625"/>
                    <a:ext cx="256950" cy="307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8" h="12301" fill="none" extrusionOk="0">
                        <a:moveTo>
                          <a:pt x="7185" y="12300"/>
                        </a:moveTo>
                        <a:lnTo>
                          <a:pt x="7185" y="12300"/>
                        </a:lnTo>
                        <a:lnTo>
                          <a:pt x="7307" y="11764"/>
                        </a:lnTo>
                        <a:lnTo>
                          <a:pt x="7477" y="11253"/>
                        </a:lnTo>
                        <a:lnTo>
                          <a:pt x="7672" y="10766"/>
                        </a:lnTo>
                        <a:lnTo>
                          <a:pt x="7891" y="10327"/>
                        </a:lnTo>
                        <a:lnTo>
                          <a:pt x="8135" y="9913"/>
                        </a:lnTo>
                        <a:lnTo>
                          <a:pt x="8378" y="9499"/>
                        </a:lnTo>
                        <a:lnTo>
                          <a:pt x="8914" y="8720"/>
                        </a:lnTo>
                        <a:lnTo>
                          <a:pt x="9182" y="8330"/>
                        </a:lnTo>
                        <a:lnTo>
                          <a:pt x="9425" y="7941"/>
                        </a:lnTo>
                        <a:lnTo>
                          <a:pt x="9645" y="7551"/>
                        </a:lnTo>
                        <a:lnTo>
                          <a:pt x="9864" y="7113"/>
                        </a:lnTo>
                        <a:lnTo>
                          <a:pt x="10034" y="6674"/>
                        </a:lnTo>
                        <a:lnTo>
                          <a:pt x="10156" y="6187"/>
                        </a:lnTo>
                        <a:lnTo>
                          <a:pt x="10229" y="5676"/>
                        </a:lnTo>
                        <a:lnTo>
                          <a:pt x="10253" y="5408"/>
                        </a:lnTo>
                        <a:lnTo>
                          <a:pt x="10278" y="5140"/>
                        </a:lnTo>
                        <a:lnTo>
                          <a:pt x="10278" y="5140"/>
                        </a:lnTo>
                        <a:lnTo>
                          <a:pt x="10229" y="4604"/>
                        </a:lnTo>
                        <a:lnTo>
                          <a:pt x="10156" y="4093"/>
                        </a:lnTo>
                        <a:lnTo>
                          <a:pt x="10034" y="3605"/>
                        </a:lnTo>
                        <a:lnTo>
                          <a:pt x="9864" y="3143"/>
                        </a:lnTo>
                        <a:lnTo>
                          <a:pt x="9645" y="2680"/>
                        </a:lnTo>
                        <a:lnTo>
                          <a:pt x="9401" y="2266"/>
                        </a:lnTo>
                        <a:lnTo>
                          <a:pt x="9084" y="1876"/>
                        </a:lnTo>
                        <a:lnTo>
                          <a:pt x="8768" y="1511"/>
                        </a:lnTo>
                        <a:lnTo>
                          <a:pt x="8402" y="1170"/>
                        </a:lnTo>
                        <a:lnTo>
                          <a:pt x="8013" y="878"/>
                        </a:lnTo>
                        <a:lnTo>
                          <a:pt x="7574" y="634"/>
                        </a:lnTo>
                        <a:lnTo>
                          <a:pt x="7136" y="415"/>
                        </a:lnTo>
                        <a:lnTo>
                          <a:pt x="6673" y="244"/>
                        </a:lnTo>
                        <a:lnTo>
                          <a:pt x="6162" y="98"/>
                        </a:lnTo>
                        <a:lnTo>
                          <a:pt x="5675" y="25"/>
                        </a:lnTo>
                        <a:lnTo>
                          <a:pt x="5139" y="1"/>
                        </a:lnTo>
                        <a:lnTo>
                          <a:pt x="5139" y="1"/>
                        </a:lnTo>
                        <a:lnTo>
                          <a:pt x="4603" y="25"/>
                        </a:lnTo>
                        <a:lnTo>
                          <a:pt x="4116" y="98"/>
                        </a:lnTo>
                        <a:lnTo>
                          <a:pt x="3605" y="244"/>
                        </a:lnTo>
                        <a:lnTo>
                          <a:pt x="3142" y="415"/>
                        </a:lnTo>
                        <a:lnTo>
                          <a:pt x="2703" y="634"/>
                        </a:lnTo>
                        <a:lnTo>
                          <a:pt x="2265" y="878"/>
                        </a:lnTo>
                        <a:lnTo>
                          <a:pt x="1875" y="1170"/>
                        </a:lnTo>
                        <a:lnTo>
                          <a:pt x="1510" y="1511"/>
                        </a:lnTo>
                        <a:lnTo>
                          <a:pt x="1193" y="1876"/>
                        </a:lnTo>
                        <a:lnTo>
                          <a:pt x="877" y="2266"/>
                        </a:lnTo>
                        <a:lnTo>
                          <a:pt x="633" y="2680"/>
                        </a:lnTo>
                        <a:lnTo>
                          <a:pt x="414" y="3143"/>
                        </a:lnTo>
                        <a:lnTo>
                          <a:pt x="244" y="3605"/>
                        </a:lnTo>
                        <a:lnTo>
                          <a:pt x="122" y="4093"/>
                        </a:lnTo>
                        <a:lnTo>
                          <a:pt x="49" y="4604"/>
                        </a:lnTo>
                        <a:lnTo>
                          <a:pt x="0" y="5140"/>
                        </a:lnTo>
                        <a:lnTo>
                          <a:pt x="0" y="5140"/>
                        </a:lnTo>
                        <a:lnTo>
                          <a:pt x="24" y="5408"/>
                        </a:lnTo>
                        <a:lnTo>
                          <a:pt x="49" y="5676"/>
                        </a:lnTo>
                        <a:lnTo>
                          <a:pt x="122" y="6187"/>
                        </a:lnTo>
                        <a:lnTo>
                          <a:pt x="244" y="6674"/>
                        </a:lnTo>
                        <a:lnTo>
                          <a:pt x="414" y="7113"/>
                        </a:lnTo>
                        <a:lnTo>
                          <a:pt x="633" y="7551"/>
                        </a:lnTo>
                        <a:lnTo>
                          <a:pt x="852" y="7941"/>
                        </a:lnTo>
                        <a:lnTo>
                          <a:pt x="1096" y="8330"/>
                        </a:lnTo>
                        <a:lnTo>
                          <a:pt x="1364" y="8720"/>
                        </a:lnTo>
                        <a:lnTo>
                          <a:pt x="1900" y="9499"/>
                        </a:lnTo>
                        <a:lnTo>
                          <a:pt x="2143" y="9913"/>
                        </a:lnTo>
                        <a:lnTo>
                          <a:pt x="2387" y="10327"/>
                        </a:lnTo>
                        <a:lnTo>
                          <a:pt x="2606" y="10766"/>
                        </a:lnTo>
                        <a:lnTo>
                          <a:pt x="2801" y="11253"/>
                        </a:lnTo>
                        <a:lnTo>
                          <a:pt x="2971" y="11764"/>
                        </a:lnTo>
                        <a:lnTo>
                          <a:pt x="3093" y="1230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2"/>
                  <p:cNvSpPr/>
                  <p:nvPr/>
                </p:nvSpPr>
                <p:spPr>
                  <a:xfrm>
                    <a:off x="6873825" y="2459275"/>
                    <a:ext cx="35350" cy="166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4" h="6675" fill="none" extrusionOk="0">
                        <a:moveTo>
                          <a:pt x="1413" y="1"/>
                        </a:moveTo>
                        <a:lnTo>
                          <a:pt x="1413" y="1"/>
                        </a:lnTo>
                        <a:lnTo>
                          <a:pt x="829" y="2850"/>
                        </a:lnTo>
                        <a:lnTo>
                          <a:pt x="1" y="6674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2"/>
                  <p:cNvSpPr/>
                  <p:nvPr/>
                </p:nvSpPr>
                <p:spPr>
                  <a:xfrm>
                    <a:off x="6801975" y="2453200"/>
                    <a:ext cx="90150" cy="19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6" h="780" fill="none" extrusionOk="0">
                        <a:moveTo>
                          <a:pt x="1" y="73"/>
                        </a:moveTo>
                        <a:lnTo>
                          <a:pt x="829" y="780"/>
                        </a:lnTo>
                        <a:lnTo>
                          <a:pt x="1657" y="73"/>
                        </a:lnTo>
                        <a:lnTo>
                          <a:pt x="1657" y="73"/>
                        </a:lnTo>
                        <a:lnTo>
                          <a:pt x="1730" y="25"/>
                        </a:lnTo>
                        <a:lnTo>
                          <a:pt x="1803" y="0"/>
                        </a:lnTo>
                        <a:lnTo>
                          <a:pt x="1876" y="25"/>
                        </a:lnTo>
                        <a:lnTo>
                          <a:pt x="1949" y="73"/>
                        </a:lnTo>
                        <a:lnTo>
                          <a:pt x="2777" y="780"/>
                        </a:lnTo>
                        <a:lnTo>
                          <a:pt x="3605" y="73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2"/>
                  <p:cNvSpPr/>
                  <p:nvPr/>
                </p:nvSpPr>
                <p:spPr>
                  <a:xfrm>
                    <a:off x="6795900" y="2628550"/>
                    <a:ext cx="1023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92" h="1" fill="none" extrusionOk="0">
                        <a:moveTo>
                          <a:pt x="0" y="1"/>
                        </a:moveTo>
                        <a:lnTo>
                          <a:pt x="4092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9FC5E8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72" name="Google Shape;172;p2"/>
            <p:cNvGrpSpPr/>
            <p:nvPr/>
          </p:nvGrpSpPr>
          <p:grpSpPr>
            <a:xfrm>
              <a:off x="8252286" y="186861"/>
              <a:ext cx="342882" cy="418128"/>
              <a:chOff x="596350" y="929175"/>
              <a:chExt cx="407950" cy="497475"/>
            </a:xfrm>
          </p:grpSpPr>
          <p:sp>
            <p:nvSpPr>
              <p:cNvPr id="173" name="Google Shape;173;p2"/>
              <p:cNvSpPr/>
              <p:nvPr/>
            </p:nvSpPr>
            <p:spPr>
              <a:xfrm>
                <a:off x="596350" y="953550"/>
                <a:ext cx="387250" cy="473100"/>
              </a:xfrm>
              <a:custGeom>
                <a:avLst/>
                <a:gdLst/>
                <a:ahLst/>
                <a:cxnLst/>
                <a:rect l="l" t="t" r="r" b="b"/>
                <a:pathLst>
                  <a:path w="15490" h="18924" fill="none" extrusionOk="0">
                    <a:moveTo>
                      <a:pt x="15490" y="17828"/>
                    </a:moveTo>
                    <a:lnTo>
                      <a:pt x="15490" y="17828"/>
                    </a:lnTo>
                    <a:lnTo>
                      <a:pt x="15466" y="17998"/>
                    </a:lnTo>
                    <a:lnTo>
                      <a:pt x="15417" y="18169"/>
                    </a:lnTo>
                    <a:lnTo>
                      <a:pt x="15319" y="18364"/>
                    </a:lnTo>
                    <a:lnTo>
                      <a:pt x="15198" y="18534"/>
                    </a:lnTo>
                    <a:lnTo>
                      <a:pt x="15052" y="18680"/>
                    </a:lnTo>
                    <a:lnTo>
                      <a:pt x="14881" y="18802"/>
                    </a:lnTo>
                    <a:lnTo>
                      <a:pt x="14735" y="18900"/>
                    </a:lnTo>
                    <a:lnTo>
                      <a:pt x="14564" y="18924"/>
                    </a:lnTo>
                    <a:lnTo>
                      <a:pt x="1023" y="18924"/>
                    </a:lnTo>
                    <a:lnTo>
                      <a:pt x="1023" y="18924"/>
                    </a:lnTo>
                    <a:lnTo>
                      <a:pt x="853" y="18900"/>
                    </a:lnTo>
                    <a:lnTo>
                      <a:pt x="682" y="18802"/>
                    </a:lnTo>
                    <a:lnTo>
                      <a:pt x="512" y="18680"/>
                    </a:lnTo>
                    <a:lnTo>
                      <a:pt x="341" y="18534"/>
                    </a:lnTo>
                    <a:lnTo>
                      <a:pt x="219" y="18364"/>
                    </a:lnTo>
                    <a:lnTo>
                      <a:pt x="98" y="18169"/>
                    </a:lnTo>
                    <a:lnTo>
                      <a:pt x="25" y="17998"/>
                    </a:lnTo>
                    <a:lnTo>
                      <a:pt x="0" y="17828"/>
                    </a:lnTo>
                    <a:lnTo>
                      <a:pt x="0" y="877"/>
                    </a:lnTo>
                    <a:lnTo>
                      <a:pt x="0" y="877"/>
                    </a:lnTo>
                    <a:lnTo>
                      <a:pt x="25" y="706"/>
                    </a:lnTo>
                    <a:lnTo>
                      <a:pt x="98" y="560"/>
                    </a:lnTo>
                    <a:lnTo>
                      <a:pt x="195" y="414"/>
                    </a:lnTo>
                    <a:lnTo>
                      <a:pt x="341" y="268"/>
                    </a:lnTo>
                    <a:lnTo>
                      <a:pt x="487" y="171"/>
                    </a:lnTo>
                    <a:lnTo>
                      <a:pt x="658" y="73"/>
                    </a:lnTo>
                    <a:lnTo>
                      <a:pt x="828" y="24"/>
                    </a:lnTo>
                    <a:lnTo>
                      <a:pt x="974" y="0"/>
                    </a:lnTo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>
                <a:off x="626775" y="929175"/>
                <a:ext cx="377525" cy="462775"/>
              </a:xfrm>
              <a:custGeom>
                <a:avLst/>
                <a:gdLst/>
                <a:ahLst/>
                <a:cxnLst/>
                <a:rect l="l" t="t" r="r" b="b"/>
                <a:pathLst>
                  <a:path w="15101" h="18511" fill="none" extrusionOk="0">
                    <a:moveTo>
                      <a:pt x="15101" y="3362"/>
                    </a:moveTo>
                    <a:lnTo>
                      <a:pt x="15101" y="17731"/>
                    </a:lnTo>
                    <a:lnTo>
                      <a:pt x="15101" y="17731"/>
                    </a:lnTo>
                    <a:lnTo>
                      <a:pt x="15077" y="17877"/>
                    </a:lnTo>
                    <a:lnTo>
                      <a:pt x="15028" y="18024"/>
                    </a:lnTo>
                    <a:lnTo>
                      <a:pt x="14979" y="18145"/>
                    </a:lnTo>
                    <a:lnTo>
                      <a:pt x="14882" y="18267"/>
                    </a:lnTo>
                    <a:lnTo>
                      <a:pt x="14760" y="18365"/>
                    </a:lnTo>
                    <a:lnTo>
                      <a:pt x="14614" y="18438"/>
                    </a:lnTo>
                    <a:lnTo>
                      <a:pt x="14468" y="18486"/>
                    </a:lnTo>
                    <a:lnTo>
                      <a:pt x="14322" y="18511"/>
                    </a:lnTo>
                    <a:lnTo>
                      <a:pt x="780" y="18511"/>
                    </a:lnTo>
                    <a:lnTo>
                      <a:pt x="780" y="18511"/>
                    </a:lnTo>
                    <a:lnTo>
                      <a:pt x="634" y="18486"/>
                    </a:lnTo>
                    <a:lnTo>
                      <a:pt x="488" y="18438"/>
                    </a:lnTo>
                    <a:lnTo>
                      <a:pt x="342" y="18365"/>
                    </a:lnTo>
                    <a:lnTo>
                      <a:pt x="220" y="18267"/>
                    </a:lnTo>
                    <a:lnTo>
                      <a:pt x="123" y="18145"/>
                    </a:lnTo>
                    <a:lnTo>
                      <a:pt x="74" y="18024"/>
                    </a:lnTo>
                    <a:lnTo>
                      <a:pt x="25" y="17877"/>
                    </a:lnTo>
                    <a:lnTo>
                      <a:pt x="1" y="17731"/>
                    </a:lnTo>
                    <a:lnTo>
                      <a:pt x="1" y="780"/>
                    </a:lnTo>
                    <a:lnTo>
                      <a:pt x="1" y="780"/>
                    </a:lnTo>
                    <a:lnTo>
                      <a:pt x="25" y="610"/>
                    </a:lnTo>
                    <a:lnTo>
                      <a:pt x="74" y="464"/>
                    </a:lnTo>
                    <a:lnTo>
                      <a:pt x="123" y="342"/>
                    </a:lnTo>
                    <a:lnTo>
                      <a:pt x="220" y="220"/>
                    </a:lnTo>
                    <a:lnTo>
                      <a:pt x="342" y="123"/>
                    </a:lnTo>
                    <a:lnTo>
                      <a:pt x="488" y="50"/>
                    </a:lnTo>
                    <a:lnTo>
                      <a:pt x="634" y="1"/>
                    </a:lnTo>
                    <a:lnTo>
                      <a:pt x="780" y="1"/>
                    </a:lnTo>
                    <a:lnTo>
                      <a:pt x="11740" y="1"/>
                    </a:lnTo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>
                <a:off x="688900" y="1256150"/>
                <a:ext cx="1339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359" h="1" fill="none" extrusionOk="0">
                    <a:moveTo>
                      <a:pt x="5358" y="0"/>
                    </a:moveTo>
                    <a:lnTo>
                      <a:pt x="0" y="0"/>
                    </a:lnTo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>
                <a:off x="688900" y="1201350"/>
                <a:ext cx="2557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0230" h="1" fill="none" extrusionOk="0">
                    <a:moveTo>
                      <a:pt x="10229" y="1"/>
                    </a:moveTo>
                    <a:lnTo>
                      <a:pt x="0" y="1"/>
                    </a:lnTo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>
                <a:off x="688900" y="1145950"/>
                <a:ext cx="2557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0230" h="1" fill="none" extrusionOk="0">
                    <a:moveTo>
                      <a:pt x="10229" y="0"/>
                    </a:moveTo>
                    <a:lnTo>
                      <a:pt x="0" y="0"/>
                    </a:lnTo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>
                <a:off x="688900" y="1090525"/>
                <a:ext cx="2557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0230" h="1" fill="none" extrusionOk="0">
                    <a:moveTo>
                      <a:pt x="10229" y="1"/>
                    </a:moveTo>
                    <a:lnTo>
                      <a:pt x="0" y="1"/>
                    </a:lnTo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>
                <a:off x="920250" y="929175"/>
                <a:ext cx="84050" cy="84050"/>
              </a:xfrm>
              <a:custGeom>
                <a:avLst/>
                <a:gdLst/>
                <a:ahLst/>
                <a:cxnLst/>
                <a:rect l="l" t="t" r="r" b="b"/>
                <a:pathLst>
                  <a:path w="3362" h="3362" fill="none" extrusionOk="0">
                    <a:moveTo>
                      <a:pt x="1" y="2582"/>
                    </a:moveTo>
                    <a:lnTo>
                      <a:pt x="1" y="1"/>
                    </a:lnTo>
                    <a:lnTo>
                      <a:pt x="3362" y="3362"/>
                    </a:lnTo>
                    <a:lnTo>
                      <a:pt x="780" y="3362"/>
                    </a:lnTo>
                    <a:lnTo>
                      <a:pt x="780" y="3362"/>
                    </a:lnTo>
                    <a:lnTo>
                      <a:pt x="610" y="3337"/>
                    </a:lnTo>
                    <a:lnTo>
                      <a:pt x="464" y="3289"/>
                    </a:lnTo>
                    <a:lnTo>
                      <a:pt x="342" y="3216"/>
                    </a:lnTo>
                    <a:lnTo>
                      <a:pt x="220" y="3118"/>
                    </a:lnTo>
                    <a:lnTo>
                      <a:pt x="123" y="3021"/>
                    </a:lnTo>
                    <a:lnTo>
                      <a:pt x="50" y="2875"/>
                    </a:lnTo>
                    <a:lnTo>
                      <a:pt x="1" y="2729"/>
                    </a:lnTo>
                    <a:lnTo>
                      <a:pt x="1" y="2582"/>
                    </a:lnTo>
                    <a:lnTo>
                      <a:pt x="1" y="2582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0" name="Google Shape;180;p2"/>
            <p:cNvSpPr/>
            <p:nvPr/>
          </p:nvSpPr>
          <p:spPr>
            <a:xfrm>
              <a:off x="9152752" y="221406"/>
              <a:ext cx="351077" cy="349039"/>
            </a:xfrm>
            <a:custGeom>
              <a:avLst/>
              <a:gdLst/>
              <a:ahLst/>
              <a:cxnLst/>
              <a:rect l="l" t="t" r="r" b="b"/>
              <a:pathLst>
                <a:path w="16708" h="16611" fill="none" extrusionOk="0">
                  <a:moveTo>
                    <a:pt x="414" y="8842"/>
                  </a:moveTo>
                  <a:lnTo>
                    <a:pt x="8403" y="1048"/>
                  </a:lnTo>
                  <a:lnTo>
                    <a:pt x="8403" y="1048"/>
                  </a:lnTo>
                  <a:lnTo>
                    <a:pt x="8500" y="951"/>
                  </a:lnTo>
                  <a:lnTo>
                    <a:pt x="8597" y="829"/>
                  </a:lnTo>
                  <a:lnTo>
                    <a:pt x="8865" y="658"/>
                  </a:lnTo>
                  <a:lnTo>
                    <a:pt x="9158" y="488"/>
                  </a:lnTo>
                  <a:lnTo>
                    <a:pt x="9450" y="317"/>
                  </a:lnTo>
                  <a:lnTo>
                    <a:pt x="9450" y="317"/>
                  </a:lnTo>
                  <a:lnTo>
                    <a:pt x="9839" y="171"/>
                  </a:lnTo>
                  <a:lnTo>
                    <a:pt x="10180" y="74"/>
                  </a:lnTo>
                  <a:lnTo>
                    <a:pt x="10497" y="25"/>
                  </a:lnTo>
                  <a:lnTo>
                    <a:pt x="10814" y="1"/>
                  </a:lnTo>
                  <a:lnTo>
                    <a:pt x="15344" y="1"/>
                  </a:lnTo>
                  <a:lnTo>
                    <a:pt x="15344" y="1"/>
                  </a:lnTo>
                  <a:lnTo>
                    <a:pt x="15465" y="1"/>
                  </a:lnTo>
                  <a:lnTo>
                    <a:pt x="15587" y="49"/>
                  </a:lnTo>
                  <a:lnTo>
                    <a:pt x="15855" y="122"/>
                  </a:lnTo>
                  <a:lnTo>
                    <a:pt x="16099" y="269"/>
                  </a:lnTo>
                  <a:lnTo>
                    <a:pt x="16294" y="415"/>
                  </a:lnTo>
                  <a:lnTo>
                    <a:pt x="16294" y="415"/>
                  </a:lnTo>
                  <a:lnTo>
                    <a:pt x="16391" y="537"/>
                  </a:lnTo>
                  <a:lnTo>
                    <a:pt x="16488" y="658"/>
                  </a:lnTo>
                  <a:lnTo>
                    <a:pt x="16561" y="780"/>
                  </a:lnTo>
                  <a:lnTo>
                    <a:pt x="16610" y="902"/>
                  </a:lnTo>
                  <a:lnTo>
                    <a:pt x="16659" y="1048"/>
                  </a:lnTo>
                  <a:lnTo>
                    <a:pt x="16683" y="1170"/>
                  </a:lnTo>
                  <a:lnTo>
                    <a:pt x="16708" y="1486"/>
                  </a:lnTo>
                  <a:lnTo>
                    <a:pt x="16708" y="5992"/>
                  </a:lnTo>
                  <a:lnTo>
                    <a:pt x="16708" y="5992"/>
                  </a:lnTo>
                  <a:lnTo>
                    <a:pt x="16683" y="6309"/>
                  </a:lnTo>
                  <a:lnTo>
                    <a:pt x="16635" y="6625"/>
                  </a:lnTo>
                  <a:lnTo>
                    <a:pt x="16537" y="6942"/>
                  </a:lnTo>
                  <a:lnTo>
                    <a:pt x="16391" y="7258"/>
                  </a:lnTo>
                  <a:lnTo>
                    <a:pt x="16391" y="7258"/>
                  </a:lnTo>
                  <a:lnTo>
                    <a:pt x="16342" y="7453"/>
                  </a:lnTo>
                  <a:lnTo>
                    <a:pt x="16294" y="7624"/>
                  </a:lnTo>
                  <a:lnTo>
                    <a:pt x="16196" y="7770"/>
                  </a:lnTo>
                  <a:lnTo>
                    <a:pt x="16123" y="7916"/>
                  </a:lnTo>
                  <a:lnTo>
                    <a:pt x="15928" y="8160"/>
                  </a:lnTo>
                  <a:lnTo>
                    <a:pt x="15758" y="8403"/>
                  </a:lnTo>
                  <a:lnTo>
                    <a:pt x="7891" y="16197"/>
                  </a:lnTo>
                  <a:lnTo>
                    <a:pt x="7891" y="16197"/>
                  </a:lnTo>
                  <a:lnTo>
                    <a:pt x="7794" y="16294"/>
                  </a:lnTo>
                  <a:lnTo>
                    <a:pt x="7696" y="16392"/>
                  </a:lnTo>
                  <a:lnTo>
                    <a:pt x="7574" y="16465"/>
                  </a:lnTo>
                  <a:lnTo>
                    <a:pt x="7453" y="16513"/>
                  </a:lnTo>
                  <a:lnTo>
                    <a:pt x="7185" y="16586"/>
                  </a:lnTo>
                  <a:lnTo>
                    <a:pt x="6941" y="16611"/>
                  </a:lnTo>
                  <a:lnTo>
                    <a:pt x="6941" y="16611"/>
                  </a:lnTo>
                  <a:lnTo>
                    <a:pt x="6649" y="16586"/>
                  </a:lnTo>
                  <a:lnTo>
                    <a:pt x="6503" y="16562"/>
                  </a:lnTo>
                  <a:lnTo>
                    <a:pt x="6381" y="16513"/>
                  </a:lnTo>
                  <a:lnTo>
                    <a:pt x="6235" y="16465"/>
                  </a:lnTo>
                  <a:lnTo>
                    <a:pt x="6113" y="16392"/>
                  </a:lnTo>
                  <a:lnTo>
                    <a:pt x="5991" y="16294"/>
                  </a:lnTo>
                  <a:lnTo>
                    <a:pt x="5894" y="16197"/>
                  </a:lnTo>
                  <a:lnTo>
                    <a:pt x="414" y="10839"/>
                  </a:lnTo>
                  <a:lnTo>
                    <a:pt x="414" y="10839"/>
                  </a:lnTo>
                  <a:lnTo>
                    <a:pt x="268" y="10595"/>
                  </a:lnTo>
                  <a:lnTo>
                    <a:pt x="122" y="10352"/>
                  </a:lnTo>
                  <a:lnTo>
                    <a:pt x="24" y="10108"/>
                  </a:lnTo>
                  <a:lnTo>
                    <a:pt x="0" y="10011"/>
                  </a:lnTo>
                  <a:lnTo>
                    <a:pt x="0" y="9889"/>
                  </a:lnTo>
                  <a:lnTo>
                    <a:pt x="0" y="9889"/>
                  </a:lnTo>
                  <a:lnTo>
                    <a:pt x="0" y="9718"/>
                  </a:lnTo>
                  <a:lnTo>
                    <a:pt x="24" y="9597"/>
                  </a:lnTo>
                  <a:lnTo>
                    <a:pt x="122" y="9329"/>
                  </a:lnTo>
                  <a:lnTo>
                    <a:pt x="268" y="9061"/>
                  </a:lnTo>
                  <a:lnTo>
                    <a:pt x="414" y="8842"/>
                  </a:lnTo>
                  <a:lnTo>
                    <a:pt x="414" y="8842"/>
                  </a:lnTo>
                  <a:close/>
                  <a:moveTo>
                    <a:pt x="12519" y="4190"/>
                  </a:moveTo>
                  <a:lnTo>
                    <a:pt x="12519" y="4190"/>
                  </a:lnTo>
                  <a:lnTo>
                    <a:pt x="12689" y="4336"/>
                  </a:lnTo>
                  <a:lnTo>
                    <a:pt x="12859" y="4433"/>
                  </a:lnTo>
                  <a:lnTo>
                    <a:pt x="13030" y="4482"/>
                  </a:lnTo>
                  <a:lnTo>
                    <a:pt x="13249" y="4482"/>
                  </a:lnTo>
                  <a:lnTo>
                    <a:pt x="13249" y="4482"/>
                  </a:lnTo>
                  <a:lnTo>
                    <a:pt x="13444" y="4482"/>
                  </a:lnTo>
                  <a:lnTo>
                    <a:pt x="13615" y="4433"/>
                  </a:lnTo>
                  <a:lnTo>
                    <a:pt x="13761" y="4336"/>
                  </a:lnTo>
                  <a:lnTo>
                    <a:pt x="13882" y="4190"/>
                  </a:lnTo>
                  <a:lnTo>
                    <a:pt x="13882" y="4190"/>
                  </a:lnTo>
                  <a:lnTo>
                    <a:pt x="14029" y="4044"/>
                  </a:lnTo>
                  <a:lnTo>
                    <a:pt x="14102" y="3873"/>
                  </a:lnTo>
                  <a:lnTo>
                    <a:pt x="14150" y="3727"/>
                  </a:lnTo>
                  <a:lnTo>
                    <a:pt x="14175" y="3557"/>
                  </a:lnTo>
                  <a:lnTo>
                    <a:pt x="14175" y="3557"/>
                  </a:lnTo>
                  <a:lnTo>
                    <a:pt x="14150" y="3362"/>
                  </a:lnTo>
                  <a:lnTo>
                    <a:pt x="14102" y="3167"/>
                  </a:lnTo>
                  <a:lnTo>
                    <a:pt x="14029" y="2996"/>
                  </a:lnTo>
                  <a:lnTo>
                    <a:pt x="13882" y="2850"/>
                  </a:lnTo>
                  <a:lnTo>
                    <a:pt x="13882" y="2850"/>
                  </a:lnTo>
                  <a:lnTo>
                    <a:pt x="13761" y="2728"/>
                  </a:lnTo>
                  <a:lnTo>
                    <a:pt x="13615" y="2655"/>
                  </a:lnTo>
                  <a:lnTo>
                    <a:pt x="13444" y="2582"/>
                  </a:lnTo>
                  <a:lnTo>
                    <a:pt x="13249" y="2558"/>
                  </a:lnTo>
                  <a:lnTo>
                    <a:pt x="13249" y="2558"/>
                  </a:lnTo>
                  <a:lnTo>
                    <a:pt x="13030" y="2582"/>
                  </a:lnTo>
                  <a:lnTo>
                    <a:pt x="12859" y="2655"/>
                  </a:lnTo>
                  <a:lnTo>
                    <a:pt x="12689" y="2728"/>
                  </a:lnTo>
                  <a:lnTo>
                    <a:pt x="12519" y="2850"/>
                  </a:lnTo>
                  <a:lnTo>
                    <a:pt x="12519" y="2850"/>
                  </a:lnTo>
                  <a:lnTo>
                    <a:pt x="12445" y="2996"/>
                  </a:lnTo>
                  <a:lnTo>
                    <a:pt x="12372" y="3167"/>
                  </a:lnTo>
                  <a:lnTo>
                    <a:pt x="12324" y="3362"/>
                  </a:lnTo>
                  <a:lnTo>
                    <a:pt x="12324" y="3557"/>
                  </a:lnTo>
                  <a:lnTo>
                    <a:pt x="12324" y="3557"/>
                  </a:lnTo>
                  <a:lnTo>
                    <a:pt x="12324" y="3727"/>
                  </a:lnTo>
                  <a:lnTo>
                    <a:pt x="12372" y="3873"/>
                  </a:lnTo>
                  <a:lnTo>
                    <a:pt x="12445" y="4044"/>
                  </a:lnTo>
                  <a:lnTo>
                    <a:pt x="12519" y="4190"/>
                  </a:lnTo>
                  <a:lnTo>
                    <a:pt x="12519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1" name="Google Shape;181;p2"/>
            <p:cNvGrpSpPr/>
            <p:nvPr/>
          </p:nvGrpSpPr>
          <p:grpSpPr>
            <a:xfrm>
              <a:off x="8724745" y="870775"/>
              <a:ext cx="391001" cy="264085"/>
              <a:chOff x="564675" y="1700625"/>
              <a:chExt cx="465200" cy="314200"/>
            </a:xfrm>
          </p:grpSpPr>
          <p:sp>
            <p:nvSpPr>
              <p:cNvPr id="182" name="Google Shape;182;p2"/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9FC5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5" name="Google Shape;185;p2"/>
            <p:cNvSpPr/>
            <p:nvPr/>
          </p:nvSpPr>
          <p:spPr>
            <a:xfrm>
              <a:off x="9124315" y="1471215"/>
              <a:ext cx="340844" cy="340865"/>
            </a:xfrm>
            <a:custGeom>
              <a:avLst/>
              <a:gdLst/>
              <a:ahLst/>
              <a:cxnLst/>
              <a:rect l="l" t="t" r="r" b="b"/>
              <a:pathLst>
                <a:path w="16221" h="16222" fill="none" extrusionOk="0">
                  <a:moveTo>
                    <a:pt x="0" y="8111"/>
                  </a:moveTo>
                  <a:lnTo>
                    <a:pt x="0" y="8111"/>
                  </a:lnTo>
                  <a:lnTo>
                    <a:pt x="0" y="7697"/>
                  </a:lnTo>
                  <a:lnTo>
                    <a:pt x="49" y="7283"/>
                  </a:lnTo>
                  <a:lnTo>
                    <a:pt x="98" y="6869"/>
                  </a:lnTo>
                  <a:lnTo>
                    <a:pt x="171" y="6479"/>
                  </a:lnTo>
                  <a:lnTo>
                    <a:pt x="244" y="6090"/>
                  </a:lnTo>
                  <a:lnTo>
                    <a:pt x="366" y="5700"/>
                  </a:lnTo>
                  <a:lnTo>
                    <a:pt x="487" y="5335"/>
                  </a:lnTo>
                  <a:lnTo>
                    <a:pt x="634" y="4945"/>
                  </a:lnTo>
                  <a:lnTo>
                    <a:pt x="804" y="4604"/>
                  </a:lnTo>
                  <a:lnTo>
                    <a:pt x="975" y="4239"/>
                  </a:lnTo>
                  <a:lnTo>
                    <a:pt x="1169" y="3898"/>
                  </a:lnTo>
                  <a:lnTo>
                    <a:pt x="1389" y="3581"/>
                  </a:lnTo>
                  <a:lnTo>
                    <a:pt x="1608" y="3264"/>
                  </a:lnTo>
                  <a:lnTo>
                    <a:pt x="1851" y="2948"/>
                  </a:lnTo>
                  <a:lnTo>
                    <a:pt x="2119" y="2656"/>
                  </a:lnTo>
                  <a:lnTo>
                    <a:pt x="2387" y="2388"/>
                  </a:lnTo>
                  <a:lnTo>
                    <a:pt x="2655" y="2120"/>
                  </a:lnTo>
                  <a:lnTo>
                    <a:pt x="2947" y="1852"/>
                  </a:lnTo>
                  <a:lnTo>
                    <a:pt x="3264" y="1608"/>
                  </a:lnTo>
                  <a:lnTo>
                    <a:pt x="3581" y="1389"/>
                  </a:lnTo>
                  <a:lnTo>
                    <a:pt x="3897" y="1170"/>
                  </a:lnTo>
                  <a:lnTo>
                    <a:pt x="4238" y="975"/>
                  </a:lnTo>
                  <a:lnTo>
                    <a:pt x="4603" y="805"/>
                  </a:lnTo>
                  <a:lnTo>
                    <a:pt x="4944" y="634"/>
                  </a:lnTo>
                  <a:lnTo>
                    <a:pt x="5334" y="488"/>
                  </a:lnTo>
                  <a:lnTo>
                    <a:pt x="5699" y="366"/>
                  </a:lnTo>
                  <a:lnTo>
                    <a:pt x="6089" y="244"/>
                  </a:lnTo>
                  <a:lnTo>
                    <a:pt x="6479" y="171"/>
                  </a:lnTo>
                  <a:lnTo>
                    <a:pt x="6868" y="98"/>
                  </a:lnTo>
                  <a:lnTo>
                    <a:pt x="7282" y="50"/>
                  </a:lnTo>
                  <a:lnTo>
                    <a:pt x="7696" y="1"/>
                  </a:lnTo>
                  <a:lnTo>
                    <a:pt x="8111" y="1"/>
                  </a:lnTo>
                  <a:lnTo>
                    <a:pt x="8111" y="1"/>
                  </a:lnTo>
                  <a:lnTo>
                    <a:pt x="8525" y="1"/>
                  </a:lnTo>
                  <a:lnTo>
                    <a:pt x="8939" y="50"/>
                  </a:lnTo>
                  <a:lnTo>
                    <a:pt x="9353" y="98"/>
                  </a:lnTo>
                  <a:lnTo>
                    <a:pt x="9742" y="171"/>
                  </a:lnTo>
                  <a:lnTo>
                    <a:pt x="10132" y="244"/>
                  </a:lnTo>
                  <a:lnTo>
                    <a:pt x="10522" y="366"/>
                  </a:lnTo>
                  <a:lnTo>
                    <a:pt x="10911" y="488"/>
                  </a:lnTo>
                  <a:lnTo>
                    <a:pt x="11277" y="634"/>
                  </a:lnTo>
                  <a:lnTo>
                    <a:pt x="11618" y="805"/>
                  </a:lnTo>
                  <a:lnTo>
                    <a:pt x="11983" y="975"/>
                  </a:lnTo>
                  <a:lnTo>
                    <a:pt x="12324" y="1170"/>
                  </a:lnTo>
                  <a:lnTo>
                    <a:pt x="12641" y="1389"/>
                  </a:lnTo>
                  <a:lnTo>
                    <a:pt x="12957" y="1608"/>
                  </a:lnTo>
                  <a:lnTo>
                    <a:pt x="13274" y="1852"/>
                  </a:lnTo>
                  <a:lnTo>
                    <a:pt x="13566" y="2120"/>
                  </a:lnTo>
                  <a:lnTo>
                    <a:pt x="13834" y="2388"/>
                  </a:lnTo>
                  <a:lnTo>
                    <a:pt x="14126" y="2656"/>
                  </a:lnTo>
                  <a:lnTo>
                    <a:pt x="14370" y="2948"/>
                  </a:lnTo>
                  <a:lnTo>
                    <a:pt x="14613" y="3264"/>
                  </a:lnTo>
                  <a:lnTo>
                    <a:pt x="14832" y="3581"/>
                  </a:lnTo>
                  <a:lnTo>
                    <a:pt x="15052" y="3898"/>
                  </a:lnTo>
                  <a:lnTo>
                    <a:pt x="15247" y="4239"/>
                  </a:lnTo>
                  <a:lnTo>
                    <a:pt x="15417" y="4604"/>
                  </a:lnTo>
                  <a:lnTo>
                    <a:pt x="15587" y="4945"/>
                  </a:lnTo>
                  <a:lnTo>
                    <a:pt x="15734" y="5335"/>
                  </a:lnTo>
                  <a:lnTo>
                    <a:pt x="15855" y="5700"/>
                  </a:lnTo>
                  <a:lnTo>
                    <a:pt x="15977" y="6090"/>
                  </a:lnTo>
                  <a:lnTo>
                    <a:pt x="16050" y="6479"/>
                  </a:lnTo>
                  <a:lnTo>
                    <a:pt x="16123" y="6869"/>
                  </a:lnTo>
                  <a:lnTo>
                    <a:pt x="16172" y="7283"/>
                  </a:lnTo>
                  <a:lnTo>
                    <a:pt x="16221" y="7697"/>
                  </a:lnTo>
                  <a:lnTo>
                    <a:pt x="16221" y="8111"/>
                  </a:lnTo>
                  <a:lnTo>
                    <a:pt x="16221" y="8111"/>
                  </a:lnTo>
                  <a:lnTo>
                    <a:pt x="16221" y="8525"/>
                  </a:lnTo>
                  <a:lnTo>
                    <a:pt x="16172" y="8939"/>
                  </a:lnTo>
                  <a:lnTo>
                    <a:pt x="16123" y="9353"/>
                  </a:lnTo>
                  <a:lnTo>
                    <a:pt x="16050" y="9743"/>
                  </a:lnTo>
                  <a:lnTo>
                    <a:pt x="15977" y="10133"/>
                  </a:lnTo>
                  <a:lnTo>
                    <a:pt x="15855" y="10522"/>
                  </a:lnTo>
                  <a:lnTo>
                    <a:pt x="15734" y="10888"/>
                  </a:lnTo>
                  <a:lnTo>
                    <a:pt x="15587" y="11277"/>
                  </a:lnTo>
                  <a:lnTo>
                    <a:pt x="15417" y="11618"/>
                  </a:lnTo>
                  <a:lnTo>
                    <a:pt x="15247" y="11984"/>
                  </a:lnTo>
                  <a:lnTo>
                    <a:pt x="15052" y="12324"/>
                  </a:lnTo>
                  <a:lnTo>
                    <a:pt x="14832" y="12641"/>
                  </a:lnTo>
                  <a:lnTo>
                    <a:pt x="14613" y="12958"/>
                  </a:lnTo>
                  <a:lnTo>
                    <a:pt x="14370" y="13274"/>
                  </a:lnTo>
                  <a:lnTo>
                    <a:pt x="14126" y="13567"/>
                  </a:lnTo>
                  <a:lnTo>
                    <a:pt x="13834" y="13835"/>
                  </a:lnTo>
                  <a:lnTo>
                    <a:pt x="13566" y="14102"/>
                  </a:lnTo>
                  <a:lnTo>
                    <a:pt x="13274" y="14370"/>
                  </a:lnTo>
                  <a:lnTo>
                    <a:pt x="12957" y="14614"/>
                  </a:lnTo>
                  <a:lnTo>
                    <a:pt x="12641" y="14833"/>
                  </a:lnTo>
                  <a:lnTo>
                    <a:pt x="12324" y="15052"/>
                  </a:lnTo>
                  <a:lnTo>
                    <a:pt x="11983" y="15247"/>
                  </a:lnTo>
                  <a:lnTo>
                    <a:pt x="11618" y="15418"/>
                  </a:lnTo>
                  <a:lnTo>
                    <a:pt x="11277" y="15588"/>
                  </a:lnTo>
                  <a:lnTo>
                    <a:pt x="10911" y="15734"/>
                  </a:lnTo>
                  <a:lnTo>
                    <a:pt x="10522" y="15856"/>
                  </a:lnTo>
                  <a:lnTo>
                    <a:pt x="10132" y="15978"/>
                  </a:lnTo>
                  <a:lnTo>
                    <a:pt x="9742" y="16051"/>
                  </a:lnTo>
                  <a:lnTo>
                    <a:pt x="9353" y="16124"/>
                  </a:lnTo>
                  <a:lnTo>
                    <a:pt x="8939" y="16173"/>
                  </a:lnTo>
                  <a:lnTo>
                    <a:pt x="8525" y="16221"/>
                  </a:lnTo>
                  <a:lnTo>
                    <a:pt x="8111" y="16221"/>
                  </a:lnTo>
                  <a:lnTo>
                    <a:pt x="8111" y="16221"/>
                  </a:lnTo>
                  <a:lnTo>
                    <a:pt x="7696" y="16221"/>
                  </a:lnTo>
                  <a:lnTo>
                    <a:pt x="7282" y="16173"/>
                  </a:lnTo>
                  <a:lnTo>
                    <a:pt x="6868" y="16124"/>
                  </a:lnTo>
                  <a:lnTo>
                    <a:pt x="6479" y="16051"/>
                  </a:lnTo>
                  <a:lnTo>
                    <a:pt x="6089" y="15978"/>
                  </a:lnTo>
                  <a:lnTo>
                    <a:pt x="5699" y="15856"/>
                  </a:lnTo>
                  <a:lnTo>
                    <a:pt x="5334" y="15734"/>
                  </a:lnTo>
                  <a:lnTo>
                    <a:pt x="4944" y="15588"/>
                  </a:lnTo>
                  <a:lnTo>
                    <a:pt x="4603" y="15418"/>
                  </a:lnTo>
                  <a:lnTo>
                    <a:pt x="4238" y="15247"/>
                  </a:lnTo>
                  <a:lnTo>
                    <a:pt x="3897" y="15052"/>
                  </a:lnTo>
                  <a:lnTo>
                    <a:pt x="3581" y="14833"/>
                  </a:lnTo>
                  <a:lnTo>
                    <a:pt x="3264" y="14614"/>
                  </a:lnTo>
                  <a:lnTo>
                    <a:pt x="2947" y="14370"/>
                  </a:lnTo>
                  <a:lnTo>
                    <a:pt x="2655" y="14102"/>
                  </a:lnTo>
                  <a:lnTo>
                    <a:pt x="2387" y="13835"/>
                  </a:lnTo>
                  <a:lnTo>
                    <a:pt x="2119" y="13567"/>
                  </a:lnTo>
                  <a:lnTo>
                    <a:pt x="1851" y="13274"/>
                  </a:lnTo>
                  <a:lnTo>
                    <a:pt x="1608" y="12958"/>
                  </a:lnTo>
                  <a:lnTo>
                    <a:pt x="1389" y="12641"/>
                  </a:lnTo>
                  <a:lnTo>
                    <a:pt x="1169" y="12324"/>
                  </a:lnTo>
                  <a:lnTo>
                    <a:pt x="975" y="11984"/>
                  </a:lnTo>
                  <a:lnTo>
                    <a:pt x="804" y="11618"/>
                  </a:lnTo>
                  <a:lnTo>
                    <a:pt x="634" y="11277"/>
                  </a:lnTo>
                  <a:lnTo>
                    <a:pt x="487" y="10888"/>
                  </a:lnTo>
                  <a:lnTo>
                    <a:pt x="366" y="10522"/>
                  </a:lnTo>
                  <a:lnTo>
                    <a:pt x="244" y="10133"/>
                  </a:lnTo>
                  <a:lnTo>
                    <a:pt x="171" y="9743"/>
                  </a:lnTo>
                  <a:lnTo>
                    <a:pt x="98" y="9353"/>
                  </a:lnTo>
                  <a:lnTo>
                    <a:pt x="49" y="8939"/>
                  </a:lnTo>
                  <a:lnTo>
                    <a:pt x="0" y="8525"/>
                  </a:lnTo>
                  <a:lnTo>
                    <a:pt x="0" y="8111"/>
                  </a:lnTo>
                  <a:lnTo>
                    <a:pt x="0" y="8111"/>
                  </a:lnTo>
                  <a:close/>
                  <a:moveTo>
                    <a:pt x="7234" y="11180"/>
                  </a:moveTo>
                  <a:lnTo>
                    <a:pt x="7234" y="11180"/>
                  </a:lnTo>
                  <a:lnTo>
                    <a:pt x="7282" y="11180"/>
                  </a:lnTo>
                  <a:lnTo>
                    <a:pt x="7282" y="11180"/>
                  </a:lnTo>
                  <a:lnTo>
                    <a:pt x="7453" y="11155"/>
                  </a:lnTo>
                  <a:lnTo>
                    <a:pt x="7623" y="11082"/>
                  </a:lnTo>
                  <a:lnTo>
                    <a:pt x="7794" y="10985"/>
                  </a:lnTo>
                  <a:lnTo>
                    <a:pt x="7916" y="10863"/>
                  </a:lnTo>
                  <a:lnTo>
                    <a:pt x="12007" y="6747"/>
                  </a:lnTo>
                  <a:lnTo>
                    <a:pt x="12007" y="6747"/>
                  </a:lnTo>
                  <a:lnTo>
                    <a:pt x="12105" y="6625"/>
                  </a:lnTo>
                  <a:lnTo>
                    <a:pt x="12153" y="6504"/>
                  </a:lnTo>
                  <a:lnTo>
                    <a:pt x="12202" y="6358"/>
                  </a:lnTo>
                  <a:lnTo>
                    <a:pt x="12202" y="6211"/>
                  </a:lnTo>
                  <a:lnTo>
                    <a:pt x="12202" y="6211"/>
                  </a:lnTo>
                  <a:lnTo>
                    <a:pt x="12178" y="6017"/>
                  </a:lnTo>
                  <a:lnTo>
                    <a:pt x="12129" y="5822"/>
                  </a:lnTo>
                  <a:lnTo>
                    <a:pt x="12032" y="5676"/>
                  </a:lnTo>
                  <a:lnTo>
                    <a:pt x="11886" y="5529"/>
                  </a:lnTo>
                  <a:lnTo>
                    <a:pt x="11886" y="5529"/>
                  </a:lnTo>
                  <a:lnTo>
                    <a:pt x="11764" y="5432"/>
                  </a:lnTo>
                  <a:lnTo>
                    <a:pt x="11618" y="5383"/>
                  </a:lnTo>
                  <a:lnTo>
                    <a:pt x="11472" y="5335"/>
                  </a:lnTo>
                  <a:lnTo>
                    <a:pt x="11325" y="5335"/>
                  </a:lnTo>
                  <a:lnTo>
                    <a:pt x="11325" y="5335"/>
                  </a:lnTo>
                  <a:lnTo>
                    <a:pt x="11131" y="5359"/>
                  </a:lnTo>
                  <a:lnTo>
                    <a:pt x="10960" y="5408"/>
                  </a:lnTo>
                  <a:lnTo>
                    <a:pt x="10790" y="5505"/>
                  </a:lnTo>
                  <a:lnTo>
                    <a:pt x="10643" y="5651"/>
                  </a:lnTo>
                  <a:lnTo>
                    <a:pt x="7161" y="8988"/>
                  </a:lnTo>
                  <a:lnTo>
                    <a:pt x="5797" y="7648"/>
                  </a:lnTo>
                  <a:lnTo>
                    <a:pt x="5797" y="7648"/>
                  </a:lnTo>
                  <a:lnTo>
                    <a:pt x="5675" y="7527"/>
                  </a:lnTo>
                  <a:lnTo>
                    <a:pt x="5505" y="7454"/>
                  </a:lnTo>
                  <a:lnTo>
                    <a:pt x="5358" y="7405"/>
                  </a:lnTo>
                  <a:lnTo>
                    <a:pt x="5188" y="7380"/>
                  </a:lnTo>
                  <a:lnTo>
                    <a:pt x="5188" y="7380"/>
                  </a:lnTo>
                  <a:lnTo>
                    <a:pt x="5017" y="7405"/>
                  </a:lnTo>
                  <a:lnTo>
                    <a:pt x="4847" y="7454"/>
                  </a:lnTo>
                  <a:lnTo>
                    <a:pt x="4701" y="7527"/>
                  </a:lnTo>
                  <a:lnTo>
                    <a:pt x="4555" y="7648"/>
                  </a:lnTo>
                  <a:lnTo>
                    <a:pt x="4555" y="7648"/>
                  </a:lnTo>
                  <a:lnTo>
                    <a:pt x="4457" y="7770"/>
                  </a:lnTo>
                  <a:lnTo>
                    <a:pt x="4360" y="7916"/>
                  </a:lnTo>
                  <a:lnTo>
                    <a:pt x="4311" y="8087"/>
                  </a:lnTo>
                  <a:lnTo>
                    <a:pt x="4311" y="8257"/>
                  </a:lnTo>
                  <a:lnTo>
                    <a:pt x="4311" y="8257"/>
                  </a:lnTo>
                  <a:lnTo>
                    <a:pt x="4311" y="8428"/>
                  </a:lnTo>
                  <a:lnTo>
                    <a:pt x="4360" y="8598"/>
                  </a:lnTo>
                  <a:lnTo>
                    <a:pt x="4457" y="8744"/>
                  </a:lnTo>
                  <a:lnTo>
                    <a:pt x="4555" y="8890"/>
                  </a:lnTo>
                  <a:lnTo>
                    <a:pt x="6601" y="10936"/>
                  </a:lnTo>
                  <a:lnTo>
                    <a:pt x="6601" y="10936"/>
                  </a:lnTo>
                  <a:lnTo>
                    <a:pt x="6747" y="11034"/>
                  </a:lnTo>
                  <a:lnTo>
                    <a:pt x="6893" y="11131"/>
                  </a:lnTo>
                  <a:lnTo>
                    <a:pt x="7063" y="11180"/>
                  </a:lnTo>
                  <a:lnTo>
                    <a:pt x="7234" y="11180"/>
                  </a:lnTo>
                  <a:lnTo>
                    <a:pt x="7234" y="11180"/>
                  </a:lnTo>
                  <a:close/>
                </a:path>
              </a:pathLst>
            </a:custGeom>
            <a:noFill/>
            <a:ln w="12175" cap="rnd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atchy sent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B07C2-ED4E-4BB7-99C5-402B52AD2089}" type="datetime1">
              <a:rPr lang="en-US" smtClean="0"/>
              <a:t>2/9/23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7 décembre 2020 - Projet ISSA CollEx-Persée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0" name="Titre 1"/>
          <p:cNvSpPr>
            <a:spLocks noGrp="1"/>
          </p:cNvSpPr>
          <p:nvPr>
            <p:ph type="ctrTitle" hasCustomPrompt="1"/>
          </p:nvPr>
        </p:nvSpPr>
        <p:spPr>
          <a:xfrm>
            <a:off x="0" y="2717012"/>
            <a:ext cx="9144000" cy="807883"/>
          </a:xfrm>
        </p:spPr>
        <p:txBody>
          <a:bodyPr wrap="square">
            <a:spAutoFit/>
          </a:bodyPr>
          <a:lstStyle>
            <a:lvl1pPr algn="ctr">
              <a:defRPr sz="4050" b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 dirty="0" err="1"/>
              <a:t>Cliquez</a:t>
            </a:r>
            <a:r>
              <a:rPr lang="en-US" noProof="0" dirty="0"/>
              <a:t> pour modifier le style du </a:t>
            </a:r>
            <a:r>
              <a:rPr lang="en-US" noProof="0" dirty="0" err="1"/>
              <a:t>texte</a:t>
            </a:r>
            <a:endParaRPr lang="en-US" noProof="0" dirty="0"/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13767DF8-0329-4DC8-BC90-213C6FC904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816" y="220803"/>
            <a:ext cx="516716" cy="72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5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3"/>
          <p:cNvGrpSpPr/>
          <p:nvPr/>
        </p:nvGrpSpPr>
        <p:grpSpPr>
          <a:xfrm>
            <a:off x="-190654" y="240611"/>
            <a:ext cx="9618284" cy="2176458"/>
            <a:chOff x="-114454" y="180463"/>
            <a:chExt cx="9618284" cy="1632384"/>
          </a:xfrm>
        </p:grpSpPr>
        <p:sp>
          <p:nvSpPr>
            <p:cNvPr id="188" name="Google Shape;188;p3"/>
            <p:cNvSpPr/>
            <p:nvPr/>
          </p:nvSpPr>
          <p:spPr>
            <a:xfrm>
              <a:off x="313552" y="221406"/>
              <a:ext cx="351077" cy="349039"/>
            </a:xfrm>
            <a:custGeom>
              <a:avLst/>
              <a:gdLst/>
              <a:ahLst/>
              <a:cxnLst/>
              <a:rect l="l" t="t" r="r" b="b"/>
              <a:pathLst>
                <a:path w="16708" h="16611" fill="none" extrusionOk="0">
                  <a:moveTo>
                    <a:pt x="414" y="8842"/>
                  </a:moveTo>
                  <a:lnTo>
                    <a:pt x="8403" y="1048"/>
                  </a:lnTo>
                  <a:lnTo>
                    <a:pt x="8403" y="1048"/>
                  </a:lnTo>
                  <a:lnTo>
                    <a:pt x="8500" y="951"/>
                  </a:lnTo>
                  <a:lnTo>
                    <a:pt x="8597" y="829"/>
                  </a:lnTo>
                  <a:lnTo>
                    <a:pt x="8865" y="658"/>
                  </a:lnTo>
                  <a:lnTo>
                    <a:pt x="9158" y="488"/>
                  </a:lnTo>
                  <a:lnTo>
                    <a:pt x="9450" y="317"/>
                  </a:lnTo>
                  <a:lnTo>
                    <a:pt x="9450" y="317"/>
                  </a:lnTo>
                  <a:lnTo>
                    <a:pt x="9839" y="171"/>
                  </a:lnTo>
                  <a:lnTo>
                    <a:pt x="10180" y="74"/>
                  </a:lnTo>
                  <a:lnTo>
                    <a:pt x="10497" y="25"/>
                  </a:lnTo>
                  <a:lnTo>
                    <a:pt x="10814" y="1"/>
                  </a:lnTo>
                  <a:lnTo>
                    <a:pt x="15344" y="1"/>
                  </a:lnTo>
                  <a:lnTo>
                    <a:pt x="15344" y="1"/>
                  </a:lnTo>
                  <a:lnTo>
                    <a:pt x="15465" y="1"/>
                  </a:lnTo>
                  <a:lnTo>
                    <a:pt x="15587" y="49"/>
                  </a:lnTo>
                  <a:lnTo>
                    <a:pt x="15855" y="122"/>
                  </a:lnTo>
                  <a:lnTo>
                    <a:pt x="16099" y="269"/>
                  </a:lnTo>
                  <a:lnTo>
                    <a:pt x="16294" y="415"/>
                  </a:lnTo>
                  <a:lnTo>
                    <a:pt x="16294" y="415"/>
                  </a:lnTo>
                  <a:lnTo>
                    <a:pt x="16391" y="537"/>
                  </a:lnTo>
                  <a:lnTo>
                    <a:pt x="16488" y="658"/>
                  </a:lnTo>
                  <a:lnTo>
                    <a:pt x="16561" y="780"/>
                  </a:lnTo>
                  <a:lnTo>
                    <a:pt x="16610" y="902"/>
                  </a:lnTo>
                  <a:lnTo>
                    <a:pt x="16659" y="1048"/>
                  </a:lnTo>
                  <a:lnTo>
                    <a:pt x="16683" y="1170"/>
                  </a:lnTo>
                  <a:lnTo>
                    <a:pt x="16708" y="1486"/>
                  </a:lnTo>
                  <a:lnTo>
                    <a:pt x="16708" y="5992"/>
                  </a:lnTo>
                  <a:lnTo>
                    <a:pt x="16708" y="5992"/>
                  </a:lnTo>
                  <a:lnTo>
                    <a:pt x="16683" y="6309"/>
                  </a:lnTo>
                  <a:lnTo>
                    <a:pt x="16635" y="6625"/>
                  </a:lnTo>
                  <a:lnTo>
                    <a:pt x="16537" y="6942"/>
                  </a:lnTo>
                  <a:lnTo>
                    <a:pt x="16391" y="7258"/>
                  </a:lnTo>
                  <a:lnTo>
                    <a:pt x="16391" y="7258"/>
                  </a:lnTo>
                  <a:lnTo>
                    <a:pt x="16342" y="7453"/>
                  </a:lnTo>
                  <a:lnTo>
                    <a:pt x="16294" y="7624"/>
                  </a:lnTo>
                  <a:lnTo>
                    <a:pt x="16196" y="7770"/>
                  </a:lnTo>
                  <a:lnTo>
                    <a:pt x="16123" y="7916"/>
                  </a:lnTo>
                  <a:lnTo>
                    <a:pt x="15928" y="8160"/>
                  </a:lnTo>
                  <a:lnTo>
                    <a:pt x="15758" y="8403"/>
                  </a:lnTo>
                  <a:lnTo>
                    <a:pt x="7891" y="16197"/>
                  </a:lnTo>
                  <a:lnTo>
                    <a:pt x="7891" y="16197"/>
                  </a:lnTo>
                  <a:lnTo>
                    <a:pt x="7794" y="16294"/>
                  </a:lnTo>
                  <a:lnTo>
                    <a:pt x="7696" y="16392"/>
                  </a:lnTo>
                  <a:lnTo>
                    <a:pt x="7574" y="16465"/>
                  </a:lnTo>
                  <a:lnTo>
                    <a:pt x="7453" y="16513"/>
                  </a:lnTo>
                  <a:lnTo>
                    <a:pt x="7185" y="16586"/>
                  </a:lnTo>
                  <a:lnTo>
                    <a:pt x="6941" y="16611"/>
                  </a:lnTo>
                  <a:lnTo>
                    <a:pt x="6941" y="16611"/>
                  </a:lnTo>
                  <a:lnTo>
                    <a:pt x="6649" y="16586"/>
                  </a:lnTo>
                  <a:lnTo>
                    <a:pt x="6503" y="16562"/>
                  </a:lnTo>
                  <a:lnTo>
                    <a:pt x="6381" y="16513"/>
                  </a:lnTo>
                  <a:lnTo>
                    <a:pt x="6235" y="16465"/>
                  </a:lnTo>
                  <a:lnTo>
                    <a:pt x="6113" y="16392"/>
                  </a:lnTo>
                  <a:lnTo>
                    <a:pt x="5991" y="16294"/>
                  </a:lnTo>
                  <a:lnTo>
                    <a:pt x="5894" y="16197"/>
                  </a:lnTo>
                  <a:lnTo>
                    <a:pt x="414" y="10839"/>
                  </a:lnTo>
                  <a:lnTo>
                    <a:pt x="414" y="10839"/>
                  </a:lnTo>
                  <a:lnTo>
                    <a:pt x="268" y="10595"/>
                  </a:lnTo>
                  <a:lnTo>
                    <a:pt x="122" y="10352"/>
                  </a:lnTo>
                  <a:lnTo>
                    <a:pt x="24" y="10108"/>
                  </a:lnTo>
                  <a:lnTo>
                    <a:pt x="0" y="10011"/>
                  </a:lnTo>
                  <a:lnTo>
                    <a:pt x="0" y="9889"/>
                  </a:lnTo>
                  <a:lnTo>
                    <a:pt x="0" y="9889"/>
                  </a:lnTo>
                  <a:lnTo>
                    <a:pt x="0" y="9718"/>
                  </a:lnTo>
                  <a:lnTo>
                    <a:pt x="24" y="9597"/>
                  </a:lnTo>
                  <a:lnTo>
                    <a:pt x="122" y="9329"/>
                  </a:lnTo>
                  <a:lnTo>
                    <a:pt x="268" y="9061"/>
                  </a:lnTo>
                  <a:lnTo>
                    <a:pt x="414" y="8842"/>
                  </a:lnTo>
                  <a:lnTo>
                    <a:pt x="414" y="8842"/>
                  </a:lnTo>
                  <a:close/>
                  <a:moveTo>
                    <a:pt x="12519" y="4190"/>
                  </a:moveTo>
                  <a:lnTo>
                    <a:pt x="12519" y="4190"/>
                  </a:lnTo>
                  <a:lnTo>
                    <a:pt x="12689" y="4336"/>
                  </a:lnTo>
                  <a:lnTo>
                    <a:pt x="12859" y="4433"/>
                  </a:lnTo>
                  <a:lnTo>
                    <a:pt x="13030" y="4482"/>
                  </a:lnTo>
                  <a:lnTo>
                    <a:pt x="13249" y="4482"/>
                  </a:lnTo>
                  <a:lnTo>
                    <a:pt x="13249" y="4482"/>
                  </a:lnTo>
                  <a:lnTo>
                    <a:pt x="13444" y="4482"/>
                  </a:lnTo>
                  <a:lnTo>
                    <a:pt x="13615" y="4433"/>
                  </a:lnTo>
                  <a:lnTo>
                    <a:pt x="13761" y="4336"/>
                  </a:lnTo>
                  <a:lnTo>
                    <a:pt x="13882" y="4190"/>
                  </a:lnTo>
                  <a:lnTo>
                    <a:pt x="13882" y="4190"/>
                  </a:lnTo>
                  <a:lnTo>
                    <a:pt x="14029" y="4044"/>
                  </a:lnTo>
                  <a:lnTo>
                    <a:pt x="14102" y="3873"/>
                  </a:lnTo>
                  <a:lnTo>
                    <a:pt x="14150" y="3727"/>
                  </a:lnTo>
                  <a:lnTo>
                    <a:pt x="14175" y="3557"/>
                  </a:lnTo>
                  <a:lnTo>
                    <a:pt x="14175" y="3557"/>
                  </a:lnTo>
                  <a:lnTo>
                    <a:pt x="14150" y="3362"/>
                  </a:lnTo>
                  <a:lnTo>
                    <a:pt x="14102" y="3167"/>
                  </a:lnTo>
                  <a:lnTo>
                    <a:pt x="14029" y="2996"/>
                  </a:lnTo>
                  <a:lnTo>
                    <a:pt x="13882" y="2850"/>
                  </a:lnTo>
                  <a:lnTo>
                    <a:pt x="13882" y="2850"/>
                  </a:lnTo>
                  <a:lnTo>
                    <a:pt x="13761" y="2728"/>
                  </a:lnTo>
                  <a:lnTo>
                    <a:pt x="13615" y="2655"/>
                  </a:lnTo>
                  <a:lnTo>
                    <a:pt x="13444" y="2582"/>
                  </a:lnTo>
                  <a:lnTo>
                    <a:pt x="13249" y="2558"/>
                  </a:lnTo>
                  <a:lnTo>
                    <a:pt x="13249" y="2558"/>
                  </a:lnTo>
                  <a:lnTo>
                    <a:pt x="13030" y="2582"/>
                  </a:lnTo>
                  <a:lnTo>
                    <a:pt x="12859" y="2655"/>
                  </a:lnTo>
                  <a:lnTo>
                    <a:pt x="12689" y="2728"/>
                  </a:lnTo>
                  <a:lnTo>
                    <a:pt x="12519" y="2850"/>
                  </a:lnTo>
                  <a:lnTo>
                    <a:pt x="12519" y="2850"/>
                  </a:lnTo>
                  <a:lnTo>
                    <a:pt x="12445" y="2996"/>
                  </a:lnTo>
                  <a:lnTo>
                    <a:pt x="12372" y="3167"/>
                  </a:lnTo>
                  <a:lnTo>
                    <a:pt x="12324" y="3362"/>
                  </a:lnTo>
                  <a:lnTo>
                    <a:pt x="12324" y="3557"/>
                  </a:lnTo>
                  <a:lnTo>
                    <a:pt x="12324" y="3557"/>
                  </a:lnTo>
                  <a:lnTo>
                    <a:pt x="12324" y="3727"/>
                  </a:lnTo>
                  <a:lnTo>
                    <a:pt x="12372" y="3873"/>
                  </a:lnTo>
                  <a:lnTo>
                    <a:pt x="12445" y="4044"/>
                  </a:lnTo>
                  <a:lnTo>
                    <a:pt x="12519" y="4190"/>
                  </a:lnTo>
                  <a:lnTo>
                    <a:pt x="12519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1222213" y="227541"/>
              <a:ext cx="336767" cy="336767"/>
            </a:xfrm>
            <a:custGeom>
              <a:avLst/>
              <a:gdLst/>
              <a:ahLst/>
              <a:cxnLst/>
              <a:rect l="l" t="t" r="r" b="b"/>
              <a:pathLst>
                <a:path w="16027" h="16027" fill="none" extrusionOk="0">
                  <a:moveTo>
                    <a:pt x="14029" y="4019"/>
                  </a:moveTo>
                  <a:lnTo>
                    <a:pt x="14029" y="4019"/>
                  </a:lnTo>
                  <a:lnTo>
                    <a:pt x="14200" y="3849"/>
                  </a:lnTo>
                  <a:lnTo>
                    <a:pt x="14395" y="3752"/>
                  </a:lnTo>
                  <a:lnTo>
                    <a:pt x="14614" y="3678"/>
                  </a:lnTo>
                  <a:lnTo>
                    <a:pt x="14809" y="3630"/>
                  </a:lnTo>
                  <a:lnTo>
                    <a:pt x="15028" y="3581"/>
                  </a:lnTo>
                  <a:lnTo>
                    <a:pt x="15247" y="3484"/>
                  </a:lnTo>
                  <a:lnTo>
                    <a:pt x="15442" y="3362"/>
                  </a:lnTo>
                  <a:lnTo>
                    <a:pt x="15661" y="3191"/>
                  </a:lnTo>
                  <a:lnTo>
                    <a:pt x="15661" y="3191"/>
                  </a:lnTo>
                  <a:lnTo>
                    <a:pt x="15832" y="2997"/>
                  </a:lnTo>
                  <a:lnTo>
                    <a:pt x="15929" y="2777"/>
                  </a:lnTo>
                  <a:lnTo>
                    <a:pt x="16002" y="2534"/>
                  </a:lnTo>
                  <a:lnTo>
                    <a:pt x="16026" y="2266"/>
                  </a:lnTo>
                  <a:lnTo>
                    <a:pt x="16026" y="2266"/>
                  </a:lnTo>
                  <a:lnTo>
                    <a:pt x="16002" y="2047"/>
                  </a:lnTo>
                  <a:lnTo>
                    <a:pt x="15978" y="1827"/>
                  </a:lnTo>
                  <a:lnTo>
                    <a:pt x="15905" y="1633"/>
                  </a:lnTo>
                  <a:lnTo>
                    <a:pt x="15807" y="1413"/>
                  </a:lnTo>
                  <a:lnTo>
                    <a:pt x="15710" y="1243"/>
                  </a:lnTo>
                  <a:lnTo>
                    <a:pt x="15588" y="1048"/>
                  </a:lnTo>
                  <a:lnTo>
                    <a:pt x="15466" y="878"/>
                  </a:lnTo>
                  <a:lnTo>
                    <a:pt x="15320" y="707"/>
                  </a:lnTo>
                  <a:lnTo>
                    <a:pt x="15320" y="707"/>
                  </a:lnTo>
                  <a:lnTo>
                    <a:pt x="15150" y="561"/>
                  </a:lnTo>
                  <a:lnTo>
                    <a:pt x="14979" y="439"/>
                  </a:lnTo>
                  <a:lnTo>
                    <a:pt x="14784" y="317"/>
                  </a:lnTo>
                  <a:lnTo>
                    <a:pt x="14590" y="196"/>
                  </a:lnTo>
                  <a:lnTo>
                    <a:pt x="14395" y="123"/>
                  </a:lnTo>
                  <a:lnTo>
                    <a:pt x="14175" y="50"/>
                  </a:lnTo>
                  <a:lnTo>
                    <a:pt x="13981" y="25"/>
                  </a:lnTo>
                  <a:lnTo>
                    <a:pt x="13761" y="1"/>
                  </a:lnTo>
                  <a:lnTo>
                    <a:pt x="13761" y="1"/>
                  </a:lnTo>
                  <a:lnTo>
                    <a:pt x="13494" y="25"/>
                  </a:lnTo>
                  <a:lnTo>
                    <a:pt x="13250" y="98"/>
                  </a:lnTo>
                  <a:lnTo>
                    <a:pt x="13031" y="196"/>
                  </a:lnTo>
                  <a:lnTo>
                    <a:pt x="12836" y="366"/>
                  </a:lnTo>
                  <a:lnTo>
                    <a:pt x="12836" y="366"/>
                  </a:lnTo>
                  <a:lnTo>
                    <a:pt x="12665" y="561"/>
                  </a:lnTo>
                  <a:lnTo>
                    <a:pt x="12544" y="780"/>
                  </a:lnTo>
                  <a:lnTo>
                    <a:pt x="12471" y="975"/>
                  </a:lnTo>
                  <a:lnTo>
                    <a:pt x="12422" y="1194"/>
                  </a:lnTo>
                  <a:lnTo>
                    <a:pt x="12349" y="1413"/>
                  </a:lnTo>
                  <a:lnTo>
                    <a:pt x="12276" y="1608"/>
                  </a:lnTo>
                  <a:lnTo>
                    <a:pt x="12178" y="1827"/>
                  </a:lnTo>
                  <a:lnTo>
                    <a:pt x="12008" y="1998"/>
                  </a:lnTo>
                  <a:lnTo>
                    <a:pt x="12008" y="1998"/>
                  </a:lnTo>
                  <a:lnTo>
                    <a:pt x="11740" y="2266"/>
                  </a:lnTo>
                  <a:lnTo>
                    <a:pt x="11496" y="2436"/>
                  </a:lnTo>
                  <a:lnTo>
                    <a:pt x="11277" y="2534"/>
                  </a:lnTo>
                  <a:lnTo>
                    <a:pt x="11082" y="2582"/>
                  </a:lnTo>
                  <a:lnTo>
                    <a:pt x="10888" y="2582"/>
                  </a:lnTo>
                  <a:lnTo>
                    <a:pt x="10717" y="2534"/>
                  </a:lnTo>
                  <a:lnTo>
                    <a:pt x="10547" y="2412"/>
                  </a:lnTo>
                  <a:lnTo>
                    <a:pt x="10376" y="2290"/>
                  </a:lnTo>
                  <a:lnTo>
                    <a:pt x="10206" y="2095"/>
                  </a:lnTo>
                  <a:lnTo>
                    <a:pt x="10035" y="1901"/>
                  </a:lnTo>
                  <a:lnTo>
                    <a:pt x="9670" y="1413"/>
                  </a:lnTo>
                  <a:lnTo>
                    <a:pt x="9231" y="878"/>
                  </a:lnTo>
                  <a:lnTo>
                    <a:pt x="8988" y="585"/>
                  </a:lnTo>
                  <a:lnTo>
                    <a:pt x="8720" y="293"/>
                  </a:lnTo>
                  <a:lnTo>
                    <a:pt x="8720" y="293"/>
                  </a:lnTo>
                  <a:lnTo>
                    <a:pt x="8574" y="171"/>
                  </a:lnTo>
                  <a:lnTo>
                    <a:pt x="8379" y="74"/>
                  </a:lnTo>
                  <a:lnTo>
                    <a:pt x="8209" y="25"/>
                  </a:lnTo>
                  <a:lnTo>
                    <a:pt x="8014" y="1"/>
                  </a:lnTo>
                  <a:lnTo>
                    <a:pt x="8014" y="1"/>
                  </a:lnTo>
                  <a:lnTo>
                    <a:pt x="7916" y="25"/>
                  </a:lnTo>
                  <a:lnTo>
                    <a:pt x="7770" y="98"/>
                  </a:lnTo>
                  <a:lnTo>
                    <a:pt x="7307" y="366"/>
                  </a:lnTo>
                  <a:lnTo>
                    <a:pt x="7039" y="537"/>
                  </a:lnTo>
                  <a:lnTo>
                    <a:pt x="6747" y="756"/>
                  </a:lnTo>
                  <a:lnTo>
                    <a:pt x="6431" y="975"/>
                  </a:lnTo>
                  <a:lnTo>
                    <a:pt x="6138" y="1243"/>
                  </a:lnTo>
                  <a:lnTo>
                    <a:pt x="5870" y="1511"/>
                  </a:lnTo>
                  <a:lnTo>
                    <a:pt x="5627" y="1803"/>
                  </a:lnTo>
                  <a:lnTo>
                    <a:pt x="5432" y="2095"/>
                  </a:lnTo>
                  <a:lnTo>
                    <a:pt x="5359" y="2242"/>
                  </a:lnTo>
                  <a:lnTo>
                    <a:pt x="5310" y="2412"/>
                  </a:lnTo>
                  <a:lnTo>
                    <a:pt x="5262" y="2558"/>
                  </a:lnTo>
                  <a:lnTo>
                    <a:pt x="5237" y="2704"/>
                  </a:lnTo>
                  <a:lnTo>
                    <a:pt x="5237" y="2850"/>
                  </a:lnTo>
                  <a:lnTo>
                    <a:pt x="5262" y="3021"/>
                  </a:lnTo>
                  <a:lnTo>
                    <a:pt x="5310" y="3167"/>
                  </a:lnTo>
                  <a:lnTo>
                    <a:pt x="5383" y="3313"/>
                  </a:lnTo>
                  <a:lnTo>
                    <a:pt x="5481" y="3459"/>
                  </a:lnTo>
                  <a:lnTo>
                    <a:pt x="5603" y="3605"/>
                  </a:lnTo>
                  <a:lnTo>
                    <a:pt x="5603" y="3605"/>
                  </a:lnTo>
                  <a:lnTo>
                    <a:pt x="5797" y="3752"/>
                  </a:lnTo>
                  <a:lnTo>
                    <a:pt x="5992" y="3849"/>
                  </a:lnTo>
                  <a:lnTo>
                    <a:pt x="6187" y="3946"/>
                  </a:lnTo>
                  <a:lnTo>
                    <a:pt x="6406" y="3995"/>
                  </a:lnTo>
                  <a:lnTo>
                    <a:pt x="6625" y="4044"/>
                  </a:lnTo>
                  <a:lnTo>
                    <a:pt x="6845" y="4141"/>
                  </a:lnTo>
                  <a:lnTo>
                    <a:pt x="7039" y="4239"/>
                  </a:lnTo>
                  <a:lnTo>
                    <a:pt x="7234" y="4409"/>
                  </a:lnTo>
                  <a:lnTo>
                    <a:pt x="7234" y="4409"/>
                  </a:lnTo>
                  <a:lnTo>
                    <a:pt x="7405" y="4604"/>
                  </a:lnTo>
                  <a:lnTo>
                    <a:pt x="7502" y="4823"/>
                  </a:lnTo>
                  <a:lnTo>
                    <a:pt x="7575" y="5067"/>
                  </a:lnTo>
                  <a:lnTo>
                    <a:pt x="7600" y="5359"/>
                  </a:lnTo>
                  <a:lnTo>
                    <a:pt x="7600" y="5359"/>
                  </a:lnTo>
                  <a:lnTo>
                    <a:pt x="7575" y="5554"/>
                  </a:lnTo>
                  <a:lnTo>
                    <a:pt x="7551" y="5773"/>
                  </a:lnTo>
                  <a:lnTo>
                    <a:pt x="7478" y="5968"/>
                  </a:lnTo>
                  <a:lnTo>
                    <a:pt x="7405" y="6163"/>
                  </a:lnTo>
                  <a:lnTo>
                    <a:pt x="7307" y="6357"/>
                  </a:lnTo>
                  <a:lnTo>
                    <a:pt x="7186" y="6552"/>
                  </a:lnTo>
                  <a:lnTo>
                    <a:pt x="7039" y="6723"/>
                  </a:lnTo>
                  <a:lnTo>
                    <a:pt x="6893" y="6893"/>
                  </a:lnTo>
                  <a:lnTo>
                    <a:pt x="6893" y="6893"/>
                  </a:lnTo>
                  <a:lnTo>
                    <a:pt x="6723" y="7039"/>
                  </a:lnTo>
                  <a:lnTo>
                    <a:pt x="6552" y="7186"/>
                  </a:lnTo>
                  <a:lnTo>
                    <a:pt x="6382" y="7283"/>
                  </a:lnTo>
                  <a:lnTo>
                    <a:pt x="6187" y="7405"/>
                  </a:lnTo>
                  <a:lnTo>
                    <a:pt x="5992" y="7478"/>
                  </a:lnTo>
                  <a:lnTo>
                    <a:pt x="5773" y="7551"/>
                  </a:lnTo>
                  <a:lnTo>
                    <a:pt x="5554" y="7575"/>
                  </a:lnTo>
                  <a:lnTo>
                    <a:pt x="5359" y="7600"/>
                  </a:lnTo>
                  <a:lnTo>
                    <a:pt x="5359" y="7600"/>
                  </a:lnTo>
                  <a:lnTo>
                    <a:pt x="5091" y="7575"/>
                  </a:lnTo>
                  <a:lnTo>
                    <a:pt x="4848" y="7502"/>
                  </a:lnTo>
                  <a:lnTo>
                    <a:pt x="4604" y="7405"/>
                  </a:lnTo>
                  <a:lnTo>
                    <a:pt x="4409" y="7234"/>
                  </a:lnTo>
                  <a:lnTo>
                    <a:pt x="4409" y="7234"/>
                  </a:lnTo>
                  <a:lnTo>
                    <a:pt x="4239" y="7039"/>
                  </a:lnTo>
                  <a:lnTo>
                    <a:pt x="4117" y="6820"/>
                  </a:lnTo>
                  <a:lnTo>
                    <a:pt x="4044" y="6601"/>
                  </a:lnTo>
                  <a:lnTo>
                    <a:pt x="3971" y="6382"/>
                  </a:lnTo>
                  <a:lnTo>
                    <a:pt x="3922" y="6187"/>
                  </a:lnTo>
                  <a:lnTo>
                    <a:pt x="3849" y="5992"/>
                  </a:lnTo>
                  <a:lnTo>
                    <a:pt x="3752" y="5797"/>
                  </a:lnTo>
                  <a:lnTo>
                    <a:pt x="3605" y="5602"/>
                  </a:lnTo>
                  <a:lnTo>
                    <a:pt x="3605" y="5602"/>
                  </a:lnTo>
                  <a:lnTo>
                    <a:pt x="3459" y="5481"/>
                  </a:lnTo>
                  <a:lnTo>
                    <a:pt x="3313" y="5383"/>
                  </a:lnTo>
                  <a:lnTo>
                    <a:pt x="3167" y="5310"/>
                  </a:lnTo>
                  <a:lnTo>
                    <a:pt x="3021" y="5262"/>
                  </a:lnTo>
                  <a:lnTo>
                    <a:pt x="2850" y="5237"/>
                  </a:lnTo>
                  <a:lnTo>
                    <a:pt x="2704" y="5237"/>
                  </a:lnTo>
                  <a:lnTo>
                    <a:pt x="2558" y="5262"/>
                  </a:lnTo>
                  <a:lnTo>
                    <a:pt x="2412" y="5310"/>
                  </a:lnTo>
                  <a:lnTo>
                    <a:pt x="2242" y="5359"/>
                  </a:lnTo>
                  <a:lnTo>
                    <a:pt x="2095" y="5432"/>
                  </a:lnTo>
                  <a:lnTo>
                    <a:pt x="1803" y="5627"/>
                  </a:lnTo>
                  <a:lnTo>
                    <a:pt x="1511" y="5870"/>
                  </a:lnTo>
                  <a:lnTo>
                    <a:pt x="1243" y="6138"/>
                  </a:lnTo>
                  <a:lnTo>
                    <a:pt x="975" y="6431"/>
                  </a:lnTo>
                  <a:lnTo>
                    <a:pt x="756" y="6747"/>
                  </a:lnTo>
                  <a:lnTo>
                    <a:pt x="537" y="7039"/>
                  </a:lnTo>
                  <a:lnTo>
                    <a:pt x="366" y="7307"/>
                  </a:lnTo>
                  <a:lnTo>
                    <a:pt x="98" y="7770"/>
                  </a:lnTo>
                  <a:lnTo>
                    <a:pt x="25" y="7916"/>
                  </a:lnTo>
                  <a:lnTo>
                    <a:pt x="1" y="8014"/>
                  </a:lnTo>
                  <a:lnTo>
                    <a:pt x="1" y="8014"/>
                  </a:lnTo>
                  <a:lnTo>
                    <a:pt x="25" y="8208"/>
                  </a:lnTo>
                  <a:lnTo>
                    <a:pt x="74" y="8379"/>
                  </a:lnTo>
                  <a:lnTo>
                    <a:pt x="171" y="8574"/>
                  </a:lnTo>
                  <a:lnTo>
                    <a:pt x="293" y="8720"/>
                  </a:lnTo>
                  <a:lnTo>
                    <a:pt x="293" y="8720"/>
                  </a:lnTo>
                  <a:lnTo>
                    <a:pt x="585" y="8988"/>
                  </a:lnTo>
                  <a:lnTo>
                    <a:pt x="878" y="9231"/>
                  </a:lnTo>
                  <a:lnTo>
                    <a:pt x="1413" y="9670"/>
                  </a:lnTo>
                  <a:lnTo>
                    <a:pt x="1901" y="10035"/>
                  </a:lnTo>
                  <a:lnTo>
                    <a:pt x="2095" y="10206"/>
                  </a:lnTo>
                  <a:lnTo>
                    <a:pt x="2290" y="10376"/>
                  </a:lnTo>
                  <a:lnTo>
                    <a:pt x="2412" y="10547"/>
                  </a:lnTo>
                  <a:lnTo>
                    <a:pt x="2534" y="10717"/>
                  </a:lnTo>
                  <a:lnTo>
                    <a:pt x="2583" y="10888"/>
                  </a:lnTo>
                  <a:lnTo>
                    <a:pt x="2583" y="11082"/>
                  </a:lnTo>
                  <a:lnTo>
                    <a:pt x="2534" y="11277"/>
                  </a:lnTo>
                  <a:lnTo>
                    <a:pt x="2436" y="11496"/>
                  </a:lnTo>
                  <a:lnTo>
                    <a:pt x="2266" y="11740"/>
                  </a:lnTo>
                  <a:lnTo>
                    <a:pt x="1998" y="12008"/>
                  </a:lnTo>
                  <a:lnTo>
                    <a:pt x="1998" y="12008"/>
                  </a:lnTo>
                  <a:lnTo>
                    <a:pt x="1828" y="12178"/>
                  </a:lnTo>
                  <a:lnTo>
                    <a:pt x="1633" y="12276"/>
                  </a:lnTo>
                  <a:lnTo>
                    <a:pt x="1413" y="12349"/>
                  </a:lnTo>
                  <a:lnTo>
                    <a:pt x="1219" y="12398"/>
                  </a:lnTo>
                  <a:lnTo>
                    <a:pt x="999" y="12446"/>
                  </a:lnTo>
                  <a:lnTo>
                    <a:pt x="780" y="12544"/>
                  </a:lnTo>
                  <a:lnTo>
                    <a:pt x="585" y="12665"/>
                  </a:lnTo>
                  <a:lnTo>
                    <a:pt x="366" y="12836"/>
                  </a:lnTo>
                  <a:lnTo>
                    <a:pt x="366" y="12836"/>
                  </a:lnTo>
                  <a:lnTo>
                    <a:pt x="196" y="13031"/>
                  </a:lnTo>
                  <a:lnTo>
                    <a:pt x="98" y="13250"/>
                  </a:lnTo>
                  <a:lnTo>
                    <a:pt x="25" y="13493"/>
                  </a:lnTo>
                  <a:lnTo>
                    <a:pt x="1" y="13761"/>
                  </a:lnTo>
                  <a:lnTo>
                    <a:pt x="1" y="13761"/>
                  </a:lnTo>
                  <a:lnTo>
                    <a:pt x="25" y="13981"/>
                  </a:lnTo>
                  <a:lnTo>
                    <a:pt x="50" y="14200"/>
                  </a:lnTo>
                  <a:lnTo>
                    <a:pt x="123" y="14395"/>
                  </a:lnTo>
                  <a:lnTo>
                    <a:pt x="220" y="14614"/>
                  </a:lnTo>
                  <a:lnTo>
                    <a:pt x="318" y="14784"/>
                  </a:lnTo>
                  <a:lnTo>
                    <a:pt x="439" y="14979"/>
                  </a:lnTo>
                  <a:lnTo>
                    <a:pt x="561" y="15150"/>
                  </a:lnTo>
                  <a:lnTo>
                    <a:pt x="707" y="15320"/>
                  </a:lnTo>
                  <a:lnTo>
                    <a:pt x="707" y="15320"/>
                  </a:lnTo>
                  <a:lnTo>
                    <a:pt x="878" y="15466"/>
                  </a:lnTo>
                  <a:lnTo>
                    <a:pt x="1048" y="15588"/>
                  </a:lnTo>
                  <a:lnTo>
                    <a:pt x="1243" y="15710"/>
                  </a:lnTo>
                  <a:lnTo>
                    <a:pt x="1438" y="15832"/>
                  </a:lnTo>
                  <a:lnTo>
                    <a:pt x="1633" y="15905"/>
                  </a:lnTo>
                  <a:lnTo>
                    <a:pt x="1852" y="15978"/>
                  </a:lnTo>
                  <a:lnTo>
                    <a:pt x="2047" y="16002"/>
                  </a:lnTo>
                  <a:lnTo>
                    <a:pt x="2266" y="16026"/>
                  </a:lnTo>
                  <a:lnTo>
                    <a:pt x="2266" y="16026"/>
                  </a:lnTo>
                  <a:lnTo>
                    <a:pt x="2534" y="16002"/>
                  </a:lnTo>
                  <a:lnTo>
                    <a:pt x="2777" y="15929"/>
                  </a:lnTo>
                  <a:lnTo>
                    <a:pt x="2997" y="15832"/>
                  </a:lnTo>
                  <a:lnTo>
                    <a:pt x="3191" y="15661"/>
                  </a:lnTo>
                  <a:lnTo>
                    <a:pt x="3191" y="15661"/>
                  </a:lnTo>
                  <a:lnTo>
                    <a:pt x="3362" y="15466"/>
                  </a:lnTo>
                  <a:lnTo>
                    <a:pt x="3484" y="15247"/>
                  </a:lnTo>
                  <a:lnTo>
                    <a:pt x="3557" y="15052"/>
                  </a:lnTo>
                  <a:lnTo>
                    <a:pt x="3605" y="14833"/>
                  </a:lnTo>
                  <a:lnTo>
                    <a:pt x="3679" y="14614"/>
                  </a:lnTo>
                  <a:lnTo>
                    <a:pt x="3752" y="14419"/>
                  </a:lnTo>
                  <a:lnTo>
                    <a:pt x="3849" y="14200"/>
                  </a:lnTo>
                  <a:lnTo>
                    <a:pt x="4019" y="14029"/>
                  </a:lnTo>
                  <a:lnTo>
                    <a:pt x="4019" y="14029"/>
                  </a:lnTo>
                  <a:lnTo>
                    <a:pt x="4287" y="13786"/>
                  </a:lnTo>
                  <a:lnTo>
                    <a:pt x="4531" y="13591"/>
                  </a:lnTo>
                  <a:lnTo>
                    <a:pt x="4750" y="13493"/>
                  </a:lnTo>
                  <a:lnTo>
                    <a:pt x="4945" y="13445"/>
                  </a:lnTo>
                  <a:lnTo>
                    <a:pt x="5140" y="13445"/>
                  </a:lnTo>
                  <a:lnTo>
                    <a:pt x="5310" y="13493"/>
                  </a:lnTo>
                  <a:lnTo>
                    <a:pt x="5481" y="13615"/>
                  </a:lnTo>
                  <a:lnTo>
                    <a:pt x="5651" y="13737"/>
                  </a:lnTo>
                  <a:lnTo>
                    <a:pt x="5822" y="13932"/>
                  </a:lnTo>
                  <a:lnTo>
                    <a:pt x="5992" y="14127"/>
                  </a:lnTo>
                  <a:lnTo>
                    <a:pt x="6358" y="14614"/>
                  </a:lnTo>
                  <a:lnTo>
                    <a:pt x="6796" y="15150"/>
                  </a:lnTo>
                  <a:lnTo>
                    <a:pt x="7039" y="15442"/>
                  </a:lnTo>
                  <a:lnTo>
                    <a:pt x="7307" y="15734"/>
                  </a:lnTo>
                  <a:lnTo>
                    <a:pt x="7307" y="15734"/>
                  </a:lnTo>
                  <a:lnTo>
                    <a:pt x="7454" y="15856"/>
                  </a:lnTo>
                  <a:lnTo>
                    <a:pt x="7648" y="15953"/>
                  </a:lnTo>
                  <a:lnTo>
                    <a:pt x="7819" y="16002"/>
                  </a:lnTo>
                  <a:lnTo>
                    <a:pt x="8014" y="16026"/>
                  </a:lnTo>
                  <a:lnTo>
                    <a:pt x="8014" y="16026"/>
                  </a:lnTo>
                  <a:lnTo>
                    <a:pt x="8111" y="16002"/>
                  </a:lnTo>
                  <a:lnTo>
                    <a:pt x="8257" y="15929"/>
                  </a:lnTo>
                  <a:lnTo>
                    <a:pt x="8720" y="15661"/>
                  </a:lnTo>
                  <a:lnTo>
                    <a:pt x="8988" y="15491"/>
                  </a:lnTo>
                  <a:lnTo>
                    <a:pt x="9280" y="15271"/>
                  </a:lnTo>
                  <a:lnTo>
                    <a:pt x="9597" y="15052"/>
                  </a:lnTo>
                  <a:lnTo>
                    <a:pt x="9889" y="14784"/>
                  </a:lnTo>
                  <a:lnTo>
                    <a:pt x="10157" y="14516"/>
                  </a:lnTo>
                  <a:lnTo>
                    <a:pt x="10400" y="14224"/>
                  </a:lnTo>
                  <a:lnTo>
                    <a:pt x="10595" y="13932"/>
                  </a:lnTo>
                  <a:lnTo>
                    <a:pt x="10668" y="13786"/>
                  </a:lnTo>
                  <a:lnTo>
                    <a:pt x="10717" y="13615"/>
                  </a:lnTo>
                  <a:lnTo>
                    <a:pt x="10766" y="13469"/>
                  </a:lnTo>
                  <a:lnTo>
                    <a:pt x="10790" y="13323"/>
                  </a:lnTo>
                  <a:lnTo>
                    <a:pt x="10790" y="13177"/>
                  </a:lnTo>
                  <a:lnTo>
                    <a:pt x="10766" y="13006"/>
                  </a:lnTo>
                  <a:lnTo>
                    <a:pt x="10717" y="12860"/>
                  </a:lnTo>
                  <a:lnTo>
                    <a:pt x="10644" y="12714"/>
                  </a:lnTo>
                  <a:lnTo>
                    <a:pt x="10547" y="12568"/>
                  </a:lnTo>
                  <a:lnTo>
                    <a:pt x="10425" y="12422"/>
                  </a:lnTo>
                  <a:lnTo>
                    <a:pt x="10425" y="12422"/>
                  </a:lnTo>
                  <a:lnTo>
                    <a:pt x="10230" y="12276"/>
                  </a:lnTo>
                  <a:lnTo>
                    <a:pt x="10035" y="12178"/>
                  </a:lnTo>
                  <a:lnTo>
                    <a:pt x="9840" y="12105"/>
                  </a:lnTo>
                  <a:lnTo>
                    <a:pt x="9621" y="12032"/>
                  </a:lnTo>
                  <a:lnTo>
                    <a:pt x="9402" y="11983"/>
                  </a:lnTo>
                  <a:lnTo>
                    <a:pt x="9183" y="11886"/>
                  </a:lnTo>
                  <a:lnTo>
                    <a:pt x="8988" y="11789"/>
                  </a:lnTo>
                  <a:lnTo>
                    <a:pt x="8793" y="11618"/>
                  </a:lnTo>
                  <a:lnTo>
                    <a:pt x="8793" y="11618"/>
                  </a:lnTo>
                  <a:lnTo>
                    <a:pt x="8623" y="11423"/>
                  </a:lnTo>
                  <a:lnTo>
                    <a:pt x="8525" y="11204"/>
                  </a:lnTo>
                  <a:lnTo>
                    <a:pt x="8452" y="10961"/>
                  </a:lnTo>
                  <a:lnTo>
                    <a:pt x="8428" y="10668"/>
                  </a:lnTo>
                  <a:lnTo>
                    <a:pt x="8428" y="10668"/>
                  </a:lnTo>
                  <a:lnTo>
                    <a:pt x="8452" y="10473"/>
                  </a:lnTo>
                  <a:lnTo>
                    <a:pt x="8476" y="10254"/>
                  </a:lnTo>
                  <a:lnTo>
                    <a:pt x="8549" y="10059"/>
                  </a:lnTo>
                  <a:lnTo>
                    <a:pt x="8623" y="9865"/>
                  </a:lnTo>
                  <a:lnTo>
                    <a:pt x="8720" y="9670"/>
                  </a:lnTo>
                  <a:lnTo>
                    <a:pt x="8842" y="9475"/>
                  </a:lnTo>
                  <a:lnTo>
                    <a:pt x="8988" y="9304"/>
                  </a:lnTo>
                  <a:lnTo>
                    <a:pt x="9134" y="9134"/>
                  </a:lnTo>
                  <a:lnTo>
                    <a:pt x="9134" y="9134"/>
                  </a:lnTo>
                  <a:lnTo>
                    <a:pt x="9304" y="8988"/>
                  </a:lnTo>
                  <a:lnTo>
                    <a:pt x="9475" y="8866"/>
                  </a:lnTo>
                  <a:lnTo>
                    <a:pt x="9645" y="8744"/>
                  </a:lnTo>
                  <a:lnTo>
                    <a:pt x="9840" y="8622"/>
                  </a:lnTo>
                  <a:lnTo>
                    <a:pt x="10035" y="8549"/>
                  </a:lnTo>
                  <a:lnTo>
                    <a:pt x="10254" y="8476"/>
                  </a:lnTo>
                  <a:lnTo>
                    <a:pt x="10474" y="8452"/>
                  </a:lnTo>
                  <a:lnTo>
                    <a:pt x="10668" y="8428"/>
                  </a:lnTo>
                  <a:lnTo>
                    <a:pt x="10668" y="8428"/>
                  </a:lnTo>
                  <a:lnTo>
                    <a:pt x="10936" y="8452"/>
                  </a:lnTo>
                  <a:lnTo>
                    <a:pt x="11180" y="8525"/>
                  </a:lnTo>
                  <a:lnTo>
                    <a:pt x="11423" y="8622"/>
                  </a:lnTo>
                  <a:lnTo>
                    <a:pt x="11618" y="8793"/>
                  </a:lnTo>
                  <a:lnTo>
                    <a:pt x="11618" y="8793"/>
                  </a:lnTo>
                  <a:lnTo>
                    <a:pt x="11789" y="8988"/>
                  </a:lnTo>
                  <a:lnTo>
                    <a:pt x="11910" y="9207"/>
                  </a:lnTo>
                  <a:lnTo>
                    <a:pt x="11984" y="9426"/>
                  </a:lnTo>
                  <a:lnTo>
                    <a:pt x="12057" y="9645"/>
                  </a:lnTo>
                  <a:lnTo>
                    <a:pt x="12105" y="9840"/>
                  </a:lnTo>
                  <a:lnTo>
                    <a:pt x="12178" y="10035"/>
                  </a:lnTo>
                  <a:lnTo>
                    <a:pt x="12276" y="10230"/>
                  </a:lnTo>
                  <a:lnTo>
                    <a:pt x="12422" y="10425"/>
                  </a:lnTo>
                  <a:lnTo>
                    <a:pt x="12422" y="10425"/>
                  </a:lnTo>
                  <a:lnTo>
                    <a:pt x="12568" y="10547"/>
                  </a:lnTo>
                  <a:lnTo>
                    <a:pt x="12714" y="10644"/>
                  </a:lnTo>
                  <a:lnTo>
                    <a:pt x="12860" y="10717"/>
                  </a:lnTo>
                  <a:lnTo>
                    <a:pt x="13006" y="10766"/>
                  </a:lnTo>
                  <a:lnTo>
                    <a:pt x="13177" y="10790"/>
                  </a:lnTo>
                  <a:lnTo>
                    <a:pt x="13323" y="10790"/>
                  </a:lnTo>
                  <a:lnTo>
                    <a:pt x="13469" y="10766"/>
                  </a:lnTo>
                  <a:lnTo>
                    <a:pt x="13615" y="10717"/>
                  </a:lnTo>
                  <a:lnTo>
                    <a:pt x="13786" y="10668"/>
                  </a:lnTo>
                  <a:lnTo>
                    <a:pt x="13932" y="10595"/>
                  </a:lnTo>
                  <a:lnTo>
                    <a:pt x="14224" y="10400"/>
                  </a:lnTo>
                  <a:lnTo>
                    <a:pt x="14516" y="10157"/>
                  </a:lnTo>
                  <a:lnTo>
                    <a:pt x="14784" y="9889"/>
                  </a:lnTo>
                  <a:lnTo>
                    <a:pt x="15052" y="9597"/>
                  </a:lnTo>
                  <a:lnTo>
                    <a:pt x="15271" y="9280"/>
                  </a:lnTo>
                  <a:lnTo>
                    <a:pt x="15491" y="8988"/>
                  </a:lnTo>
                  <a:lnTo>
                    <a:pt x="15661" y="8720"/>
                  </a:lnTo>
                  <a:lnTo>
                    <a:pt x="15929" y="8257"/>
                  </a:lnTo>
                  <a:lnTo>
                    <a:pt x="16002" y="8111"/>
                  </a:lnTo>
                  <a:lnTo>
                    <a:pt x="16026" y="8014"/>
                  </a:lnTo>
                  <a:lnTo>
                    <a:pt x="16026" y="8014"/>
                  </a:lnTo>
                  <a:lnTo>
                    <a:pt x="16002" y="7819"/>
                  </a:lnTo>
                  <a:lnTo>
                    <a:pt x="15953" y="7648"/>
                  </a:lnTo>
                  <a:lnTo>
                    <a:pt x="15856" y="7453"/>
                  </a:lnTo>
                  <a:lnTo>
                    <a:pt x="15734" y="7307"/>
                  </a:lnTo>
                  <a:lnTo>
                    <a:pt x="15734" y="7307"/>
                  </a:lnTo>
                  <a:lnTo>
                    <a:pt x="15442" y="7039"/>
                  </a:lnTo>
                  <a:lnTo>
                    <a:pt x="15150" y="6796"/>
                  </a:lnTo>
                  <a:lnTo>
                    <a:pt x="14614" y="6357"/>
                  </a:lnTo>
                  <a:lnTo>
                    <a:pt x="14127" y="5992"/>
                  </a:lnTo>
                  <a:lnTo>
                    <a:pt x="13932" y="5822"/>
                  </a:lnTo>
                  <a:lnTo>
                    <a:pt x="13737" y="5651"/>
                  </a:lnTo>
                  <a:lnTo>
                    <a:pt x="13615" y="5481"/>
                  </a:lnTo>
                  <a:lnTo>
                    <a:pt x="13494" y="5310"/>
                  </a:lnTo>
                  <a:lnTo>
                    <a:pt x="13445" y="5140"/>
                  </a:lnTo>
                  <a:lnTo>
                    <a:pt x="13445" y="4945"/>
                  </a:lnTo>
                  <a:lnTo>
                    <a:pt x="13494" y="4750"/>
                  </a:lnTo>
                  <a:lnTo>
                    <a:pt x="13591" y="4531"/>
                  </a:lnTo>
                  <a:lnTo>
                    <a:pt x="13761" y="4287"/>
                  </a:lnTo>
                  <a:lnTo>
                    <a:pt x="14029" y="4019"/>
                  </a:lnTo>
                  <a:lnTo>
                    <a:pt x="14029" y="4019"/>
                  </a:lnTo>
                  <a:close/>
                </a:path>
              </a:pathLst>
            </a:custGeom>
            <a:noFill/>
            <a:ln w="12175" cap="rnd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3017030" y="180463"/>
              <a:ext cx="248746" cy="430924"/>
            </a:xfrm>
            <a:custGeom>
              <a:avLst/>
              <a:gdLst/>
              <a:ahLst/>
              <a:cxnLst/>
              <a:rect l="l" t="t" r="r" b="b"/>
              <a:pathLst>
                <a:path w="11838" h="20508" fill="none" extrusionOk="0">
                  <a:moveTo>
                    <a:pt x="10547" y="1"/>
                  </a:moveTo>
                  <a:lnTo>
                    <a:pt x="1292" y="1"/>
                  </a:lnTo>
                  <a:lnTo>
                    <a:pt x="1292" y="1"/>
                  </a:lnTo>
                  <a:lnTo>
                    <a:pt x="1024" y="25"/>
                  </a:lnTo>
                  <a:lnTo>
                    <a:pt x="780" y="98"/>
                  </a:lnTo>
                  <a:lnTo>
                    <a:pt x="561" y="220"/>
                  </a:lnTo>
                  <a:lnTo>
                    <a:pt x="366" y="366"/>
                  </a:lnTo>
                  <a:lnTo>
                    <a:pt x="220" y="561"/>
                  </a:lnTo>
                  <a:lnTo>
                    <a:pt x="98" y="780"/>
                  </a:lnTo>
                  <a:lnTo>
                    <a:pt x="25" y="1024"/>
                  </a:lnTo>
                  <a:lnTo>
                    <a:pt x="1" y="1292"/>
                  </a:lnTo>
                  <a:lnTo>
                    <a:pt x="1" y="19217"/>
                  </a:lnTo>
                  <a:lnTo>
                    <a:pt x="1" y="19217"/>
                  </a:lnTo>
                  <a:lnTo>
                    <a:pt x="25" y="19485"/>
                  </a:lnTo>
                  <a:lnTo>
                    <a:pt x="98" y="19728"/>
                  </a:lnTo>
                  <a:lnTo>
                    <a:pt x="220" y="19948"/>
                  </a:lnTo>
                  <a:lnTo>
                    <a:pt x="366" y="20142"/>
                  </a:lnTo>
                  <a:lnTo>
                    <a:pt x="561" y="20289"/>
                  </a:lnTo>
                  <a:lnTo>
                    <a:pt x="780" y="20410"/>
                  </a:lnTo>
                  <a:lnTo>
                    <a:pt x="1024" y="20483"/>
                  </a:lnTo>
                  <a:lnTo>
                    <a:pt x="1292" y="20508"/>
                  </a:lnTo>
                  <a:lnTo>
                    <a:pt x="10547" y="20508"/>
                  </a:lnTo>
                  <a:lnTo>
                    <a:pt x="10547" y="20508"/>
                  </a:lnTo>
                  <a:lnTo>
                    <a:pt x="10814" y="20483"/>
                  </a:lnTo>
                  <a:lnTo>
                    <a:pt x="11058" y="20410"/>
                  </a:lnTo>
                  <a:lnTo>
                    <a:pt x="11277" y="20289"/>
                  </a:lnTo>
                  <a:lnTo>
                    <a:pt x="11472" y="20142"/>
                  </a:lnTo>
                  <a:lnTo>
                    <a:pt x="11618" y="19948"/>
                  </a:lnTo>
                  <a:lnTo>
                    <a:pt x="11740" y="19728"/>
                  </a:lnTo>
                  <a:lnTo>
                    <a:pt x="11813" y="19485"/>
                  </a:lnTo>
                  <a:lnTo>
                    <a:pt x="11837" y="19217"/>
                  </a:lnTo>
                  <a:lnTo>
                    <a:pt x="11837" y="1292"/>
                  </a:lnTo>
                  <a:lnTo>
                    <a:pt x="11837" y="1292"/>
                  </a:lnTo>
                  <a:lnTo>
                    <a:pt x="11813" y="1024"/>
                  </a:lnTo>
                  <a:lnTo>
                    <a:pt x="11740" y="780"/>
                  </a:lnTo>
                  <a:lnTo>
                    <a:pt x="11618" y="561"/>
                  </a:lnTo>
                  <a:lnTo>
                    <a:pt x="11472" y="366"/>
                  </a:lnTo>
                  <a:lnTo>
                    <a:pt x="11277" y="220"/>
                  </a:lnTo>
                  <a:lnTo>
                    <a:pt x="11058" y="98"/>
                  </a:lnTo>
                  <a:lnTo>
                    <a:pt x="10814" y="25"/>
                  </a:lnTo>
                  <a:lnTo>
                    <a:pt x="10547" y="1"/>
                  </a:lnTo>
                  <a:lnTo>
                    <a:pt x="10547" y="1"/>
                  </a:lnTo>
                  <a:close/>
                  <a:moveTo>
                    <a:pt x="5554" y="975"/>
                  </a:moveTo>
                  <a:lnTo>
                    <a:pt x="6284" y="975"/>
                  </a:lnTo>
                  <a:lnTo>
                    <a:pt x="6284" y="975"/>
                  </a:lnTo>
                  <a:lnTo>
                    <a:pt x="6406" y="999"/>
                  </a:lnTo>
                  <a:lnTo>
                    <a:pt x="6479" y="1073"/>
                  </a:lnTo>
                  <a:lnTo>
                    <a:pt x="6552" y="1146"/>
                  </a:lnTo>
                  <a:lnTo>
                    <a:pt x="6577" y="1267"/>
                  </a:lnTo>
                  <a:lnTo>
                    <a:pt x="6577" y="1267"/>
                  </a:lnTo>
                  <a:lnTo>
                    <a:pt x="6552" y="1365"/>
                  </a:lnTo>
                  <a:lnTo>
                    <a:pt x="6479" y="1462"/>
                  </a:lnTo>
                  <a:lnTo>
                    <a:pt x="6406" y="1511"/>
                  </a:lnTo>
                  <a:lnTo>
                    <a:pt x="6284" y="1535"/>
                  </a:lnTo>
                  <a:lnTo>
                    <a:pt x="5554" y="1535"/>
                  </a:lnTo>
                  <a:lnTo>
                    <a:pt x="5554" y="1535"/>
                  </a:lnTo>
                  <a:lnTo>
                    <a:pt x="5432" y="1511"/>
                  </a:lnTo>
                  <a:lnTo>
                    <a:pt x="5359" y="1462"/>
                  </a:lnTo>
                  <a:lnTo>
                    <a:pt x="5286" y="1365"/>
                  </a:lnTo>
                  <a:lnTo>
                    <a:pt x="5262" y="1267"/>
                  </a:lnTo>
                  <a:lnTo>
                    <a:pt x="5262" y="1267"/>
                  </a:lnTo>
                  <a:lnTo>
                    <a:pt x="5286" y="1146"/>
                  </a:lnTo>
                  <a:lnTo>
                    <a:pt x="5359" y="1073"/>
                  </a:lnTo>
                  <a:lnTo>
                    <a:pt x="5432" y="999"/>
                  </a:lnTo>
                  <a:lnTo>
                    <a:pt x="5554" y="975"/>
                  </a:lnTo>
                  <a:lnTo>
                    <a:pt x="5554" y="975"/>
                  </a:lnTo>
                  <a:close/>
                  <a:moveTo>
                    <a:pt x="5919" y="19436"/>
                  </a:moveTo>
                  <a:lnTo>
                    <a:pt x="5919" y="19436"/>
                  </a:lnTo>
                  <a:lnTo>
                    <a:pt x="5749" y="19412"/>
                  </a:lnTo>
                  <a:lnTo>
                    <a:pt x="5578" y="19363"/>
                  </a:lnTo>
                  <a:lnTo>
                    <a:pt x="5432" y="19290"/>
                  </a:lnTo>
                  <a:lnTo>
                    <a:pt x="5310" y="19193"/>
                  </a:lnTo>
                  <a:lnTo>
                    <a:pt x="5213" y="19071"/>
                  </a:lnTo>
                  <a:lnTo>
                    <a:pt x="5140" y="18925"/>
                  </a:lnTo>
                  <a:lnTo>
                    <a:pt x="5091" y="18754"/>
                  </a:lnTo>
                  <a:lnTo>
                    <a:pt x="5067" y="18584"/>
                  </a:lnTo>
                  <a:lnTo>
                    <a:pt x="5067" y="18584"/>
                  </a:lnTo>
                  <a:lnTo>
                    <a:pt x="5091" y="18413"/>
                  </a:lnTo>
                  <a:lnTo>
                    <a:pt x="5140" y="18243"/>
                  </a:lnTo>
                  <a:lnTo>
                    <a:pt x="5213" y="18097"/>
                  </a:lnTo>
                  <a:lnTo>
                    <a:pt x="5310" y="17975"/>
                  </a:lnTo>
                  <a:lnTo>
                    <a:pt x="5432" y="17877"/>
                  </a:lnTo>
                  <a:lnTo>
                    <a:pt x="5578" y="17804"/>
                  </a:lnTo>
                  <a:lnTo>
                    <a:pt x="5749" y="17756"/>
                  </a:lnTo>
                  <a:lnTo>
                    <a:pt x="5919" y="17731"/>
                  </a:lnTo>
                  <a:lnTo>
                    <a:pt x="5919" y="17731"/>
                  </a:lnTo>
                  <a:lnTo>
                    <a:pt x="6090" y="17756"/>
                  </a:lnTo>
                  <a:lnTo>
                    <a:pt x="6260" y="17804"/>
                  </a:lnTo>
                  <a:lnTo>
                    <a:pt x="6406" y="17877"/>
                  </a:lnTo>
                  <a:lnTo>
                    <a:pt x="6528" y="17975"/>
                  </a:lnTo>
                  <a:lnTo>
                    <a:pt x="6625" y="18097"/>
                  </a:lnTo>
                  <a:lnTo>
                    <a:pt x="6699" y="18243"/>
                  </a:lnTo>
                  <a:lnTo>
                    <a:pt x="6747" y="18413"/>
                  </a:lnTo>
                  <a:lnTo>
                    <a:pt x="6772" y="18584"/>
                  </a:lnTo>
                  <a:lnTo>
                    <a:pt x="6772" y="18584"/>
                  </a:lnTo>
                  <a:lnTo>
                    <a:pt x="6747" y="18754"/>
                  </a:lnTo>
                  <a:lnTo>
                    <a:pt x="6699" y="18925"/>
                  </a:lnTo>
                  <a:lnTo>
                    <a:pt x="6625" y="19071"/>
                  </a:lnTo>
                  <a:lnTo>
                    <a:pt x="6528" y="19193"/>
                  </a:lnTo>
                  <a:lnTo>
                    <a:pt x="6406" y="19290"/>
                  </a:lnTo>
                  <a:lnTo>
                    <a:pt x="6260" y="19363"/>
                  </a:lnTo>
                  <a:lnTo>
                    <a:pt x="6090" y="19412"/>
                  </a:lnTo>
                  <a:lnTo>
                    <a:pt x="5919" y="19436"/>
                  </a:lnTo>
                  <a:lnTo>
                    <a:pt x="5919" y="19436"/>
                  </a:lnTo>
                  <a:close/>
                  <a:moveTo>
                    <a:pt x="10547" y="16660"/>
                  </a:moveTo>
                  <a:lnTo>
                    <a:pt x="1292" y="16660"/>
                  </a:lnTo>
                  <a:lnTo>
                    <a:pt x="1292" y="2558"/>
                  </a:lnTo>
                  <a:lnTo>
                    <a:pt x="10547" y="2558"/>
                  </a:lnTo>
                  <a:lnTo>
                    <a:pt x="10547" y="16660"/>
                  </a:lnTo>
                  <a:close/>
                </a:path>
              </a:pathLst>
            </a:custGeom>
            <a:noFill/>
            <a:ln w="12175" cap="rnd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1" name="Google Shape;191;p3"/>
            <p:cNvGrpSpPr/>
            <p:nvPr/>
          </p:nvGrpSpPr>
          <p:grpSpPr>
            <a:xfrm>
              <a:off x="2116564" y="220891"/>
              <a:ext cx="342882" cy="350068"/>
              <a:chOff x="3951850" y="2985350"/>
              <a:chExt cx="407950" cy="416500"/>
            </a:xfrm>
          </p:grpSpPr>
          <p:sp>
            <p:nvSpPr>
              <p:cNvPr id="192" name="Google Shape;192;p3"/>
              <p:cNvSpPr/>
              <p:nvPr/>
            </p:nvSpPr>
            <p:spPr>
              <a:xfrm>
                <a:off x="3951850" y="2985350"/>
                <a:ext cx="314800" cy="314825"/>
              </a:xfrm>
              <a:custGeom>
                <a:avLst/>
                <a:gdLst/>
                <a:ahLst/>
                <a:cxnLst/>
                <a:rect l="l" t="t" r="r" b="b"/>
                <a:pathLst>
                  <a:path w="12592" h="12593" fill="none" extrusionOk="0">
                    <a:moveTo>
                      <a:pt x="6284" y="1"/>
                    </a:moveTo>
                    <a:lnTo>
                      <a:pt x="6284" y="1"/>
                    </a:lnTo>
                    <a:lnTo>
                      <a:pt x="5967" y="25"/>
                    </a:lnTo>
                    <a:lnTo>
                      <a:pt x="5651" y="49"/>
                    </a:lnTo>
                    <a:lnTo>
                      <a:pt x="5334" y="74"/>
                    </a:lnTo>
                    <a:lnTo>
                      <a:pt x="5017" y="147"/>
                    </a:lnTo>
                    <a:lnTo>
                      <a:pt x="4725" y="220"/>
                    </a:lnTo>
                    <a:lnTo>
                      <a:pt x="4433" y="293"/>
                    </a:lnTo>
                    <a:lnTo>
                      <a:pt x="4141" y="390"/>
                    </a:lnTo>
                    <a:lnTo>
                      <a:pt x="3848" y="512"/>
                    </a:lnTo>
                    <a:lnTo>
                      <a:pt x="3556" y="634"/>
                    </a:lnTo>
                    <a:lnTo>
                      <a:pt x="3288" y="780"/>
                    </a:lnTo>
                    <a:lnTo>
                      <a:pt x="3020" y="926"/>
                    </a:lnTo>
                    <a:lnTo>
                      <a:pt x="2777" y="1072"/>
                    </a:lnTo>
                    <a:lnTo>
                      <a:pt x="2290" y="1437"/>
                    </a:lnTo>
                    <a:lnTo>
                      <a:pt x="1851" y="1852"/>
                    </a:lnTo>
                    <a:lnTo>
                      <a:pt x="1437" y="2290"/>
                    </a:lnTo>
                    <a:lnTo>
                      <a:pt x="1072" y="2777"/>
                    </a:lnTo>
                    <a:lnTo>
                      <a:pt x="901" y="3045"/>
                    </a:lnTo>
                    <a:lnTo>
                      <a:pt x="755" y="3313"/>
                    </a:lnTo>
                    <a:lnTo>
                      <a:pt x="609" y="3581"/>
                    </a:lnTo>
                    <a:lnTo>
                      <a:pt x="487" y="3849"/>
                    </a:lnTo>
                    <a:lnTo>
                      <a:pt x="390" y="4141"/>
                    </a:lnTo>
                    <a:lnTo>
                      <a:pt x="292" y="4433"/>
                    </a:lnTo>
                    <a:lnTo>
                      <a:pt x="195" y="4725"/>
                    </a:lnTo>
                    <a:lnTo>
                      <a:pt x="122" y="5042"/>
                    </a:lnTo>
                    <a:lnTo>
                      <a:pt x="73" y="5334"/>
                    </a:lnTo>
                    <a:lnTo>
                      <a:pt x="25" y="5651"/>
                    </a:lnTo>
                    <a:lnTo>
                      <a:pt x="0" y="5968"/>
                    </a:lnTo>
                    <a:lnTo>
                      <a:pt x="0" y="6308"/>
                    </a:lnTo>
                    <a:lnTo>
                      <a:pt x="0" y="6308"/>
                    </a:lnTo>
                    <a:lnTo>
                      <a:pt x="0" y="6625"/>
                    </a:lnTo>
                    <a:lnTo>
                      <a:pt x="25" y="6942"/>
                    </a:lnTo>
                    <a:lnTo>
                      <a:pt x="73" y="7258"/>
                    </a:lnTo>
                    <a:lnTo>
                      <a:pt x="122" y="7575"/>
                    </a:lnTo>
                    <a:lnTo>
                      <a:pt x="195" y="7867"/>
                    </a:lnTo>
                    <a:lnTo>
                      <a:pt x="292" y="8184"/>
                    </a:lnTo>
                    <a:lnTo>
                      <a:pt x="390" y="8476"/>
                    </a:lnTo>
                    <a:lnTo>
                      <a:pt x="487" y="8744"/>
                    </a:lnTo>
                    <a:lnTo>
                      <a:pt x="609" y="9036"/>
                    </a:lnTo>
                    <a:lnTo>
                      <a:pt x="755" y="9304"/>
                    </a:lnTo>
                    <a:lnTo>
                      <a:pt x="901" y="9572"/>
                    </a:lnTo>
                    <a:lnTo>
                      <a:pt x="1072" y="9816"/>
                    </a:lnTo>
                    <a:lnTo>
                      <a:pt x="1437" y="10303"/>
                    </a:lnTo>
                    <a:lnTo>
                      <a:pt x="1851" y="10741"/>
                    </a:lnTo>
                    <a:lnTo>
                      <a:pt x="2290" y="11155"/>
                    </a:lnTo>
                    <a:lnTo>
                      <a:pt x="2777" y="11520"/>
                    </a:lnTo>
                    <a:lnTo>
                      <a:pt x="3020" y="11691"/>
                    </a:lnTo>
                    <a:lnTo>
                      <a:pt x="3288" y="11837"/>
                    </a:lnTo>
                    <a:lnTo>
                      <a:pt x="3556" y="11983"/>
                    </a:lnTo>
                    <a:lnTo>
                      <a:pt x="3848" y="12105"/>
                    </a:lnTo>
                    <a:lnTo>
                      <a:pt x="4141" y="12202"/>
                    </a:lnTo>
                    <a:lnTo>
                      <a:pt x="4433" y="12300"/>
                    </a:lnTo>
                    <a:lnTo>
                      <a:pt x="4725" y="12397"/>
                    </a:lnTo>
                    <a:lnTo>
                      <a:pt x="5017" y="12470"/>
                    </a:lnTo>
                    <a:lnTo>
                      <a:pt x="5334" y="12519"/>
                    </a:lnTo>
                    <a:lnTo>
                      <a:pt x="5651" y="12568"/>
                    </a:lnTo>
                    <a:lnTo>
                      <a:pt x="5967" y="12592"/>
                    </a:lnTo>
                    <a:lnTo>
                      <a:pt x="6284" y="12592"/>
                    </a:lnTo>
                    <a:lnTo>
                      <a:pt x="6284" y="12592"/>
                    </a:lnTo>
                    <a:lnTo>
                      <a:pt x="6625" y="12592"/>
                    </a:lnTo>
                    <a:lnTo>
                      <a:pt x="6941" y="12568"/>
                    </a:lnTo>
                    <a:lnTo>
                      <a:pt x="7258" y="12519"/>
                    </a:lnTo>
                    <a:lnTo>
                      <a:pt x="7550" y="12470"/>
                    </a:lnTo>
                    <a:lnTo>
                      <a:pt x="7867" y="12397"/>
                    </a:lnTo>
                    <a:lnTo>
                      <a:pt x="8159" y="12300"/>
                    </a:lnTo>
                    <a:lnTo>
                      <a:pt x="8451" y="12202"/>
                    </a:lnTo>
                    <a:lnTo>
                      <a:pt x="8744" y="12105"/>
                    </a:lnTo>
                    <a:lnTo>
                      <a:pt x="9012" y="11983"/>
                    </a:lnTo>
                    <a:lnTo>
                      <a:pt x="9279" y="11837"/>
                    </a:lnTo>
                    <a:lnTo>
                      <a:pt x="9547" y="11691"/>
                    </a:lnTo>
                    <a:lnTo>
                      <a:pt x="9815" y="11520"/>
                    </a:lnTo>
                    <a:lnTo>
                      <a:pt x="10302" y="11155"/>
                    </a:lnTo>
                    <a:lnTo>
                      <a:pt x="10741" y="10741"/>
                    </a:lnTo>
                    <a:lnTo>
                      <a:pt x="11155" y="10303"/>
                    </a:lnTo>
                    <a:lnTo>
                      <a:pt x="11520" y="9816"/>
                    </a:lnTo>
                    <a:lnTo>
                      <a:pt x="11666" y="9572"/>
                    </a:lnTo>
                    <a:lnTo>
                      <a:pt x="11812" y="9304"/>
                    </a:lnTo>
                    <a:lnTo>
                      <a:pt x="11958" y="9036"/>
                    </a:lnTo>
                    <a:lnTo>
                      <a:pt x="12080" y="8744"/>
                    </a:lnTo>
                    <a:lnTo>
                      <a:pt x="12202" y="8476"/>
                    </a:lnTo>
                    <a:lnTo>
                      <a:pt x="12299" y="8184"/>
                    </a:lnTo>
                    <a:lnTo>
                      <a:pt x="12397" y="7867"/>
                    </a:lnTo>
                    <a:lnTo>
                      <a:pt x="12446" y="7575"/>
                    </a:lnTo>
                    <a:lnTo>
                      <a:pt x="12519" y="7258"/>
                    </a:lnTo>
                    <a:lnTo>
                      <a:pt x="12543" y="6942"/>
                    </a:lnTo>
                    <a:lnTo>
                      <a:pt x="12567" y="6625"/>
                    </a:lnTo>
                    <a:lnTo>
                      <a:pt x="12592" y="6308"/>
                    </a:lnTo>
                    <a:lnTo>
                      <a:pt x="12592" y="6308"/>
                    </a:lnTo>
                    <a:lnTo>
                      <a:pt x="12567" y="5968"/>
                    </a:lnTo>
                    <a:lnTo>
                      <a:pt x="12543" y="5651"/>
                    </a:lnTo>
                    <a:lnTo>
                      <a:pt x="12519" y="5334"/>
                    </a:lnTo>
                    <a:lnTo>
                      <a:pt x="12446" y="5042"/>
                    </a:lnTo>
                    <a:lnTo>
                      <a:pt x="12397" y="4725"/>
                    </a:lnTo>
                    <a:lnTo>
                      <a:pt x="12299" y="4433"/>
                    </a:lnTo>
                    <a:lnTo>
                      <a:pt x="12202" y="4141"/>
                    </a:lnTo>
                    <a:lnTo>
                      <a:pt x="12080" y="3849"/>
                    </a:lnTo>
                    <a:lnTo>
                      <a:pt x="11958" y="3581"/>
                    </a:lnTo>
                    <a:lnTo>
                      <a:pt x="11812" y="3313"/>
                    </a:lnTo>
                    <a:lnTo>
                      <a:pt x="11666" y="3045"/>
                    </a:lnTo>
                    <a:lnTo>
                      <a:pt x="11520" y="2777"/>
                    </a:lnTo>
                    <a:lnTo>
                      <a:pt x="11155" y="2290"/>
                    </a:lnTo>
                    <a:lnTo>
                      <a:pt x="10741" y="1852"/>
                    </a:lnTo>
                    <a:lnTo>
                      <a:pt x="10302" y="1437"/>
                    </a:lnTo>
                    <a:lnTo>
                      <a:pt x="9815" y="1072"/>
                    </a:lnTo>
                    <a:lnTo>
                      <a:pt x="9547" y="926"/>
                    </a:lnTo>
                    <a:lnTo>
                      <a:pt x="9279" y="780"/>
                    </a:lnTo>
                    <a:lnTo>
                      <a:pt x="9012" y="634"/>
                    </a:lnTo>
                    <a:lnTo>
                      <a:pt x="8744" y="512"/>
                    </a:lnTo>
                    <a:lnTo>
                      <a:pt x="8451" y="390"/>
                    </a:lnTo>
                    <a:lnTo>
                      <a:pt x="8159" y="293"/>
                    </a:lnTo>
                    <a:lnTo>
                      <a:pt x="7867" y="220"/>
                    </a:lnTo>
                    <a:lnTo>
                      <a:pt x="7550" y="147"/>
                    </a:lnTo>
                    <a:lnTo>
                      <a:pt x="7258" y="74"/>
                    </a:lnTo>
                    <a:lnTo>
                      <a:pt x="6941" y="49"/>
                    </a:lnTo>
                    <a:lnTo>
                      <a:pt x="6625" y="25"/>
                    </a:lnTo>
                    <a:lnTo>
                      <a:pt x="6284" y="1"/>
                    </a:lnTo>
                    <a:lnTo>
                      <a:pt x="6284" y="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>
                <a:off x="3988375" y="3021875"/>
                <a:ext cx="241750" cy="241750"/>
              </a:xfrm>
              <a:custGeom>
                <a:avLst/>
                <a:gdLst/>
                <a:ahLst/>
                <a:cxnLst/>
                <a:rect l="l" t="t" r="r" b="b"/>
                <a:pathLst>
                  <a:path w="9670" h="9670" fill="none" extrusionOk="0">
                    <a:moveTo>
                      <a:pt x="4823" y="1"/>
                    </a:moveTo>
                    <a:lnTo>
                      <a:pt x="4823" y="1"/>
                    </a:lnTo>
                    <a:lnTo>
                      <a:pt x="4336" y="25"/>
                    </a:lnTo>
                    <a:lnTo>
                      <a:pt x="3849" y="98"/>
                    </a:lnTo>
                    <a:lnTo>
                      <a:pt x="3386" y="220"/>
                    </a:lnTo>
                    <a:lnTo>
                      <a:pt x="2947" y="391"/>
                    </a:lnTo>
                    <a:lnTo>
                      <a:pt x="2533" y="585"/>
                    </a:lnTo>
                    <a:lnTo>
                      <a:pt x="2144" y="829"/>
                    </a:lnTo>
                    <a:lnTo>
                      <a:pt x="1754" y="1121"/>
                    </a:lnTo>
                    <a:lnTo>
                      <a:pt x="1413" y="1438"/>
                    </a:lnTo>
                    <a:lnTo>
                      <a:pt x="1096" y="1779"/>
                    </a:lnTo>
                    <a:lnTo>
                      <a:pt x="829" y="2144"/>
                    </a:lnTo>
                    <a:lnTo>
                      <a:pt x="585" y="2534"/>
                    </a:lnTo>
                    <a:lnTo>
                      <a:pt x="390" y="2972"/>
                    </a:lnTo>
                    <a:lnTo>
                      <a:pt x="220" y="3411"/>
                    </a:lnTo>
                    <a:lnTo>
                      <a:pt x="98" y="3873"/>
                    </a:lnTo>
                    <a:lnTo>
                      <a:pt x="25" y="4336"/>
                    </a:lnTo>
                    <a:lnTo>
                      <a:pt x="1" y="4847"/>
                    </a:lnTo>
                    <a:lnTo>
                      <a:pt x="1" y="4847"/>
                    </a:lnTo>
                    <a:lnTo>
                      <a:pt x="25" y="5335"/>
                    </a:lnTo>
                    <a:lnTo>
                      <a:pt x="98" y="5822"/>
                    </a:lnTo>
                    <a:lnTo>
                      <a:pt x="220" y="6284"/>
                    </a:lnTo>
                    <a:lnTo>
                      <a:pt x="390" y="6723"/>
                    </a:lnTo>
                    <a:lnTo>
                      <a:pt x="585" y="7137"/>
                    </a:lnTo>
                    <a:lnTo>
                      <a:pt x="829" y="7527"/>
                    </a:lnTo>
                    <a:lnTo>
                      <a:pt x="1096" y="7916"/>
                    </a:lnTo>
                    <a:lnTo>
                      <a:pt x="1413" y="8257"/>
                    </a:lnTo>
                    <a:lnTo>
                      <a:pt x="1754" y="8574"/>
                    </a:lnTo>
                    <a:lnTo>
                      <a:pt x="2144" y="8842"/>
                    </a:lnTo>
                    <a:lnTo>
                      <a:pt x="2533" y="9085"/>
                    </a:lnTo>
                    <a:lnTo>
                      <a:pt x="2947" y="9280"/>
                    </a:lnTo>
                    <a:lnTo>
                      <a:pt x="3386" y="9451"/>
                    </a:lnTo>
                    <a:lnTo>
                      <a:pt x="3849" y="9572"/>
                    </a:lnTo>
                    <a:lnTo>
                      <a:pt x="4336" y="9645"/>
                    </a:lnTo>
                    <a:lnTo>
                      <a:pt x="4823" y="9670"/>
                    </a:lnTo>
                    <a:lnTo>
                      <a:pt x="4823" y="9670"/>
                    </a:lnTo>
                    <a:lnTo>
                      <a:pt x="5334" y="9645"/>
                    </a:lnTo>
                    <a:lnTo>
                      <a:pt x="5797" y="9572"/>
                    </a:lnTo>
                    <a:lnTo>
                      <a:pt x="6260" y="9451"/>
                    </a:lnTo>
                    <a:lnTo>
                      <a:pt x="6698" y="9280"/>
                    </a:lnTo>
                    <a:lnTo>
                      <a:pt x="7136" y="9085"/>
                    </a:lnTo>
                    <a:lnTo>
                      <a:pt x="7526" y="8842"/>
                    </a:lnTo>
                    <a:lnTo>
                      <a:pt x="7892" y="8574"/>
                    </a:lnTo>
                    <a:lnTo>
                      <a:pt x="8232" y="8257"/>
                    </a:lnTo>
                    <a:lnTo>
                      <a:pt x="8549" y="7916"/>
                    </a:lnTo>
                    <a:lnTo>
                      <a:pt x="8841" y="7527"/>
                    </a:lnTo>
                    <a:lnTo>
                      <a:pt x="9085" y="7137"/>
                    </a:lnTo>
                    <a:lnTo>
                      <a:pt x="9280" y="6723"/>
                    </a:lnTo>
                    <a:lnTo>
                      <a:pt x="9450" y="6284"/>
                    </a:lnTo>
                    <a:lnTo>
                      <a:pt x="9572" y="5822"/>
                    </a:lnTo>
                    <a:lnTo>
                      <a:pt x="9645" y="5335"/>
                    </a:lnTo>
                    <a:lnTo>
                      <a:pt x="9669" y="4847"/>
                    </a:lnTo>
                    <a:lnTo>
                      <a:pt x="9669" y="4847"/>
                    </a:lnTo>
                    <a:lnTo>
                      <a:pt x="9645" y="4336"/>
                    </a:lnTo>
                    <a:lnTo>
                      <a:pt x="9572" y="3873"/>
                    </a:lnTo>
                    <a:lnTo>
                      <a:pt x="9450" y="3411"/>
                    </a:lnTo>
                    <a:lnTo>
                      <a:pt x="9280" y="2972"/>
                    </a:lnTo>
                    <a:lnTo>
                      <a:pt x="9085" y="2534"/>
                    </a:lnTo>
                    <a:lnTo>
                      <a:pt x="8841" y="2144"/>
                    </a:lnTo>
                    <a:lnTo>
                      <a:pt x="8549" y="1779"/>
                    </a:lnTo>
                    <a:lnTo>
                      <a:pt x="8232" y="1438"/>
                    </a:lnTo>
                    <a:lnTo>
                      <a:pt x="7892" y="1121"/>
                    </a:lnTo>
                    <a:lnTo>
                      <a:pt x="7526" y="829"/>
                    </a:lnTo>
                    <a:lnTo>
                      <a:pt x="7136" y="585"/>
                    </a:lnTo>
                    <a:lnTo>
                      <a:pt x="6698" y="391"/>
                    </a:lnTo>
                    <a:lnTo>
                      <a:pt x="6260" y="220"/>
                    </a:lnTo>
                    <a:lnTo>
                      <a:pt x="5797" y="98"/>
                    </a:lnTo>
                    <a:lnTo>
                      <a:pt x="5334" y="25"/>
                    </a:lnTo>
                    <a:lnTo>
                      <a:pt x="4823" y="1"/>
                    </a:lnTo>
                    <a:lnTo>
                      <a:pt x="4823" y="1"/>
                    </a:lnTo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>
                <a:off x="4024300" y="3058425"/>
                <a:ext cx="84650" cy="84650"/>
              </a:xfrm>
              <a:custGeom>
                <a:avLst/>
                <a:gdLst/>
                <a:ahLst/>
                <a:cxnLst/>
                <a:rect l="l" t="t" r="r" b="b"/>
                <a:pathLst>
                  <a:path w="3386" h="3386" fill="none" extrusionOk="0">
                    <a:moveTo>
                      <a:pt x="0" y="3385"/>
                    </a:moveTo>
                    <a:lnTo>
                      <a:pt x="0" y="3385"/>
                    </a:lnTo>
                    <a:lnTo>
                      <a:pt x="25" y="3020"/>
                    </a:lnTo>
                    <a:lnTo>
                      <a:pt x="74" y="2704"/>
                    </a:lnTo>
                    <a:lnTo>
                      <a:pt x="147" y="2363"/>
                    </a:lnTo>
                    <a:lnTo>
                      <a:pt x="268" y="2070"/>
                    </a:lnTo>
                    <a:lnTo>
                      <a:pt x="414" y="1754"/>
                    </a:lnTo>
                    <a:lnTo>
                      <a:pt x="585" y="1486"/>
                    </a:lnTo>
                    <a:lnTo>
                      <a:pt x="780" y="1218"/>
                    </a:lnTo>
                    <a:lnTo>
                      <a:pt x="999" y="974"/>
                    </a:lnTo>
                    <a:lnTo>
                      <a:pt x="1243" y="755"/>
                    </a:lnTo>
                    <a:lnTo>
                      <a:pt x="1510" y="560"/>
                    </a:lnTo>
                    <a:lnTo>
                      <a:pt x="1778" y="390"/>
                    </a:lnTo>
                    <a:lnTo>
                      <a:pt x="2071" y="244"/>
                    </a:lnTo>
                    <a:lnTo>
                      <a:pt x="2387" y="146"/>
                    </a:lnTo>
                    <a:lnTo>
                      <a:pt x="2704" y="49"/>
                    </a:lnTo>
                    <a:lnTo>
                      <a:pt x="3045" y="0"/>
                    </a:lnTo>
                    <a:lnTo>
                      <a:pt x="3386" y="0"/>
                    </a:lnTo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>
                <a:off x="4205750" y="3248375"/>
                <a:ext cx="154050" cy="153475"/>
              </a:xfrm>
              <a:custGeom>
                <a:avLst/>
                <a:gdLst/>
                <a:ahLst/>
                <a:cxnLst/>
                <a:rect l="l" t="t" r="r" b="b"/>
                <a:pathLst>
                  <a:path w="6162" h="6139" fill="none" extrusionOk="0">
                    <a:moveTo>
                      <a:pt x="0" y="1024"/>
                    </a:moveTo>
                    <a:lnTo>
                      <a:pt x="4969" y="5992"/>
                    </a:lnTo>
                    <a:lnTo>
                      <a:pt x="4969" y="5992"/>
                    </a:lnTo>
                    <a:lnTo>
                      <a:pt x="5042" y="6041"/>
                    </a:lnTo>
                    <a:lnTo>
                      <a:pt x="5115" y="6090"/>
                    </a:lnTo>
                    <a:lnTo>
                      <a:pt x="5212" y="6114"/>
                    </a:lnTo>
                    <a:lnTo>
                      <a:pt x="5310" y="6138"/>
                    </a:lnTo>
                    <a:lnTo>
                      <a:pt x="5407" y="6114"/>
                    </a:lnTo>
                    <a:lnTo>
                      <a:pt x="5480" y="6090"/>
                    </a:lnTo>
                    <a:lnTo>
                      <a:pt x="5577" y="6041"/>
                    </a:lnTo>
                    <a:lnTo>
                      <a:pt x="5651" y="5992"/>
                    </a:lnTo>
                    <a:lnTo>
                      <a:pt x="6016" y="5627"/>
                    </a:lnTo>
                    <a:lnTo>
                      <a:pt x="6016" y="5627"/>
                    </a:lnTo>
                    <a:lnTo>
                      <a:pt x="6089" y="5554"/>
                    </a:lnTo>
                    <a:lnTo>
                      <a:pt x="6138" y="5456"/>
                    </a:lnTo>
                    <a:lnTo>
                      <a:pt x="6162" y="5359"/>
                    </a:lnTo>
                    <a:lnTo>
                      <a:pt x="6162" y="5286"/>
                    </a:lnTo>
                    <a:lnTo>
                      <a:pt x="6162" y="5188"/>
                    </a:lnTo>
                    <a:lnTo>
                      <a:pt x="6138" y="5091"/>
                    </a:lnTo>
                    <a:lnTo>
                      <a:pt x="6089" y="5018"/>
                    </a:lnTo>
                    <a:lnTo>
                      <a:pt x="6016" y="4921"/>
                    </a:lnTo>
                    <a:lnTo>
                      <a:pt x="1072" y="1"/>
                    </a:lnTo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6" name="Google Shape;196;p3"/>
            <p:cNvGrpSpPr/>
            <p:nvPr/>
          </p:nvGrpSpPr>
          <p:grpSpPr>
            <a:xfrm>
              <a:off x="-114454" y="814472"/>
              <a:ext cx="3920223" cy="376691"/>
              <a:chOff x="151026" y="1029895"/>
              <a:chExt cx="3920223" cy="376691"/>
            </a:xfrm>
          </p:grpSpPr>
          <p:sp>
            <p:nvSpPr>
              <p:cNvPr id="197" name="Google Shape;197;p3"/>
              <p:cNvSpPr/>
              <p:nvPr/>
            </p:nvSpPr>
            <p:spPr>
              <a:xfrm>
                <a:off x="1057375" y="1063683"/>
                <a:ext cx="339835" cy="309115"/>
              </a:xfrm>
              <a:custGeom>
                <a:avLst/>
                <a:gdLst/>
                <a:ahLst/>
                <a:cxnLst/>
                <a:rect l="l" t="t" r="r" b="b"/>
                <a:pathLst>
                  <a:path w="16173" h="14711" fill="none" extrusionOk="0">
                    <a:moveTo>
                      <a:pt x="8087" y="1"/>
                    </a:moveTo>
                    <a:lnTo>
                      <a:pt x="8087" y="1"/>
                    </a:lnTo>
                    <a:lnTo>
                      <a:pt x="7672" y="1"/>
                    </a:lnTo>
                    <a:lnTo>
                      <a:pt x="7258" y="25"/>
                    </a:lnTo>
                    <a:lnTo>
                      <a:pt x="6844" y="74"/>
                    </a:lnTo>
                    <a:lnTo>
                      <a:pt x="6455" y="122"/>
                    </a:lnTo>
                    <a:lnTo>
                      <a:pt x="6065" y="195"/>
                    </a:lnTo>
                    <a:lnTo>
                      <a:pt x="5675" y="293"/>
                    </a:lnTo>
                    <a:lnTo>
                      <a:pt x="5310" y="415"/>
                    </a:lnTo>
                    <a:lnTo>
                      <a:pt x="4945" y="536"/>
                    </a:lnTo>
                    <a:lnTo>
                      <a:pt x="4579" y="658"/>
                    </a:lnTo>
                    <a:lnTo>
                      <a:pt x="4238" y="829"/>
                    </a:lnTo>
                    <a:lnTo>
                      <a:pt x="3897" y="975"/>
                    </a:lnTo>
                    <a:lnTo>
                      <a:pt x="3557" y="1170"/>
                    </a:lnTo>
                    <a:lnTo>
                      <a:pt x="3240" y="1364"/>
                    </a:lnTo>
                    <a:lnTo>
                      <a:pt x="2948" y="1559"/>
                    </a:lnTo>
                    <a:lnTo>
                      <a:pt x="2655" y="1778"/>
                    </a:lnTo>
                    <a:lnTo>
                      <a:pt x="2363" y="1998"/>
                    </a:lnTo>
                    <a:lnTo>
                      <a:pt x="2095" y="2241"/>
                    </a:lnTo>
                    <a:lnTo>
                      <a:pt x="1852" y="2485"/>
                    </a:lnTo>
                    <a:lnTo>
                      <a:pt x="1608" y="2753"/>
                    </a:lnTo>
                    <a:lnTo>
                      <a:pt x="1389" y="3021"/>
                    </a:lnTo>
                    <a:lnTo>
                      <a:pt x="1170" y="3288"/>
                    </a:lnTo>
                    <a:lnTo>
                      <a:pt x="975" y="3581"/>
                    </a:lnTo>
                    <a:lnTo>
                      <a:pt x="804" y="3873"/>
                    </a:lnTo>
                    <a:lnTo>
                      <a:pt x="634" y="4190"/>
                    </a:lnTo>
                    <a:lnTo>
                      <a:pt x="488" y="4506"/>
                    </a:lnTo>
                    <a:lnTo>
                      <a:pt x="366" y="4823"/>
                    </a:lnTo>
                    <a:lnTo>
                      <a:pt x="244" y="5139"/>
                    </a:lnTo>
                    <a:lnTo>
                      <a:pt x="171" y="5480"/>
                    </a:lnTo>
                    <a:lnTo>
                      <a:pt x="98" y="5821"/>
                    </a:lnTo>
                    <a:lnTo>
                      <a:pt x="49" y="6162"/>
                    </a:lnTo>
                    <a:lnTo>
                      <a:pt x="1" y="6503"/>
                    </a:lnTo>
                    <a:lnTo>
                      <a:pt x="1" y="6869"/>
                    </a:lnTo>
                    <a:lnTo>
                      <a:pt x="1" y="6869"/>
                    </a:lnTo>
                    <a:lnTo>
                      <a:pt x="1" y="7234"/>
                    </a:lnTo>
                    <a:lnTo>
                      <a:pt x="49" y="7624"/>
                    </a:lnTo>
                    <a:lnTo>
                      <a:pt x="98" y="7989"/>
                    </a:lnTo>
                    <a:lnTo>
                      <a:pt x="196" y="8330"/>
                    </a:lnTo>
                    <a:lnTo>
                      <a:pt x="293" y="8695"/>
                    </a:lnTo>
                    <a:lnTo>
                      <a:pt x="415" y="9036"/>
                    </a:lnTo>
                    <a:lnTo>
                      <a:pt x="561" y="9377"/>
                    </a:lnTo>
                    <a:lnTo>
                      <a:pt x="731" y="9718"/>
                    </a:lnTo>
                    <a:lnTo>
                      <a:pt x="902" y="10035"/>
                    </a:lnTo>
                    <a:lnTo>
                      <a:pt x="1097" y="10327"/>
                    </a:lnTo>
                    <a:lnTo>
                      <a:pt x="1340" y="10644"/>
                    </a:lnTo>
                    <a:lnTo>
                      <a:pt x="1559" y="10936"/>
                    </a:lnTo>
                    <a:lnTo>
                      <a:pt x="1827" y="11204"/>
                    </a:lnTo>
                    <a:lnTo>
                      <a:pt x="2095" y="11472"/>
                    </a:lnTo>
                    <a:lnTo>
                      <a:pt x="2387" y="11740"/>
                    </a:lnTo>
                    <a:lnTo>
                      <a:pt x="2680" y="11983"/>
                    </a:lnTo>
                    <a:lnTo>
                      <a:pt x="2680" y="11983"/>
                    </a:lnTo>
                    <a:lnTo>
                      <a:pt x="2485" y="12349"/>
                    </a:lnTo>
                    <a:lnTo>
                      <a:pt x="2266" y="12714"/>
                    </a:lnTo>
                    <a:lnTo>
                      <a:pt x="2022" y="13104"/>
                    </a:lnTo>
                    <a:lnTo>
                      <a:pt x="1706" y="13469"/>
                    </a:lnTo>
                    <a:lnTo>
                      <a:pt x="1365" y="13834"/>
                    </a:lnTo>
                    <a:lnTo>
                      <a:pt x="1170" y="14005"/>
                    </a:lnTo>
                    <a:lnTo>
                      <a:pt x="951" y="14151"/>
                    </a:lnTo>
                    <a:lnTo>
                      <a:pt x="731" y="14297"/>
                    </a:lnTo>
                    <a:lnTo>
                      <a:pt x="512" y="14443"/>
                    </a:lnTo>
                    <a:lnTo>
                      <a:pt x="269" y="14540"/>
                    </a:lnTo>
                    <a:lnTo>
                      <a:pt x="1" y="14662"/>
                    </a:lnTo>
                    <a:lnTo>
                      <a:pt x="1" y="14662"/>
                    </a:lnTo>
                    <a:lnTo>
                      <a:pt x="122" y="14662"/>
                    </a:lnTo>
                    <a:lnTo>
                      <a:pt x="488" y="14711"/>
                    </a:lnTo>
                    <a:lnTo>
                      <a:pt x="1024" y="14711"/>
                    </a:lnTo>
                    <a:lnTo>
                      <a:pt x="1365" y="14711"/>
                    </a:lnTo>
                    <a:lnTo>
                      <a:pt x="1706" y="14687"/>
                    </a:lnTo>
                    <a:lnTo>
                      <a:pt x="2095" y="14614"/>
                    </a:lnTo>
                    <a:lnTo>
                      <a:pt x="2485" y="14540"/>
                    </a:lnTo>
                    <a:lnTo>
                      <a:pt x="2899" y="14419"/>
                    </a:lnTo>
                    <a:lnTo>
                      <a:pt x="3313" y="14273"/>
                    </a:lnTo>
                    <a:lnTo>
                      <a:pt x="3751" y="14078"/>
                    </a:lnTo>
                    <a:lnTo>
                      <a:pt x="4165" y="13834"/>
                    </a:lnTo>
                    <a:lnTo>
                      <a:pt x="4579" y="13566"/>
                    </a:lnTo>
                    <a:lnTo>
                      <a:pt x="4969" y="13201"/>
                    </a:lnTo>
                    <a:lnTo>
                      <a:pt x="4969" y="13201"/>
                    </a:lnTo>
                    <a:lnTo>
                      <a:pt x="5334" y="13323"/>
                    </a:lnTo>
                    <a:lnTo>
                      <a:pt x="5700" y="13444"/>
                    </a:lnTo>
                    <a:lnTo>
                      <a:pt x="6089" y="13518"/>
                    </a:lnTo>
                    <a:lnTo>
                      <a:pt x="6479" y="13591"/>
                    </a:lnTo>
                    <a:lnTo>
                      <a:pt x="6869" y="13664"/>
                    </a:lnTo>
                    <a:lnTo>
                      <a:pt x="7258" y="13712"/>
                    </a:lnTo>
                    <a:lnTo>
                      <a:pt x="7672" y="13737"/>
                    </a:lnTo>
                    <a:lnTo>
                      <a:pt x="8087" y="13737"/>
                    </a:lnTo>
                    <a:lnTo>
                      <a:pt x="8087" y="13737"/>
                    </a:lnTo>
                    <a:lnTo>
                      <a:pt x="8501" y="13737"/>
                    </a:lnTo>
                    <a:lnTo>
                      <a:pt x="8915" y="13712"/>
                    </a:lnTo>
                    <a:lnTo>
                      <a:pt x="9329" y="13664"/>
                    </a:lnTo>
                    <a:lnTo>
                      <a:pt x="9718" y="13591"/>
                    </a:lnTo>
                    <a:lnTo>
                      <a:pt x="10108" y="13518"/>
                    </a:lnTo>
                    <a:lnTo>
                      <a:pt x="10498" y="13420"/>
                    </a:lnTo>
                    <a:lnTo>
                      <a:pt x="10863" y="13323"/>
                    </a:lnTo>
                    <a:lnTo>
                      <a:pt x="11228" y="13201"/>
                    </a:lnTo>
                    <a:lnTo>
                      <a:pt x="11594" y="13055"/>
                    </a:lnTo>
                    <a:lnTo>
                      <a:pt x="11935" y="12909"/>
                    </a:lnTo>
                    <a:lnTo>
                      <a:pt x="12276" y="12738"/>
                    </a:lnTo>
                    <a:lnTo>
                      <a:pt x="12617" y="12568"/>
                    </a:lnTo>
                    <a:lnTo>
                      <a:pt x="12933" y="12373"/>
                    </a:lnTo>
                    <a:lnTo>
                      <a:pt x="13225" y="12178"/>
                    </a:lnTo>
                    <a:lnTo>
                      <a:pt x="13518" y="11959"/>
                    </a:lnTo>
                    <a:lnTo>
                      <a:pt x="13810" y="11715"/>
                    </a:lnTo>
                    <a:lnTo>
                      <a:pt x="14078" y="11496"/>
                    </a:lnTo>
                    <a:lnTo>
                      <a:pt x="14321" y="11228"/>
                    </a:lnTo>
                    <a:lnTo>
                      <a:pt x="14565" y="10985"/>
                    </a:lnTo>
                    <a:lnTo>
                      <a:pt x="14784" y="10717"/>
                    </a:lnTo>
                    <a:lnTo>
                      <a:pt x="15003" y="10424"/>
                    </a:lnTo>
                    <a:lnTo>
                      <a:pt x="15198" y="10132"/>
                    </a:lnTo>
                    <a:lnTo>
                      <a:pt x="15369" y="9840"/>
                    </a:lnTo>
                    <a:lnTo>
                      <a:pt x="15539" y="9548"/>
                    </a:lnTo>
                    <a:lnTo>
                      <a:pt x="15685" y="9231"/>
                    </a:lnTo>
                    <a:lnTo>
                      <a:pt x="15807" y="8914"/>
                    </a:lnTo>
                    <a:lnTo>
                      <a:pt x="15929" y="8574"/>
                    </a:lnTo>
                    <a:lnTo>
                      <a:pt x="16002" y="8257"/>
                    </a:lnTo>
                    <a:lnTo>
                      <a:pt x="16075" y="7916"/>
                    </a:lnTo>
                    <a:lnTo>
                      <a:pt x="16124" y="7575"/>
                    </a:lnTo>
                    <a:lnTo>
                      <a:pt x="16172" y="7210"/>
                    </a:lnTo>
                    <a:lnTo>
                      <a:pt x="16172" y="6869"/>
                    </a:lnTo>
                    <a:lnTo>
                      <a:pt x="16172" y="6869"/>
                    </a:lnTo>
                    <a:lnTo>
                      <a:pt x="16172" y="6503"/>
                    </a:lnTo>
                    <a:lnTo>
                      <a:pt x="16124" y="6162"/>
                    </a:lnTo>
                    <a:lnTo>
                      <a:pt x="16075" y="5821"/>
                    </a:lnTo>
                    <a:lnTo>
                      <a:pt x="16002" y="5480"/>
                    </a:lnTo>
                    <a:lnTo>
                      <a:pt x="15929" y="5139"/>
                    </a:lnTo>
                    <a:lnTo>
                      <a:pt x="15807" y="4823"/>
                    </a:lnTo>
                    <a:lnTo>
                      <a:pt x="15685" y="4506"/>
                    </a:lnTo>
                    <a:lnTo>
                      <a:pt x="15539" y="4190"/>
                    </a:lnTo>
                    <a:lnTo>
                      <a:pt x="15369" y="3873"/>
                    </a:lnTo>
                    <a:lnTo>
                      <a:pt x="15198" y="3581"/>
                    </a:lnTo>
                    <a:lnTo>
                      <a:pt x="15003" y="3288"/>
                    </a:lnTo>
                    <a:lnTo>
                      <a:pt x="14784" y="3021"/>
                    </a:lnTo>
                    <a:lnTo>
                      <a:pt x="14565" y="2753"/>
                    </a:lnTo>
                    <a:lnTo>
                      <a:pt x="14321" y="2485"/>
                    </a:lnTo>
                    <a:lnTo>
                      <a:pt x="14078" y="2241"/>
                    </a:lnTo>
                    <a:lnTo>
                      <a:pt x="13810" y="1998"/>
                    </a:lnTo>
                    <a:lnTo>
                      <a:pt x="13518" y="1778"/>
                    </a:lnTo>
                    <a:lnTo>
                      <a:pt x="13225" y="1559"/>
                    </a:lnTo>
                    <a:lnTo>
                      <a:pt x="12933" y="1364"/>
                    </a:lnTo>
                    <a:lnTo>
                      <a:pt x="12617" y="1170"/>
                    </a:lnTo>
                    <a:lnTo>
                      <a:pt x="12276" y="975"/>
                    </a:lnTo>
                    <a:lnTo>
                      <a:pt x="11935" y="829"/>
                    </a:lnTo>
                    <a:lnTo>
                      <a:pt x="11594" y="658"/>
                    </a:lnTo>
                    <a:lnTo>
                      <a:pt x="11228" y="536"/>
                    </a:lnTo>
                    <a:lnTo>
                      <a:pt x="10863" y="415"/>
                    </a:lnTo>
                    <a:lnTo>
                      <a:pt x="10498" y="293"/>
                    </a:lnTo>
                    <a:lnTo>
                      <a:pt x="10108" y="195"/>
                    </a:lnTo>
                    <a:lnTo>
                      <a:pt x="9718" y="122"/>
                    </a:lnTo>
                    <a:lnTo>
                      <a:pt x="9329" y="74"/>
                    </a:lnTo>
                    <a:lnTo>
                      <a:pt x="8915" y="25"/>
                    </a:lnTo>
                    <a:lnTo>
                      <a:pt x="8501" y="1"/>
                    </a:lnTo>
                    <a:lnTo>
                      <a:pt x="8087" y="1"/>
                    </a:lnTo>
                    <a:lnTo>
                      <a:pt x="8087" y="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8" name="Google Shape;198;p3"/>
              <p:cNvGrpSpPr/>
              <p:nvPr/>
            </p:nvGrpSpPr>
            <p:grpSpPr>
              <a:xfrm>
                <a:off x="151026" y="1086198"/>
                <a:ext cx="391001" cy="264085"/>
                <a:chOff x="564675" y="1700625"/>
                <a:chExt cx="465200" cy="314200"/>
              </a:xfrm>
            </p:grpSpPr>
            <p:sp>
              <p:nvSpPr>
                <p:cNvPr id="199" name="Google Shape;199;p3"/>
                <p:cNvSpPr/>
                <p:nvPr/>
              </p:nvSpPr>
              <p:spPr>
                <a:xfrm>
                  <a:off x="564675" y="1700625"/>
                  <a:ext cx="465200" cy="2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08" h="1170" fill="none" extrusionOk="0">
                      <a:moveTo>
                        <a:pt x="18608" y="1170"/>
                      </a:moveTo>
                      <a:lnTo>
                        <a:pt x="18608" y="488"/>
                      </a:lnTo>
                      <a:lnTo>
                        <a:pt x="18608" y="488"/>
                      </a:lnTo>
                      <a:lnTo>
                        <a:pt x="18608" y="390"/>
                      </a:lnTo>
                      <a:lnTo>
                        <a:pt x="18559" y="293"/>
                      </a:lnTo>
                      <a:lnTo>
                        <a:pt x="18535" y="220"/>
                      </a:lnTo>
                      <a:lnTo>
                        <a:pt x="18462" y="147"/>
                      </a:lnTo>
                      <a:lnTo>
                        <a:pt x="18389" y="74"/>
                      </a:lnTo>
                      <a:lnTo>
                        <a:pt x="18316" y="49"/>
                      </a:lnTo>
                      <a:lnTo>
                        <a:pt x="18218" y="1"/>
                      </a:lnTo>
                      <a:lnTo>
                        <a:pt x="18121" y="1"/>
                      </a:lnTo>
                      <a:lnTo>
                        <a:pt x="488" y="1"/>
                      </a:lnTo>
                      <a:lnTo>
                        <a:pt x="488" y="1"/>
                      </a:lnTo>
                      <a:lnTo>
                        <a:pt x="390" y="1"/>
                      </a:lnTo>
                      <a:lnTo>
                        <a:pt x="293" y="49"/>
                      </a:lnTo>
                      <a:lnTo>
                        <a:pt x="220" y="74"/>
                      </a:lnTo>
                      <a:lnTo>
                        <a:pt x="147" y="147"/>
                      </a:lnTo>
                      <a:lnTo>
                        <a:pt x="74" y="220"/>
                      </a:lnTo>
                      <a:lnTo>
                        <a:pt x="49" y="293"/>
                      </a:lnTo>
                      <a:lnTo>
                        <a:pt x="1" y="390"/>
                      </a:lnTo>
                      <a:lnTo>
                        <a:pt x="1" y="488"/>
                      </a:lnTo>
                      <a:lnTo>
                        <a:pt x="1" y="117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200;p3"/>
                <p:cNvSpPr/>
                <p:nvPr/>
              </p:nvSpPr>
              <p:spPr>
                <a:xfrm>
                  <a:off x="564675" y="1732300"/>
                  <a:ext cx="465200" cy="27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08" h="10887" fill="none" extrusionOk="0">
                      <a:moveTo>
                        <a:pt x="13493" y="7209"/>
                      </a:moveTo>
                      <a:lnTo>
                        <a:pt x="18608" y="10887"/>
                      </a:lnTo>
                      <a:lnTo>
                        <a:pt x="18608" y="10887"/>
                      </a:lnTo>
                      <a:lnTo>
                        <a:pt x="18608" y="10814"/>
                      </a:lnTo>
                      <a:lnTo>
                        <a:pt x="18608" y="0"/>
                      </a:lnTo>
                      <a:lnTo>
                        <a:pt x="9450" y="6625"/>
                      </a:lnTo>
                      <a:lnTo>
                        <a:pt x="9450" y="6625"/>
                      </a:lnTo>
                      <a:lnTo>
                        <a:pt x="9377" y="6673"/>
                      </a:lnTo>
                      <a:lnTo>
                        <a:pt x="9304" y="6673"/>
                      </a:lnTo>
                      <a:lnTo>
                        <a:pt x="9304" y="6673"/>
                      </a:lnTo>
                      <a:lnTo>
                        <a:pt x="9231" y="6673"/>
                      </a:lnTo>
                      <a:lnTo>
                        <a:pt x="9158" y="6625"/>
                      </a:lnTo>
                      <a:lnTo>
                        <a:pt x="1" y="0"/>
                      </a:lnTo>
                      <a:lnTo>
                        <a:pt x="1" y="10814"/>
                      </a:lnTo>
                      <a:lnTo>
                        <a:pt x="1" y="10814"/>
                      </a:lnTo>
                      <a:lnTo>
                        <a:pt x="1" y="10887"/>
                      </a:lnTo>
                      <a:lnTo>
                        <a:pt x="5115" y="7209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201;p3"/>
                <p:cNvSpPr/>
                <p:nvPr/>
              </p:nvSpPr>
              <p:spPr>
                <a:xfrm>
                  <a:off x="572600" y="2014200"/>
                  <a:ext cx="449375" cy="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75" h="25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98" y="25"/>
                      </a:lnTo>
                      <a:lnTo>
                        <a:pt x="171" y="25"/>
                      </a:lnTo>
                      <a:lnTo>
                        <a:pt x="17804" y="25"/>
                      </a:lnTo>
                      <a:lnTo>
                        <a:pt x="17804" y="25"/>
                      </a:lnTo>
                      <a:lnTo>
                        <a:pt x="17877" y="25"/>
                      </a:lnTo>
                      <a:lnTo>
                        <a:pt x="17974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2" name="Google Shape;202;p3"/>
              <p:cNvGrpSpPr/>
              <p:nvPr/>
            </p:nvGrpSpPr>
            <p:grpSpPr>
              <a:xfrm>
                <a:off x="1912559" y="1029895"/>
                <a:ext cx="359272" cy="376691"/>
                <a:chOff x="5961125" y="1623900"/>
                <a:chExt cx="427450" cy="448175"/>
              </a:xfrm>
            </p:grpSpPr>
            <p:sp>
              <p:nvSpPr>
                <p:cNvPr id="203" name="Google Shape;203;p3"/>
                <p:cNvSpPr/>
                <p:nvPr/>
              </p:nvSpPr>
              <p:spPr>
                <a:xfrm>
                  <a:off x="5961125" y="1678700"/>
                  <a:ext cx="376925" cy="37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77" h="15077" fill="none" extrusionOk="0">
                      <a:moveTo>
                        <a:pt x="11813" y="1340"/>
                      </a:moveTo>
                      <a:lnTo>
                        <a:pt x="11813" y="1340"/>
                      </a:lnTo>
                      <a:lnTo>
                        <a:pt x="11350" y="1024"/>
                      </a:lnTo>
                      <a:lnTo>
                        <a:pt x="10863" y="780"/>
                      </a:lnTo>
                      <a:lnTo>
                        <a:pt x="10351" y="537"/>
                      </a:lnTo>
                      <a:lnTo>
                        <a:pt x="9816" y="342"/>
                      </a:lnTo>
                      <a:lnTo>
                        <a:pt x="9280" y="196"/>
                      </a:lnTo>
                      <a:lnTo>
                        <a:pt x="8720" y="98"/>
                      </a:lnTo>
                      <a:lnTo>
                        <a:pt x="8135" y="25"/>
                      </a:lnTo>
                      <a:lnTo>
                        <a:pt x="7551" y="1"/>
                      </a:lnTo>
                      <a:lnTo>
                        <a:pt x="7551" y="1"/>
                      </a:lnTo>
                      <a:lnTo>
                        <a:pt x="7161" y="1"/>
                      </a:lnTo>
                      <a:lnTo>
                        <a:pt x="6771" y="50"/>
                      </a:lnTo>
                      <a:lnTo>
                        <a:pt x="6406" y="98"/>
                      </a:lnTo>
                      <a:lnTo>
                        <a:pt x="6041" y="147"/>
                      </a:lnTo>
                      <a:lnTo>
                        <a:pt x="5675" y="244"/>
                      </a:lnTo>
                      <a:lnTo>
                        <a:pt x="5310" y="342"/>
                      </a:lnTo>
                      <a:lnTo>
                        <a:pt x="4969" y="464"/>
                      </a:lnTo>
                      <a:lnTo>
                        <a:pt x="4628" y="585"/>
                      </a:lnTo>
                      <a:lnTo>
                        <a:pt x="4287" y="731"/>
                      </a:lnTo>
                      <a:lnTo>
                        <a:pt x="3970" y="902"/>
                      </a:lnTo>
                      <a:lnTo>
                        <a:pt x="3654" y="1097"/>
                      </a:lnTo>
                      <a:lnTo>
                        <a:pt x="3337" y="1292"/>
                      </a:lnTo>
                      <a:lnTo>
                        <a:pt x="3045" y="1486"/>
                      </a:lnTo>
                      <a:lnTo>
                        <a:pt x="2753" y="1730"/>
                      </a:lnTo>
                      <a:lnTo>
                        <a:pt x="2485" y="1949"/>
                      </a:lnTo>
                      <a:lnTo>
                        <a:pt x="2217" y="2217"/>
                      </a:lnTo>
                      <a:lnTo>
                        <a:pt x="1973" y="2461"/>
                      </a:lnTo>
                      <a:lnTo>
                        <a:pt x="1730" y="2753"/>
                      </a:lnTo>
                      <a:lnTo>
                        <a:pt x="1510" y="3021"/>
                      </a:lnTo>
                      <a:lnTo>
                        <a:pt x="1291" y="3313"/>
                      </a:lnTo>
                      <a:lnTo>
                        <a:pt x="1096" y="3630"/>
                      </a:lnTo>
                      <a:lnTo>
                        <a:pt x="926" y="3946"/>
                      </a:lnTo>
                      <a:lnTo>
                        <a:pt x="755" y="4263"/>
                      </a:lnTo>
                      <a:lnTo>
                        <a:pt x="609" y="4604"/>
                      </a:lnTo>
                      <a:lnTo>
                        <a:pt x="463" y="4945"/>
                      </a:lnTo>
                      <a:lnTo>
                        <a:pt x="341" y="5286"/>
                      </a:lnTo>
                      <a:lnTo>
                        <a:pt x="244" y="5651"/>
                      </a:lnTo>
                      <a:lnTo>
                        <a:pt x="171" y="6016"/>
                      </a:lnTo>
                      <a:lnTo>
                        <a:pt x="98" y="6382"/>
                      </a:lnTo>
                      <a:lnTo>
                        <a:pt x="49" y="6771"/>
                      </a:lnTo>
                      <a:lnTo>
                        <a:pt x="25" y="7137"/>
                      </a:lnTo>
                      <a:lnTo>
                        <a:pt x="0" y="7526"/>
                      </a:lnTo>
                      <a:lnTo>
                        <a:pt x="0" y="7526"/>
                      </a:lnTo>
                      <a:lnTo>
                        <a:pt x="25" y="7916"/>
                      </a:lnTo>
                      <a:lnTo>
                        <a:pt x="49" y="8306"/>
                      </a:lnTo>
                      <a:lnTo>
                        <a:pt x="98" y="8671"/>
                      </a:lnTo>
                      <a:lnTo>
                        <a:pt x="171" y="9061"/>
                      </a:lnTo>
                      <a:lnTo>
                        <a:pt x="244" y="9426"/>
                      </a:lnTo>
                      <a:lnTo>
                        <a:pt x="341" y="9767"/>
                      </a:lnTo>
                      <a:lnTo>
                        <a:pt x="463" y="10132"/>
                      </a:lnTo>
                      <a:lnTo>
                        <a:pt x="609" y="10473"/>
                      </a:lnTo>
                      <a:lnTo>
                        <a:pt x="755" y="10790"/>
                      </a:lnTo>
                      <a:lnTo>
                        <a:pt x="926" y="11131"/>
                      </a:lnTo>
                      <a:lnTo>
                        <a:pt x="1096" y="11448"/>
                      </a:lnTo>
                      <a:lnTo>
                        <a:pt x="1291" y="11740"/>
                      </a:lnTo>
                      <a:lnTo>
                        <a:pt x="1510" y="12032"/>
                      </a:lnTo>
                      <a:lnTo>
                        <a:pt x="1730" y="12324"/>
                      </a:lnTo>
                      <a:lnTo>
                        <a:pt x="1973" y="12592"/>
                      </a:lnTo>
                      <a:lnTo>
                        <a:pt x="2217" y="12860"/>
                      </a:lnTo>
                      <a:lnTo>
                        <a:pt x="2485" y="13104"/>
                      </a:lnTo>
                      <a:lnTo>
                        <a:pt x="2753" y="13347"/>
                      </a:lnTo>
                      <a:lnTo>
                        <a:pt x="3045" y="13567"/>
                      </a:lnTo>
                      <a:lnTo>
                        <a:pt x="3337" y="13786"/>
                      </a:lnTo>
                      <a:lnTo>
                        <a:pt x="3654" y="13981"/>
                      </a:lnTo>
                      <a:lnTo>
                        <a:pt x="3970" y="14151"/>
                      </a:lnTo>
                      <a:lnTo>
                        <a:pt x="4287" y="14322"/>
                      </a:lnTo>
                      <a:lnTo>
                        <a:pt x="4628" y="14468"/>
                      </a:lnTo>
                      <a:lnTo>
                        <a:pt x="4969" y="14614"/>
                      </a:lnTo>
                      <a:lnTo>
                        <a:pt x="5310" y="14736"/>
                      </a:lnTo>
                      <a:lnTo>
                        <a:pt x="5675" y="14833"/>
                      </a:lnTo>
                      <a:lnTo>
                        <a:pt x="6041" y="14906"/>
                      </a:lnTo>
                      <a:lnTo>
                        <a:pt x="6406" y="14979"/>
                      </a:lnTo>
                      <a:lnTo>
                        <a:pt x="6771" y="15028"/>
                      </a:lnTo>
                      <a:lnTo>
                        <a:pt x="7161" y="15052"/>
                      </a:lnTo>
                      <a:lnTo>
                        <a:pt x="7551" y="15077"/>
                      </a:lnTo>
                      <a:lnTo>
                        <a:pt x="7551" y="15077"/>
                      </a:lnTo>
                      <a:lnTo>
                        <a:pt x="7940" y="15052"/>
                      </a:lnTo>
                      <a:lnTo>
                        <a:pt x="8306" y="15028"/>
                      </a:lnTo>
                      <a:lnTo>
                        <a:pt x="8695" y="14979"/>
                      </a:lnTo>
                      <a:lnTo>
                        <a:pt x="9061" y="14906"/>
                      </a:lnTo>
                      <a:lnTo>
                        <a:pt x="9426" y="14833"/>
                      </a:lnTo>
                      <a:lnTo>
                        <a:pt x="9791" y="14736"/>
                      </a:lnTo>
                      <a:lnTo>
                        <a:pt x="10132" y="14614"/>
                      </a:lnTo>
                      <a:lnTo>
                        <a:pt x="10473" y="14468"/>
                      </a:lnTo>
                      <a:lnTo>
                        <a:pt x="10814" y="14322"/>
                      </a:lnTo>
                      <a:lnTo>
                        <a:pt x="11131" y="14151"/>
                      </a:lnTo>
                      <a:lnTo>
                        <a:pt x="11447" y="13981"/>
                      </a:lnTo>
                      <a:lnTo>
                        <a:pt x="11764" y="13786"/>
                      </a:lnTo>
                      <a:lnTo>
                        <a:pt x="12056" y="13567"/>
                      </a:lnTo>
                      <a:lnTo>
                        <a:pt x="12348" y="13347"/>
                      </a:lnTo>
                      <a:lnTo>
                        <a:pt x="12616" y="13104"/>
                      </a:lnTo>
                      <a:lnTo>
                        <a:pt x="12884" y="12860"/>
                      </a:lnTo>
                      <a:lnTo>
                        <a:pt x="13128" y="12592"/>
                      </a:lnTo>
                      <a:lnTo>
                        <a:pt x="13371" y="12324"/>
                      </a:lnTo>
                      <a:lnTo>
                        <a:pt x="13591" y="12032"/>
                      </a:lnTo>
                      <a:lnTo>
                        <a:pt x="13785" y="11740"/>
                      </a:lnTo>
                      <a:lnTo>
                        <a:pt x="13980" y="11448"/>
                      </a:lnTo>
                      <a:lnTo>
                        <a:pt x="14175" y="11131"/>
                      </a:lnTo>
                      <a:lnTo>
                        <a:pt x="14346" y="10790"/>
                      </a:lnTo>
                      <a:lnTo>
                        <a:pt x="14492" y="10473"/>
                      </a:lnTo>
                      <a:lnTo>
                        <a:pt x="14613" y="10132"/>
                      </a:lnTo>
                      <a:lnTo>
                        <a:pt x="14735" y="9767"/>
                      </a:lnTo>
                      <a:lnTo>
                        <a:pt x="14857" y="9426"/>
                      </a:lnTo>
                      <a:lnTo>
                        <a:pt x="14930" y="9061"/>
                      </a:lnTo>
                      <a:lnTo>
                        <a:pt x="15003" y="8671"/>
                      </a:lnTo>
                      <a:lnTo>
                        <a:pt x="15052" y="8306"/>
                      </a:lnTo>
                      <a:lnTo>
                        <a:pt x="15076" y="7916"/>
                      </a:lnTo>
                      <a:lnTo>
                        <a:pt x="15076" y="7526"/>
                      </a:lnTo>
                      <a:lnTo>
                        <a:pt x="15076" y="7526"/>
                      </a:lnTo>
                      <a:lnTo>
                        <a:pt x="15052" y="6918"/>
                      </a:lnTo>
                      <a:lnTo>
                        <a:pt x="14979" y="6309"/>
                      </a:lnTo>
                      <a:lnTo>
                        <a:pt x="14857" y="5724"/>
                      </a:lnTo>
                      <a:lnTo>
                        <a:pt x="14687" y="5164"/>
                      </a:lnTo>
                      <a:lnTo>
                        <a:pt x="14492" y="4604"/>
                      </a:lnTo>
                      <a:lnTo>
                        <a:pt x="14248" y="4068"/>
                      </a:lnTo>
                      <a:lnTo>
                        <a:pt x="13956" y="3581"/>
                      </a:lnTo>
                      <a:lnTo>
                        <a:pt x="13615" y="3094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204;p3"/>
                <p:cNvSpPr/>
                <p:nvPr/>
              </p:nvSpPr>
              <p:spPr>
                <a:xfrm>
                  <a:off x="6009825" y="1727425"/>
                  <a:ext cx="279500" cy="27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0" h="11180" fill="none" extrusionOk="0">
                      <a:moveTo>
                        <a:pt x="10181" y="2387"/>
                      </a:moveTo>
                      <a:lnTo>
                        <a:pt x="10181" y="2387"/>
                      </a:lnTo>
                      <a:lnTo>
                        <a:pt x="10400" y="2728"/>
                      </a:lnTo>
                      <a:lnTo>
                        <a:pt x="10595" y="3093"/>
                      </a:lnTo>
                      <a:lnTo>
                        <a:pt x="10766" y="3483"/>
                      </a:lnTo>
                      <a:lnTo>
                        <a:pt x="10912" y="3873"/>
                      </a:lnTo>
                      <a:lnTo>
                        <a:pt x="11034" y="4287"/>
                      </a:lnTo>
                      <a:lnTo>
                        <a:pt x="11107" y="4701"/>
                      </a:lnTo>
                      <a:lnTo>
                        <a:pt x="11180" y="5139"/>
                      </a:lnTo>
                      <a:lnTo>
                        <a:pt x="11180" y="5577"/>
                      </a:lnTo>
                      <a:lnTo>
                        <a:pt x="11180" y="5577"/>
                      </a:lnTo>
                      <a:lnTo>
                        <a:pt x="11155" y="6162"/>
                      </a:lnTo>
                      <a:lnTo>
                        <a:pt x="11082" y="6722"/>
                      </a:lnTo>
                      <a:lnTo>
                        <a:pt x="10936" y="7234"/>
                      </a:lnTo>
                      <a:lnTo>
                        <a:pt x="10741" y="7769"/>
                      </a:lnTo>
                      <a:lnTo>
                        <a:pt x="10522" y="8257"/>
                      </a:lnTo>
                      <a:lnTo>
                        <a:pt x="10230" y="8695"/>
                      </a:lnTo>
                      <a:lnTo>
                        <a:pt x="9913" y="9133"/>
                      </a:lnTo>
                      <a:lnTo>
                        <a:pt x="9548" y="9523"/>
                      </a:lnTo>
                      <a:lnTo>
                        <a:pt x="9158" y="9888"/>
                      </a:lnTo>
                      <a:lnTo>
                        <a:pt x="8720" y="10205"/>
                      </a:lnTo>
                      <a:lnTo>
                        <a:pt x="8257" y="10497"/>
                      </a:lnTo>
                      <a:lnTo>
                        <a:pt x="7770" y="10741"/>
                      </a:lnTo>
                      <a:lnTo>
                        <a:pt x="7259" y="10911"/>
                      </a:lnTo>
                      <a:lnTo>
                        <a:pt x="6723" y="11057"/>
                      </a:lnTo>
                      <a:lnTo>
                        <a:pt x="6163" y="11155"/>
                      </a:lnTo>
                      <a:lnTo>
                        <a:pt x="5603" y="11179"/>
                      </a:lnTo>
                      <a:lnTo>
                        <a:pt x="5603" y="11179"/>
                      </a:lnTo>
                      <a:lnTo>
                        <a:pt x="5018" y="11155"/>
                      </a:lnTo>
                      <a:lnTo>
                        <a:pt x="4482" y="11057"/>
                      </a:lnTo>
                      <a:lnTo>
                        <a:pt x="3946" y="10911"/>
                      </a:lnTo>
                      <a:lnTo>
                        <a:pt x="3435" y="10741"/>
                      </a:lnTo>
                      <a:lnTo>
                        <a:pt x="2948" y="10497"/>
                      </a:lnTo>
                      <a:lnTo>
                        <a:pt x="2485" y="10205"/>
                      </a:lnTo>
                      <a:lnTo>
                        <a:pt x="2047" y="9888"/>
                      </a:lnTo>
                      <a:lnTo>
                        <a:pt x="1657" y="9523"/>
                      </a:lnTo>
                      <a:lnTo>
                        <a:pt x="1292" y="9133"/>
                      </a:lnTo>
                      <a:lnTo>
                        <a:pt x="975" y="8695"/>
                      </a:lnTo>
                      <a:lnTo>
                        <a:pt x="683" y="8257"/>
                      </a:lnTo>
                      <a:lnTo>
                        <a:pt x="464" y="7769"/>
                      </a:lnTo>
                      <a:lnTo>
                        <a:pt x="269" y="7234"/>
                      </a:lnTo>
                      <a:lnTo>
                        <a:pt x="123" y="6722"/>
                      </a:lnTo>
                      <a:lnTo>
                        <a:pt x="50" y="6162"/>
                      </a:lnTo>
                      <a:lnTo>
                        <a:pt x="1" y="5577"/>
                      </a:lnTo>
                      <a:lnTo>
                        <a:pt x="1" y="5577"/>
                      </a:lnTo>
                      <a:lnTo>
                        <a:pt x="50" y="5017"/>
                      </a:lnTo>
                      <a:lnTo>
                        <a:pt x="123" y="4457"/>
                      </a:lnTo>
                      <a:lnTo>
                        <a:pt x="269" y="3921"/>
                      </a:lnTo>
                      <a:lnTo>
                        <a:pt x="464" y="3410"/>
                      </a:lnTo>
                      <a:lnTo>
                        <a:pt x="683" y="2923"/>
                      </a:lnTo>
                      <a:lnTo>
                        <a:pt x="975" y="2460"/>
                      </a:lnTo>
                      <a:lnTo>
                        <a:pt x="1292" y="2046"/>
                      </a:lnTo>
                      <a:lnTo>
                        <a:pt x="1657" y="1632"/>
                      </a:lnTo>
                      <a:lnTo>
                        <a:pt x="2047" y="1267"/>
                      </a:lnTo>
                      <a:lnTo>
                        <a:pt x="2485" y="950"/>
                      </a:lnTo>
                      <a:lnTo>
                        <a:pt x="2948" y="682"/>
                      </a:lnTo>
                      <a:lnTo>
                        <a:pt x="3435" y="439"/>
                      </a:lnTo>
                      <a:lnTo>
                        <a:pt x="3946" y="244"/>
                      </a:lnTo>
                      <a:lnTo>
                        <a:pt x="4482" y="122"/>
                      </a:lnTo>
                      <a:lnTo>
                        <a:pt x="5018" y="25"/>
                      </a:lnTo>
                      <a:lnTo>
                        <a:pt x="5603" y="0"/>
                      </a:lnTo>
                      <a:lnTo>
                        <a:pt x="5603" y="0"/>
                      </a:lnTo>
                      <a:lnTo>
                        <a:pt x="6041" y="25"/>
                      </a:lnTo>
                      <a:lnTo>
                        <a:pt x="6479" y="73"/>
                      </a:lnTo>
                      <a:lnTo>
                        <a:pt x="6893" y="146"/>
                      </a:lnTo>
                      <a:lnTo>
                        <a:pt x="7307" y="268"/>
                      </a:lnTo>
                      <a:lnTo>
                        <a:pt x="7697" y="414"/>
                      </a:lnTo>
                      <a:lnTo>
                        <a:pt x="8087" y="585"/>
                      </a:lnTo>
                      <a:lnTo>
                        <a:pt x="8452" y="780"/>
                      </a:lnTo>
                      <a:lnTo>
                        <a:pt x="8793" y="999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205;p3"/>
                <p:cNvSpPr/>
                <p:nvPr/>
              </p:nvSpPr>
              <p:spPr>
                <a:xfrm>
                  <a:off x="6107250" y="1824850"/>
                  <a:ext cx="84650" cy="8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6" h="3386" fill="none" extrusionOk="0">
                      <a:moveTo>
                        <a:pt x="3362" y="1388"/>
                      </a:moveTo>
                      <a:lnTo>
                        <a:pt x="3362" y="1388"/>
                      </a:lnTo>
                      <a:lnTo>
                        <a:pt x="3386" y="1680"/>
                      </a:lnTo>
                      <a:lnTo>
                        <a:pt x="3386" y="1680"/>
                      </a:lnTo>
                      <a:lnTo>
                        <a:pt x="3386" y="1851"/>
                      </a:lnTo>
                      <a:lnTo>
                        <a:pt x="3362" y="2021"/>
                      </a:lnTo>
                      <a:lnTo>
                        <a:pt x="3313" y="2192"/>
                      </a:lnTo>
                      <a:lnTo>
                        <a:pt x="3264" y="2338"/>
                      </a:lnTo>
                      <a:lnTo>
                        <a:pt x="3191" y="2484"/>
                      </a:lnTo>
                      <a:lnTo>
                        <a:pt x="3118" y="2630"/>
                      </a:lnTo>
                      <a:lnTo>
                        <a:pt x="3021" y="2776"/>
                      </a:lnTo>
                      <a:lnTo>
                        <a:pt x="2899" y="2898"/>
                      </a:lnTo>
                      <a:lnTo>
                        <a:pt x="2777" y="2996"/>
                      </a:lnTo>
                      <a:lnTo>
                        <a:pt x="2655" y="3093"/>
                      </a:lnTo>
                      <a:lnTo>
                        <a:pt x="2509" y="3191"/>
                      </a:lnTo>
                      <a:lnTo>
                        <a:pt x="2363" y="3239"/>
                      </a:lnTo>
                      <a:lnTo>
                        <a:pt x="2217" y="3312"/>
                      </a:lnTo>
                      <a:lnTo>
                        <a:pt x="2046" y="3337"/>
                      </a:lnTo>
                      <a:lnTo>
                        <a:pt x="1876" y="3385"/>
                      </a:lnTo>
                      <a:lnTo>
                        <a:pt x="1706" y="3385"/>
                      </a:lnTo>
                      <a:lnTo>
                        <a:pt x="1706" y="3385"/>
                      </a:lnTo>
                      <a:lnTo>
                        <a:pt x="1535" y="3385"/>
                      </a:lnTo>
                      <a:lnTo>
                        <a:pt x="1365" y="3337"/>
                      </a:lnTo>
                      <a:lnTo>
                        <a:pt x="1194" y="3312"/>
                      </a:lnTo>
                      <a:lnTo>
                        <a:pt x="1048" y="3239"/>
                      </a:lnTo>
                      <a:lnTo>
                        <a:pt x="902" y="3191"/>
                      </a:lnTo>
                      <a:lnTo>
                        <a:pt x="756" y="3093"/>
                      </a:lnTo>
                      <a:lnTo>
                        <a:pt x="634" y="2996"/>
                      </a:lnTo>
                      <a:lnTo>
                        <a:pt x="512" y="2898"/>
                      </a:lnTo>
                      <a:lnTo>
                        <a:pt x="390" y="2776"/>
                      </a:lnTo>
                      <a:lnTo>
                        <a:pt x="293" y="2630"/>
                      </a:lnTo>
                      <a:lnTo>
                        <a:pt x="220" y="2484"/>
                      </a:lnTo>
                      <a:lnTo>
                        <a:pt x="147" y="2338"/>
                      </a:lnTo>
                      <a:lnTo>
                        <a:pt x="74" y="2192"/>
                      </a:lnTo>
                      <a:lnTo>
                        <a:pt x="49" y="2021"/>
                      </a:lnTo>
                      <a:lnTo>
                        <a:pt x="25" y="1851"/>
                      </a:lnTo>
                      <a:lnTo>
                        <a:pt x="1" y="1680"/>
                      </a:lnTo>
                      <a:lnTo>
                        <a:pt x="1" y="1680"/>
                      </a:lnTo>
                      <a:lnTo>
                        <a:pt x="25" y="1510"/>
                      </a:lnTo>
                      <a:lnTo>
                        <a:pt x="49" y="1340"/>
                      </a:lnTo>
                      <a:lnTo>
                        <a:pt x="74" y="1193"/>
                      </a:lnTo>
                      <a:lnTo>
                        <a:pt x="147" y="1023"/>
                      </a:lnTo>
                      <a:lnTo>
                        <a:pt x="220" y="877"/>
                      </a:lnTo>
                      <a:lnTo>
                        <a:pt x="293" y="731"/>
                      </a:lnTo>
                      <a:lnTo>
                        <a:pt x="390" y="609"/>
                      </a:lnTo>
                      <a:lnTo>
                        <a:pt x="512" y="487"/>
                      </a:lnTo>
                      <a:lnTo>
                        <a:pt x="634" y="390"/>
                      </a:lnTo>
                      <a:lnTo>
                        <a:pt x="756" y="292"/>
                      </a:lnTo>
                      <a:lnTo>
                        <a:pt x="902" y="195"/>
                      </a:lnTo>
                      <a:lnTo>
                        <a:pt x="1048" y="122"/>
                      </a:lnTo>
                      <a:lnTo>
                        <a:pt x="1194" y="73"/>
                      </a:lnTo>
                      <a:lnTo>
                        <a:pt x="1365" y="24"/>
                      </a:lnTo>
                      <a:lnTo>
                        <a:pt x="1535" y="0"/>
                      </a:lnTo>
                      <a:lnTo>
                        <a:pt x="1706" y="0"/>
                      </a:lnTo>
                      <a:lnTo>
                        <a:pt x="1706" y="0"/>
                      </a:lnTo>
                      <a:lnTo>
                        <a:pt x="1998" y="24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206;p3"/>
                <p:cNvSpPr/>
                <p:nvPr/>
              </p:nvSpPr>
              <p:spPr>
                <a:xfrm>
                  <a:off x="6058550" y="1776125"/>
                  <a:ext cx="182075" cy="18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83" h="7283" fill="none" extrusionOk="0">
                      <a:moveTo>
                        <a:pt x="5431" y="463"/>
                      </a:moveTo>
                      <a:lnTo>
                        <a:pt x="5431" y="463"/>
                      </a:lnTo>
                      <a:lnTo>
                        <a:pt x="5042" y="269"/>
                      </a:lnTo>
                      <a:lnTo>
                        <a:pt x="4823" y="195"/>
                      </a:lnTo>
                      <a:lnTo>
                        <a:pt x="4603" y="122"/>
                      </a:lnTo>
                      <a:lnTo>
                        <a:pt x="4360" y="74"/>
                      </a:lnTo>
                      <a:lnTo>
                        <a:pt x="4141" y="25"/>
                      </a:lnTo>
                      <a:lnTo>
                        <a:pt x="3897" y="1"/>
                      </a:lnTo>
                      <a:lnTo>
                        <a:pt x="3654" y="1"/>
                      </a:lnTo>
                      <a:lnTo>
                        <a:pt x="3654" y="1"/>
                      </a:lnTo>
                      <a:lnTo>
                        <a:pt x="3288" y="25"/>
                      </a:lnTo>
                      <a:lnTo>
                        <a:pt x="2923" y="74"/>
                      </a:lnTo>
                      <a:lnTo>
                        <a:pt x="2558" y="147"/>
                      </a:lnTo>
                      <a:lnTo>
                        <a:pt x="2241" y="293"/>
                      </a:lnTo>
                      <a:lnTo>
                        <a:pt x="1924" y="439"/>
                      </a:lnTo>
                      <a:lnTo>
                        <a:pt x="1608" y="609"/>
                      </a:lnTo>
                      <a:lnTo>
                        <a:pt x="1340" y="829"/>
                      </a:lnTo>
                      <a:lnTo>
                        <a:pt x="1072" y="1072"/>
                      </a:lnTo>
                      <a:lnTo>
                        <a:pt x="828" y="1316"/>
                      </a:lnTo>
                      <a:lnTo>
                        <a:pt x="633" y="1608"/>
                      </a:lnTo>
                      <a:lnTo>
                        <a:pt x="439" y="1900"/>
                      </a:lnTo>
                      <a:lnTo>
                        <a:pt x="293" y="2217"/>
                      </a:lnTo>
                      <a:lnTo>
                        <a:pt x="171" y="2558"/>
                      </a:lnTo>
                      <a:lnTo>
                        <a:pt x="73" y="2899"/>
                      </a:lnTo>
                      <a:lnTo>
                        <a:pt x="25" y="3264"/>
                      </a:lnTo>
                      <a:lnTo>
                        <a:pt x="0" y="3629"/>
                      </a:lnTo>
                      <a:lnTo>
                        <a:pt x="0" y="3629"/>
                      </a:lnTo>
                      <a:lnTo>
                        <a:pt x="25" y="4019"/>
                      </a:lnTo>
                      <a:lnTo>
                        <a:pt x="73" y="4360"/>
                      </a:lnTo>
                      <a:lnTo>
                        <a:pt x="171" y="4725"/>
                      </a:lnTo>
                      <a:lnTo>
                        <a:pt x="293" y="5066"/>
                      </a:lnTo>
                      <a:lnTo>
                        <a:pt x="439" y="5383"/>
                      </a:lnTo>
                      <a:lnTo>
                        <a:pt x="633" y="5675"/>
                      </a:lnTo>
                      <a:lnTo>
                        <a:pt x="828" y="5943"/>
                      </a:lnTo>
                      <a:lnTo>
                        <a:pt x="1072" y="6211"/>
                      </a:lnTo>
                      <a:lnTo>
                        <a:pt x="1340" y="6455"/>
                      </a:lnTo>
                      <a:lnTo>
                        <a:pt x="1608" y="6650"/>
                      </a:lnTo>
                      <a:lnTo>
                        <a:pt x="1924" y="6844"/>
                      </a:lnTo>
                      <a:lnTo>
                        <a:pt x="2241" y="6990"/>
                      </a:lnTo>
                      <a:lnTo>
                        <a:pt x="2558" y="7112"/>
                      </a:lnTo>
                      <a:lnTo>
                        <a:pt x="2923" y="7210"/>
                      </a:lnTo>
                      <a:lnTo>
                        <a:pt x="3288" y="7258"/>
                      </a:lnTo>
                      <a:lnTo>
                        <a:pt x="3654" y="7283"/>
                      </a:lnTo>
                      <a:lnTo>
                        <a:pt x="3654" y="7283"/>
                      </a:lnTo>
                      <a:lnTo>
                        <a:pt x="4019" y="7258"/>
                      </a:lnTo>
                      <a:lnTo>
                        <a:pt x="4384" y="7210"/>
                      </a:lnTo>
                      <a:lnTo>
                        <a:pt x="4725" y="7112"/>
                      </a:lnTo>
                      <a:lnTo>
                        <a:pt x="5066" y="6990"/>
                      </a:lnTo>
                      <a:lnTo>
                        <a:pt x="5383" y="6844"/>
                      </a:lnTo>
                      <a:lnTo>
                        <a:pt x="5675" y="6650"/>
                      </a:lnTo>
                      <a:lnTo>
                        <a:pt x="5967" y="6455"/>
                      </a:lnTo>
                      <a:lnTo>
                        <a:pt x="6235" y="6211"/>
                      </a:lnTo>
                      <a:lnTo>
                        <a:pt x="6454" y="5943"/>
                      </a:lnTo>
                      <a:lnTo>
                        <a:pt x="6674" y="5675"/>
                      </a:lnTo>
                      <a:lnTo>
                        <a:pt x="6844" y="5383"/>
                      </a:lnTo>
                      <a:lnTo>
                        <a:pt x="7014" y="5066"/>
                      </a:lnTo>
                      <a:lnTo>
                        <a:pt x="7136" y="4725"/>
                      </a:lnTo>
                      <a:lnTo>
                        <a:pt x="7209" y="4360"/>
                      </a:lnTo>
                      <a:lnTo>
                        <a:pt x="7282" y="4019"/>
                      </a:lnTo>
                      <a:lnTo>
                        <a:pt x="7282" y="3629"/>
                      </a:lnTo>
                      <a:lnTo>
                        <a:pt x="7282" y="3629"/>
                      </a:lnTo>
                      <a:lnTo>
                        <a:pt x="7282" y="3386"/>
                      </a:lnTo>
                      <a:lnTo>
                        <a:pt x="7258" y="3167"/>
                      </a:lnTo>
                      <a:lnTo>
                        <a:pt x="7234" y="2923"/>
                      </a:lnTo>
                      <a:lnTo>
                        <a:pt x="7161" y="2704"/>
                      </a:lnTo>
                      <a:lnTo>
                        <a:pt x="7112" y="2485"/>
                      </a:lnTo>
                      <a:lnTo>
                        <a:pt x="7014" y="2266"/>
                      </a:lnTo>
                      <a:lnTo>
                        <a:pt x="6820" y="1852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207;p3"/>
                <p:cNvSpPr/>
                <p:nvPr/>
              </p:nvSpPr>
              <p:spPr>
                <a:xfrm>
                  <a:off x="5971475" y="2001400"/>
                  <a:ext cx="74925" cy="7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2827" fill="none" extrusionOk="0">
                      <a:moveTo>
                        <a:pt x="1462" y="1"/>
                      </a:moveTo>
                      <a:lnTo>
                        <a:pt x="293" y="1170"/>
                      </a:lnTo>
                      <a:lnTo>
                        <a:pt x="293" y="1170"/>
                      </a:lnTo>
                      <a:lnTo>
                        <a:pt x="171" y="1316"/>
                      </a:lnTo>
                      <a:lnTo>
                        <a:pt x="74" y="1487"/>
                      </a:lnTo>
                      <a:lnTo>
                        <a:pt x="25" y="1657"/>
                      </a:lnTo>
                      <a:lnTo>
                        <a:pt x="1" y="1852"/>
                      </a:lnTo>
                      <a:lnTo>
                        <a:pt x="25" y="2047"/>
                      </a:lnTo>
                      <a:lnTo>
                        <a:pt x="74" y="2217"/>
                      </a:lnTo>
                      <a:lnTo>
                        <a:pt x="171" y="2388"/>
                      </a:lnTo>
                      <a:lnTo>
                        <a:pt x="293" y="2534"/>
                      </a:lnTo>
                      <a:lnTo>
                        <a:pt x="293" y="2534"/>
                      </a:lnTo>
                      <a:lnTo>
                        <a:pt x="439" y="2656"/>
                      </a:lnTo>
                      <a:lnTo>
                        <a:pt x="609" y="2753"/>
                      </a:lnTo>
                      <a:lnTo>
                        <a:pt x="804" y="2802"/>
                      </a:lnTo>
                      <a:lnTo>
                        <a:pt x="975" y="2826"/>
                      </a:lnTo>
                      <a:lnTo>
                        <a:pt x="975" y="2826"/>
                      </a:lnTo>
                      <a:lnTo>
                        <a:pt x="1170" y="2802"/>
                      </a:lnTo>
                      <a:lnTo>
                        <a:pt x="1340" y="2753"/>
                      </a:lnTo>
                      <a:lnTo>
                        <a:pt x="1511" y="2656"/>
                      </a:lnTo>
                      <a:lnTo>
                        <a:pt x="1681" y="2534"/>
                      </a:lnTo>
                      <a:lnTo>
                        <a:pt x="2850" y="1365"/>
                      </a:lnTo>
                      <a:lnTo>
                        <a:pt x="2850" y="1365"/>
                      </a:lnTo>
                      <a:lnTo>
                        <a:pt x="2996" y="1194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208;p3"/>
                <p:cNvSpPr/>
                <p:nvPr/>
              </p:nvSpPr>
              <p:spPr>
                <a:xfrm>
                  <a:off x="6253375" y="2001400"/>
                  <a:ext cx="74325" cy="7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3" h="2827" fill="none" extrusionOk="0">
                      <a:moveTo>
                        <a:pt x="1" y="1194"/>
                      </a:moveTo>
                      <a:lnTo>
                        <a:pt x="1" y="1194"/>
                      </a:lnTo>
                      <a:lnTo>
                        <a:pt x="123" y="1365"/>
                      </a:lnTo>
                      <a:lnTo>
                        <a:pt x="1316" y="2534"/>
                      </a:lnTo>
                      <a:lnTo>
                        <a:pt x="1316" y="2534"/>
                      </a:lnTo>
                      <a:lnTo>
                        <a:pt x="1462" y="2656"/>
                      </a:lnTo>
                      <a:lnTo>
                        <a:pt x="1633" y="2753"/>
                      </a:lnTo>
                      <a:lnTo>
                        <a:pt x="1827" y="2802"/>
                      </a:lnTo>
                      <a:lnTo>
                        <a:pt x="1998" y="2826"/>
                      </a:lnTo>
                      <a:lnTo>
                        <a:pt x="1998" y="2826"/>
                      </a:lnTo>
                      <a:lnTo>
                        <a:pt x="2193" y="2802"/>
                      </a:lnTo>
                      <a:lnTo>
                        <a:pt x="2363" y="2753"/>
                      </a:lnTo>
                      <a:lnTo>
                        <a:pt x="2534" y="2656"/>
                      </a:lnTo>
                      <a:lnTo>
                        <a:pt x="2704" y="2534"/>
                      </a:lnTo>
                      <a:lnTo>
                        <a:pt x="2704" y="2534"/>
                      </a:lnTo>
                      <a:lnTo>
                        <a:pt x="2826" y="2388"/>
                      </a:lnTo>
                      <a:lnTo>
                        <a:pt x="2923" y="2217"/>
                      </a:lnTo>
                      <a:lnTo>
                        <a:pt x="2972" y="2047"/>
                      </a:lnTo>
                      <a:lnTo>
                        <a:pt x="2972" y="1852"/>
                      </a:lnTo>
                      <a:lnTo>
                        <a:pt x="2972" y="1657"/>
                      </a:lnTo>
                      <a:lnTo>
                        <a:pt x="2923" y="1487"/>
                      </a:lnTo>
                      <a:lnTo>
                        <a:pt x="2826" y="1316"/>
                      </a:lnTo>
                      <a:lnTo>
                        <a:pt x="2704" y="1170"/>
                      </a:lnTo>
                      <a:lnTo>
                        <a:pt x="1535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209;p3"/>
                <p:cNvSpPr/>
                <p:nvPr/>
              </p:nvSpPr>
              <p:spPr>
                <a:xfrm>
                  <a:off x="6137700" y="1623900"/>
                  <a:ext cx="250875" cy="25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5" h="10206" fill="none" extrusionOk="0">
                      <a:moveTo>
                        <a:pt x="9718" y="2412"/>
                      </a:moveTo>
                      <a:lnTo>
                        <a:pt x="8671" y="2217"/>
                      </a:lnTo>
                      <a:lnTo>
                        <a:pt x="9694" y="1194"/>
                      </a:lnTo>
                      <a:lnTo>
                        <a:pt x="9694" y="1194"/>
                      </a:lnTo>
                      <a:lnTo>
                        <a:pt x="9767" y="1121"/>
                      </a:lnTo>
                      <a:lnTo>
                        <a:pt x="9815" y="1024"/>
                      </a:lnTo>
                      <a:lnTo>
                        <a:pt x="9840" y="951"/>
                      </a:lnTo>
                      <a:lnTo>
                        <a:pt x="9840" y="853"/>
                      </a:lnTo>
                      <a:lnTo>
                        <a:pt x="9840" y="756"/>
                      </a:lnTo>
                      <a:lnTo>
                        <a:pt x="9815" y="658"/>
                      </a:lnTo>
                      <a:lnTo>
                        <a:pt x="9767" y="585"/>
                      </a:lnTo>
                      <a:lnTo>
                        <a:pt x="9694" y="512"/>
                      </a:lnTo>
                      <a:lnTo>
                        <a:pt x="9694" y="512"/>
                      </a:lnTo>
                      <a:lnTo>
                        <a:pt x="9621" y="439"/>
                      </a:lnTo>
                      <a:lnTo>
                        <a:pt x="9548" y="391"/>
                      </a:lnTo>
                      <a:lnTo>
                        <a:pt x="9450" y="366"/>
                      </a:lnTo>
                      <a:lnTo>
                        <a:pt x="9353" y="366"/>
                      </a:lnTo>
                      <a:lnTo>
                        <a:pt x="9255" y="366"/>
                      </a:lnTo>
                      <a:lnTo>
                        <a:pt x="9182" y="391"/>
                      </a:lnTo>
                      <a:lnTo>
                        <a:pt x="9085" y="439"/>
                      </a:lnTo>
                      <a:lnTo>
                        <a:pt x="9012" y="512"/>
                      </a:lnTo>
                      <a:lnTo>
                        <a:pt x="7867" y="1657"/>
                      </a:lnTo>
                      <a:lnTo>
                        <a:pt x="7867" y="1657"/>
                      </a:lnTo>
                      <a:lnTo>
                        <a:pt x="7818" y="1487"/>
                      </a:lnTo>
                      <a:lnTo>
                        <a:pt x="7599" y="317"/>
                      </a:lnTo>
                      <a:lnTo>
                        <a:pt x="7599" y="317"/>
                      </a:lnTo>
                      <a:lnTo>
                        <a:pt x="7575" y="196"/>
                      </a:lnTo>
                      <a:lnTo>
                        <a:pt x="7526" y="98"/>
                      </a:lnTo>
                      <a:lnTo>
                        <a:pt x="7477" y="50"/>
                      </a:lnTo>
                      <a:lnTo>
                        <a:pt x="7404" y="1"/>
                      </a:lnTo>
                      <a:lnTo>
                        <a:pt x="7331" y="1"/>
                      </a:lnTo>
                      <a:lnTo>
                        <a:pt x="7234" y="25"/>
                      </a:lnTo>
                      <a:lnTo>
                        <a:pt x="7161" y="74"/>
                      </a:lnTo>
                      <a:lnTo>
                        <a:pt x="7063" y="147"/>
                      </a:lnTo>
                      <a:lnTo>
                        <a:pt x="5432" y="1754"/>
                      </a:lnTo>
                      <a:lnTo>
                        <a:pt x="5432" y="1754"/>
                      </a:lnTo>
                      <a:lnTo>
                        <a:pt x="5358" y="1852"/>
                      </a:lnTo>
                      <a:lnTo>
                        <a:pt x="5285" y="1974"/>
                      </a:lnTo>
                      <a:lnTo>
                        <a:pt x="5212" y="2120"/>
                      </a:lnTo>
                      <a:lnTo>
                        <a:pt x="5164" y="2242"/>
                      </a:lnTo>
                      <a:lnTo>
                        <a:pt x="5139" y="2388"/>
                      </a:lnTo>
                      <a:lnTo>
                        <a:pt x="5115" y="2534"/>
                      </a:lnTo>
                      <a:lnTo>
                        <a:pt x="5115" y="2680"/>
                      </a:lnTo>
                      <a:lnTo>
                        <a:pt x="5115" y="2802"/>
                      </a:lnTo>
                      <a:lnTo>
                        <a:pt x="5334" y="3971"/>
                      </a:lnTo>
                      <a:lnTo>
                        <a:pt x="5334" y="3971"/>
                      </a:lnTo>
                      <a:lnTo>
                        <a:pt x="5383" y="4141"/>
                      </a:lnTo>
                      <a:lnTo>
                        <a:pt x="147" y="9378"/>
                      </a:lnTo>
                      <a:lnTo>
                        <a:pt x="147" y="9378"/>
                      </a:lnTo>
                      <a:lnTo>
                        <a:pt x="73" y="9451"/>
                      </a:lnTo>
                      <a:lnTo>
                        <a:pt x="25" y="9548"/>
                      </a:lnTo>
                      <a:lnTo>
                        <a:pt x="0" y="9645"/>
                      </a:lnTo>
                      <a:lnTo>
                        <a:pt x="0" y="9718"/>
                      </a:lnTo>
                      <a:lnTo>
                        <a:pt x="0" y="9816"/>
                      </a:lnTo>
                      <a:lnTo>
                        <a:pt x="25" y="9913"/>
                      </a:lnTo>
                      <a:lnTo>
                        <a:pt x="73" y="9986"/>
                      </a:lnTo>
                      <a:lnTo>
                        <a:pt x="147" y="10059"/>
                      </a:lnTo>
                      <a:lnTo>
                        <a:pt x="147" y="10059"/>
                      </a:lnTo>
                      <a:lnTo>
                        <a:pt x="220" y="10133"/>
                      </a:lnTo>
                      <a:lnTo>
                        <a:pt x="293" y="10181"/>
                      </a:lnTo>
                      <a:lnTo>
                        <a:pt x="390" y="10206"/>
                      </a:lnTo>
                      <a:lnTo>
                        <a:pt x="488" y="10206"/>
                      </a:lnTo>
                      <a:lnTo>
                        <a:pt x="488" y="10206"/>
                      </a:lnTo>
                      <a:lnTo>
                        <a:pt x="585" y="10206"/>
                      </a:lnTo>
                      <a:lnTo>
                        <a:pt x="658" y="10181"/>
                      </a:lnTo>
                      <a:lnTo>
                        <a:pt x="755" y="10133"/>
                      </a:lnTo>
                      <a:lnTo>
                        <a:pt x="828" y="10059"/>
                      </a:lnTo>
                      <a:lnTo>
                        <a:pt x="6187" y="4726"/>
                      </a:lnTo>
                      <a:lnTo>
                        <a:pt x="7234" y="4896"/>
                      </a:lnTo>
                      <a:lnTo>
                        <a:pt x="7234" y="4896"/>
                      </a:lnTo>
                      <a:lnTo>
                        <a:pt x="7356" y="4921"/>
                      </a:lnTo>
                      <a:lnTo>
                        <a:pt x="7502" y="4921"/>
                      </a:lnTo>
                      <a:lnTo>
                        <a:pt x="7624" y="4896"/>
                      </a:lnTo>
                      <a:lnTo>
                        <a:pt x="7770" y="4848"/>
                      </a:lnTo>
                      <a:lnTo>
                        <a:pt x="7916" y="4799"/>
                      </a:lnTo>
                      <a:lnTo>
                        <a:pt x="8038" y="4750"/>
                      </a:lnTo>
                      <a:lnTo>
                        <a:pt x="8159" y="4677"/>
                      </a:lnTo>
                      <a:lnTo>
                        <a:pt x="8257" y="4580"/>
                      </a:lnTo>
                      <a:lnTo>
                        <a:pt x="9889" y="2948"/>
                      </a:lnTo>
                      <a:lnTo>
                        <a:pt x="9889" y="2948"/>
                      </a:lnTo>
                      <a:lnTo>
                        <a:pt x="9962" y="2875"/>
                      </a:lnTo>
                      <a:lnTo>
                        <a:pt x="10010" y="2777"/>
                      </a:lnTo>
                      <a:lnTo>
                        <a:pt x="10035" y="2704"/>
                      </a:lnTo>
                      <a:lnTo>
                        <a:pt x="10010" y="2607"/>
                      </a:lnTo>
                      <a:lnTo>
                        <a:pt x="9986" y="2558"/>
                      </a:lnTo>
                      <a:lnTo>
                        <a:pt x="9913" y="2485"/>
                      </a:lnTo>
                      <a:lnTo>
                        <a:pt x="9815" y="2436"/>
                      </a:lnTo>
                      <a:lnTo>
                        <a:pt x="9718" y="2412"/>
                      </a:lnTo>
                      <a:lnTo>
                        <a:pt x="9718" y="2412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0" name="Google Shape;210;p3"/>
              <p:cNvGrpSpPr/>
              <p:nvPr/>
            </p:nvGrpSpPr>
            <p:grpSpPr>
              <a:xfrm>
                <a:off x="2787179" y="1056518"/>
                <a:ext cx="435022" cy="323445"/>
                <a:chOff x="5247525" y="3007275"/>
                <a:chExt cx="517575" cy="384825"/>
              </a:xfrm>
            </p:grpSpPr>
            <p:sp>
              <p:nvSpPr>
                <p:cNvPr id="211" name="Google Shape;211;p3"/>
                <p:cNvSpPr/>
                <p:nvPr/>
              </p:nvSpPr>
              <p:spPr>
                <a:xfrm>
                  <a:off x="5247525" y="3007275"/>
                  <a:ext cx="348900" cy="34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56" h="13956" fill="none" extrusionOk="0">
                      <a:moveTo>
                        <a:pt x="13323" y="5772"/>
                      </a:moveTo>
                      <a:lnTo>
                        <a:pt x="11861" y="5626"/>
                      </a:lnTo>
                      <a:lnTo>
                        <a:pt x="11861" y="5626"/>
                      </a:lnTo>
                      <a:lnTo>
                        <a:pt x="11788" y="5334"/>
                      </a:lnTo>
                      <a:lnTo>
                        <a:pt x="11667" y="5042"/>
                      </a:lnTo>
                      <a:lnTo>
                        <a:pt x="11545" y="4750"/>
                      </a:lnTo>
                      <a:lnTo>
                        <a:pt x="11399" y="4482"/>
                      </a:lnTo>
                      <a:lnTo>
                        <a:pt x="12300" y="3337"/>
                      </a:lnTo>
                      <a:lnTo>
                        <a:pt x="12300" y="3337"/>
                      </a:lnTo>
                      <a:lnTo>
                        <a:pt x="12373" y="3240"/>
                      </a:lnTo>
                      <a:lnTo>
                        <a:pt x="12422" y="3118"/>
                      </a:lnTo>
                      <a:lnTo>
                        <a:pt x="12446" y="2996"/>
                      </a:lnTo>
                      <a:lnTo>
                        <a:pt x="12446" y="2850"/>
                      </a:lnTo>
                      <a:lnTo>
                        <a:pt x="12422" y="2728"/>
                      </a:lnTo>
                      <a:lnTo>
                        <a:pt x="12397" y="2606"/>
                      </a:lnTo>
                      <a:lnTo>
                        <a:pt x="12324" y="2485"/>
                      </a:lnTo>
                      <a:lnTo>
                        <a:pt x="12251" y="2387"/>
                      </a:lnTo>
                      <a:lnTo>
                        <a:pt x="11569" y="1705"/>
                      </a:lnTo>
                      <a:lnTo>
                        <a:pt x="11569" y="1705"/>
                      </a:lnTo>
                      <a:lnTo>
                        <a:pt x="11472" y="1632"/>
                      </a:lnTo>
                      <a:lnTo>
                        <a:pt x="11350" y="1559"/>
                      </a:lnTo>
                      <a:lnTo>
                        <a:pt x="11228" y="1510"/>
                      </a:lnTo>
                      <a:lnTo>
                        <a:pt x="11106" y="1510"/>
                      </a:lnTo>
                      <a:lnTo>
                        <a:pt x="10960" y="1510"/>
                      </a:lnTo>
                      <a:lnTo>
                        <a:pt x="10838" y="1535"/>
                      </a:lnTo>
                      <a:lnTo>
                        <a:pt x="10717" y="1583"/>
                      </a:lnTo>
                      <a:lnTo>
                        <a:pt x="10619" y="1656"/>
                      </a:lnTo>
                      <a:lnTo>
                        <a:pt x="9475" y="2558"/>
                      </a:lnTo>
                      <a:lnTo>
                        <a:pt x="9475" y="2558"/>
                      </a:lnTo>
                      <a:lnTo>
                        <a:pt x="9207" y="2411"/>
                      </a:lnTo>
                      <a:lnTo>
                        <a:pt x="8914" y="2290"/>
                      </a:lnTo>
                      <a:lnTo>
                        <a:pt x="8622" y="2168"/>
                      </a:lnTo>
                      <a:lnTo>
                        <a:pt x="8330" y="2070"/>
                      </a:lnTo>
                      <a:lnTo>
                        <a:pt x="8159" y="634"/>
                      </a:lnTo>
                      <a:lnTo>
                        <a:pt x="8159" y="634"/>
                      </a:lnTo>
                      <a:lnTo>
                        <a:pt x="8135" y="512"/>
                      </a:lnTo>
                      <a:lnTo>
                        <a:pt x="8086" y="390"/>
                      </a:lnTo>
                      <a:lnTo>
                        <a:pt x="8013" y="293"/>
                      </a:lnTo>
                      <a:lnTo>
                        <a:pt x="7940" y="195"/>
                      </a:lnTo>
                      <a:lnTo>
                        <a:pt x="7818" y="122"/>
                      </a:lnTo>
                      <a:lnTo>
                        <a:pt x="7721" y="49"/>
                      </a:lnTo>
                      <a:lnTo>
                        <a:pt x="7575" y="25"/>
                      </a:lnTo>
                      <a:lnTo>
                        <a:pt x="7453" y="0"/>
                      </a:lnTo>
                      <a:lnTo>
                        <a:pt x="6479" y="0"/>
                      </a:lnTo>
                      <a:lnTo>
                        <a:pt x="6479" y="0"/>
                      </a:lnTo>
                      <a:lnTo>
                        <a:pt x="6357" y="25"/>
                      </a:lnTo>
                      <a:lnTo>
                        <a:pt x="6235" y="49"/>
                      </a:lnTo>
                      <a:lnTo>
                        <a:pt x="6114" y="122"/>
                      </a:lnTo>
                      <a:lnTo>
                        <a:pt x="6016" y="195"/>
                      </a:lnTo>
                      <a:lnTo>
                        <a:pt x="5919" y="293"/>
                      </a:lnTo>
                      <a:lnTo>
                        <a:pt x="5846" y="390"/>
                      </a:lnTo>
                      <a:lnTo>
                        <a:pt x="5797" y="512"/>
                      </a:lnTo>
                      <a:lnTo>
                        <a:pt x="5773" y="634"/>
                      </a:lnTo>
                      <a:lnTo>
                        <a:pt x="5602" y="2070"/>
                      </a:lnTo>
                      <a:lnTo>
                        <a:pt x="5602" y="2070"/>
                      </a:lnTo>
                      <a:lnTo>
                        <a:pt x="5310" y="2168"/>
                      </a:lnTo>
                      <a:lnTo>
                        <a:pt x="5018" y="2290"/>
                      </a:lnTo>
                      <a:lnTo>
                        <a:pt x="4750" y="2411"/>
                      </a:lnTo>
                      <a:lnTo>
                        <a:pt x="4482" y="2558"/>
                      </a:lnTo>
                      <a:lnTo>
                        <a:pt x="3337" y="1656"/>
                      </a:lnTo>
                      <a:lnTo>
                        <a:pt x="3337" y="1656"/>
                      </a:lnTo>
                      <a:lnTo>
                        <a:pt x="3215" y="1583"/>
                      </a:lnTo>
                      <a:lnTo>
                        <a:pt x="3094" y="1535"/>
                      </a:lnTo>
                      <a:lnTo>
                        <a:pt x="2972" y="1510"/>
                      </a:lnTo>
                      <a:lnTo>
                        <a:pt x="2850" y="1510"/>
                      </a:lnTo>
                      <a:lnTo>
                        <a:pt x="2728" y="1510"/>
                      </a:lnTo>
                      <a:lnTo>
                        <a:pt x="2582" y="1559"/>
                      </a:lnTo>
                      <a:lnTo>
                        <a:pt x="2485" y="1632"/>
                      </a:lnTo>
                      <a:lnTo>
                        <a:pt x="2387" y="1705"/>
                      </a:lnTo>
                      <a:lnTo>
                        <a:pt x="1705" y="2387"/>
                      </a:lnTo>
                      <a:lnTo>
                        <a:pt x="1705" y="2387"/>
                      </a:lnTo>
                      <a:lnTo>
                        <a:pt x="1608" y="2485"/>
                      </a:lnTo>
                      <a:lnTo>
                        <a:pt x="1559" y="2606"/>
                      </a:lnTo>
                      <a:lnTo>
                        <a:pt x="1511" y="2728"/>
                      </a:lnTo>
                      <a:lnTo>
                        <a:pt x="1486" y="2850"/>
                      </a:lnTo>
                      <a:lnTo>
                        <a:pt x="1486" y="2996"/>
                      </a:lnTo>
                      <a:lnTo>
                        <a:pt x="1511" y="3118"/>
                      </a:lnTo>
                      <a:lnTo>
                        <a:pt x="1559" y="3240"/>
                      </a:lnTo>
                      <a:lnTo>
                        <a:pt x="1632" y="3337"/>
                      </a:lnTo>
                      <a:lnTo>
                        <a:pt x="2533" y="4482"/>
                      </a:lnTo>
                      <a:lnTo>
                        <a:pt x="2533" y="4482"/>
                      </a:lnTo>
                      <a:lnTo>
                        <a:pt x="2387" y="4750"/>
                      </a:lnTo>
                      <a:lnTo>
                        <a:pt x="2266" y="5042"/>
                      </a:lnTo>
                      <a:lnTo>
                        <a:pt x="2168" y="5334"/>
                      </a:lnTo>
                      <a:lnTo>
                        <a:pt x="2071" y="5626"/>
                      </a:lnTo>
                      <a:lnTo>
                        <a:pt x="634" y="5772"/>
                      </a:lnTo>
                      <a:lnTo>
                        <a:pt x="634" y="5772"/>
                      </a:lnTo>
                      <a:lnTo>
                        <a:pt x="512" y="5821"/>
                      </a:lnTo>
                      <a:lnTo>
                        <a:pt x="390" y="5870"/>
                      </a:lnTo>
                      <a:lnTo>
                        <a:pt x="268" y="5943"/>
                      </a:lnTo>
                      <a:lnTo>
                        <a:pt x="171" y="6016"/>
                      </a:lnTo>
                      <a:lnTo>
                        <a:pt x="98" y="6138"/>
                      </a:lnTo>
                      <a:lnTo>
                        <a:pt x="49" y="6235"/>
                      </a:lnTo>
                      <a:lnTo>
                        <a:pt x="1" y="6381"/>
                      </a:lnTo>
                      <a:lnTo>
                        <a:pt x="1" y="6503"/>
                      </a:lnTo>
                      <a:lnTo>
                        <a:pt x="1" y="7453"/>
                      </a:lnTo>
                      <a:lnTo>
                        <a:pt x="1" y="7453"/>
                      </a:lnTo>
                      <a:lnTo>
                        <a:pt x="1" y="7599"/>
                      </a:lnTo>
                      <a:lnTo>
                        <a:pt x="49" y="7721"/>
                      </a:lnTo>
                      <a:lnTo>
                        <a:pt x="98" y="7843"/>
                      </a:lnTo>
                      <a:lnTo>
                        <a:pt x="171" y="7940"/>
                      </a:lnTo>
                      <a:lnTo>
                        <a:pt x="268" y="8037"/>
                      </a:lnTo>
                      <a:lnTo>
                        <a:pt x="390" y="8111"/>
                      </a:lnTo>
                      <a:lnTo>
                        <a:pt x="512" y="8159"/>
                      </a:lnTo>
                      <a:lnTo>
                        <a:pt x="634" y="8184"/>
                      </a:lnTo>
                      <a:lnTo>
                        <a:pt x="2071" y="8354"/>
                      </a:lnTo>
                      <a:lnTo>
                        <a:pt x="2071" y="8354"/>
                      </a:lnTo>
                      <a:lnTo>
                        <a:pt x="2168" y="8646"/>
                      </a:lnTo>
                      <a:lnTo>
                        <a:pt x="2266" y="8914"/>
                      </a:lnTo>
                      <a:lnTo>
                        <a:pt x="2387" y="9206"/>
                      </a:lnTo>
                      <a:lnTo>
                        <a:pt x="2533" y="9474"/>
                      </a:lnTo>
                      <a:lnTo>
                        <a:pt x="1632" y="10619"/>
                      </a:lnTo>
                      <a:lnTo>
                        <a:pt x="1632" y="10619"/>
                      </a:lnTo>
                      <a:lnTo>
                        <a:pt x="1559" y="10741"/>
                      </a:lnTo>
                      <a:lnTo>
                        <a:pt x="1511" y="10863"/>
                      </a:lnTo>
                      <a:lnTo>
                        <a:pt x="1486" y="10984"/>
                      </a:lnTo>
                      <a:lnTo>
                        <a:pt x="1486" y="11106"/>
                      </a:lnTo>
                      <a:lnTo>
                        <a:pt x="1511" y="11228"/>
                      </a:lnTo>
                      <a:lnTo>
                        <a:pt x="1559" y="11350"/>
                      </a:lnTo>
                      <a:lnTo>
                        <a:pt x="1608" y="11472"/>
                      </a:lnTo>
                      <a:lnTo>
                        <a:pt x="1705" y="11569"/>
                      </a:lnTo>
                      <a:lnTo>
                        <a:pt x="2387" y="12251"/>
                      </a:lnTo>
                      <a:lnTo>
                        <a:pt x="2387" y="12251"/>
                      </a:lnTo>
                      <a:lnTo>
                        <a:pt x="2485" y="12348"/>
                      </a:lnTo>
                      <a:lnTo>
                        <a:pt x="2582" y="12397"/>
                      </a:lnTo>
                      <a:lnTo>
                        <a:pt x="2728" y="12446"/>
                      </a:lnTo>
                      <a:lnTo>
                        <a:pt x="2850" y="12470"/>
                      </a:lnTo>
                      <a:lnTo>
                        <a:pt x="2972" y="12470"/>
                      </a:lnTo>
                      <a:lnTo>
                        <a:pt x="3094" y="12421"/>
                      </a:lnTo>
                      <a:lnTo>
                        <a:pt x="3215" y="12373"/>
                      </a:lnTo>
                      <a:lnTo>
                        <a:pt x="3337" y="12324"/>
                      </a:lnTo>
                      <a:lnTo>
                        <a:pt x="4482" y="11423"/>
                      </a:lnTo>
                      <a:lnTo>
                        <a:pt x="4482" y="11423"/>
                      </a:lnTo>
                      <a:lnTo>
                        <a:pt x="4750" y="11545"/>
                      </a:lnTo>
                      <a:lnTo>
                        <a:pt x="5018" y="11691"/>
                      </a:lnTo>
                      <a:lnTo>
                        <a:pt x="5310" y="11788"/>
                      </a:lnTo>
                      <a:lnTo>
                        <a:pt x="5602" y="11886"/>
                      </a:lnTo>
                      <a:lnTo>
                        <a:pt x="5773" y="13322"/>
                      </a:lnTo>
                      <a:lnTo>
                        <a:pt x="5773" y="13322"/>
                      </a:lnTo>
                      <a:lnTo>
                        <a:pt x="5797" y="13444"/>
                      </a:lnTo>
                      <a:lnTo>
                        <a:pt x="5846" y="13566"/>
                      </a:lnTo>
                      <a:lnTo>
                        <a:pt x="5919" y="13688"/>
                      </a:lnTo>
                      <a:lnTo>
                        <a:pt x="6016" y="13785"/>
                      </a:lnTo>
                      <a:lnTo>
                        <a:pt x="6114" y="13858"/>
                      </a:lnTo>
                      <a:lnTo>
                        <a:pt x="6235" y="13907"/>
                      </a:lnTo>
                      <a:lnTo>
                        <a:pt x="6357" y="13956"/>
                      </a:lnTo>
                      <a:lnTo>
                        <a:pt x="6479" y="13956"/>
                      </a:lnTo>
                      <a:lnTo>
                        <a:pt x="7453" y="13956"/>
                      </a:lnTo>
                      <a:lnTo>
                        <a:pt x="7453" y="13956"/>
                      </a:lnTo>
                      <a:lnTo>
                        <a:pt x="7575" y="13956"/>
                      </a:lnTo>
                      <a:lnTo>
                        <a:pt x="7721" y="13907"/>
                      </a:lnTo>
                      <a:lnTo>
                        <a:pt x="7818" y="13858"/>
                      </a:lnTo>
                      <a:lnTo>
                        <a:pt x="7940" y="13785"/>
                      </a:lnTo>
                      <a:lnTo>
                        <a:pt x="8013" y="13688"/>
                      </a:lnTo>
                      <a:lnTo>
                        <a:pt x="8086" y="13566"/>
                      </a:lnTo>
                      <a:lnTo>
                        <a:pt x="8135" y="13444"/>
                      </a:lnTo>
                      <a:lnTo>
                        <a:pt x="8159" y="13322"/>
                      </a:lnTo>
                      <a:lnTo>
                        <a:pt x="8330" y="11886"/>
                      </a:lnTo>
                      <a:lnTo>
                        <a:pt x="8330" y="11886"/>
                      </a:lnTo>
                      <a:lnTo>
                        <a:pt x="8622" y="11788"/>
                      </a:lnTo>
                      <a:lnTo>
                        <a:pt x="8914" y="11691"/>
                      </a:lnTo>
                      <a:lnTo>
                        <a:pt x="9207" y="11545"/>
                      </a:lnTo>
                      <a:lnTo>
                        <a:pt x="9475" y="11423"/>
                      </a:lnTo>
                      <a:lnTo>
                        <a:pt x="10619" y="12324"/>
                      </a:lnTo>
                      <a:lnTo>
                        <a:pt x="10619" y="12324"/>
                      </a:lnTo>
                      <a:lnTo>
                        <a:pt x="10717" y="12373"/>
                      </a:lnTo>
                      <a:lnTo>
                        <a:pt x="10838" y="12421"/>
                      </a:lnTo>
                      <a:lnTo>
                        <a:pt x="10960" y="12470"/>
                      </a:lnTo>
                      <a:lnTo>
                        <a:pt x="11106" y="12470"/>
                      </a:lnTo>
                      <a:lnTo>
                        <a:pt x="11228" y="12446"/>
                      </a:lnTo>
                      <a:lnTo>
                        <a:pt x="11350" y="12397"/>
                      </a:lnTo>
                      <a:lnTo>
                        <a:pt x="11472" y="12348"/>
                      </a:lnTo>
                      <a:lnTo>
                        <a:pt x="11569" y="12251"/>
                      </a:lnTo>
                      <a:lnTo>
                        <a:pt x="12251" y="11569"/>
                      </a:lnTo>
                      <a:lnTo>
                        <a:pt x="12251" y="11569"/>
                      </a:lnTo>
                      <a:lnTo>
                        <a:pt x="12324" y="11472"/>
                      </a:lnTo>
                      <a:lnTo>
                        <a:pt x="12397" y="11350"/>
                      </a:lnTo>
                      <a:lnTo>
                        <a:pt x="12422" y="11228"/>
                      </a:lnTo>
                      <a:lnTo>
                        <a:pt x="12446" y="11106"/>
                      </a:lnTo>
                      <a:lnTo>
                        <a:pt x="12446" y="10984"/>
                      </a:lnTo>
                      <a:lnTo>
                        <a:pt x="12422" y="10863"/>
                      </a:lnTo>
                      <a:lnTo>
                        <a:pt x="12373" y="10741"/>
                      </a:lnTo>
                      <a:lnTo>
                        <a:pt x="12300" y="10619"/>
                      </a:lnTo>
                      <a:lnTo>
                        <a:pt x="11399" y="9474"/>
                      </a:lnTo>
                      <a:lnTo>
                        <a:pt x="11399" y="9474"/>
                      </a:lnTo>
                      <a:lnTo>
                        <a:pt x="11545" y="9206"/>
                      </a:lnTo>
                      <a:lnTo>
                        <a:pt x="11667" y="8914"/>
                      </a:lnTo>
                      <a:lnTo>
                        <a:pt x="11788" y="8646"/>
                      </a:lnTo>
                      <a:lnTo>
                        <a:pt x="11861" y="8354"/>
                      </a:lnTo>
                      <a:lnTo>
                        <a:pt x="13323" y="8184"/>
                      </a:lnTo>
                      <a:lnTo>
                        <a:pt x="13323" y="8184"/>
                      </a:lnTo>
                      <a:lnTo>
                        <a:pt x="13444" y="8159"/>
                      </a:lnTo>
                      <a:lnTo>
                        <a:pt x="13566" y="8111"/>
                      </a:lnTo>
                      <a:lnTo>
                        <a:pt x="13664" y="8037"/>
                      </a:lnTo>
                      <a:lnTo>
                        <a:pt x="13761" y="7940"/>
                      </a:lnTo>
                      <a:lnTo>
                        <a:pt x="13834" y="7843"/>
                      </a:lnTo>
                      <a:lnTo>
                        <a:pt x="13907" y="7721"/>
                      </a:lnTo>
                      <a:lnTo>
                        <a:pt x="13932" y="7599"/>
                      </a:lnTo>
                      <a:lnTo>
                        <a:pt x="13956" y="7453"/>
                      </a:lnTo>
                      <a:lnTo>
                        <a:pt x="13956" y="6503"/>
                      </a:lnTo>
                      <a:lnTo>
                        <a:pt x="13956" y="6503"/>
                      </a:lnTo>
                      <a:lnTo>
                        <a:pt x="13932" y="6381"/>
                      </a:lnTo>
                      <a:lnTo>
                        <a:pt x="13907" y="6235"/>
                      </a:lnTo>
                      <a:lnTo>
                        <a:pt x="13834" y="6138"/>
                      </a:lnTo>
                      <a:lnTo>
                        <a:pt x="13761" y="6016"/>
                      </a:lnTo>
                      <a:lnTo>
                        <a:pt x="13664" y="5943"/>
                      </a:lnTo>
                      <a:lnTo>
                        <a:pt x="13566" y="5870"/>
                      </a:lnTo>
                      <a:lnTo>
                        <a:pt x="13444" y="5821"/>
                      </a:lnTo>
                      <a:lnTo>
                        <a:pt x="13323" y="5772"/>
                      </a:lnTo>
                      <a:lnTo>
                        <a:pt x="13323" y="5772"/>
                      </a:lnTo>
                      <a:close/>
                      <a:moveTo>
                        <a:pt x="8573" y="8598"/>
                      </a:moveTo>
                      <a:lnTo>
                        <a:pt x="8573" y="8598"/>
                      </a:lnTo>
                      <a:lnTo>
                        <a:pt x="8403" y="8744"/>
                      </a:lnTo>
                      <a:lnTo>
                        <a:pt x="8232" y="8890"/>
                      </a:lnTo>
                      <a:lnTo>
                        <a:pt x="8038" y="8987"/>
                      </a:lnTo>
                      <a:lnTo>
                        <a:pt x="7818" y="9085"/>
                      </a:lnTo>
                      <a:lnTo>
                        <a:pt x="7624" y="9158"/>
                      </a:lnTo>
                      <a:lnTo>
                        <a:pt x="7404" y="9206"/>
                      </a:lnTo>
                      <a:lnTo>
                        <a:pt x="7185" y="9231"/>
                      </a:lnTo>
                      <a:lnTo>
                        <a:pt x="6966" y="9255"/>
                      </a:lnTo>
                      <a:lnTo>
                        <a:pt x="6747" y="9231"/>
                      </a:lnTo>
                      <a:lnTo>
                        <a:pt x="6528" y="9206"/>
                      </a:lnTo>
                      <a:lnTo>
                        <a:pt x="6333" y="9158"/>
                      </a:lnTo>
                      <a:lnTo>
                        <a:pt x="6114" y="9085"/>
                      </a:lnTo>
                      <a:lnTo>
                        <a:pt x="5919" y="8987"/>
                      </a:lnTo>
                      <a:lnTo>
                        <a:pt x="5724" y="8890"/>
                      </a:lnTo>
                      <a:lnTo>
                        <a:pt x="5529" y="8744"/>
                      </a:lnTo>
                      <a:lnTo>
                        <a:pt x="5359" y="8598"/>
                      </a:lnTo>
                      <a:lnTo>
                        <a:pt x="5359" y="8598"/>
                      </a:lnTo>
                      <a:lnTo>
                        <a:pt x="5212" y="8427"/>
                      </a:lnTo>
                      <a:lnTo>
                        <a:pt x="5066" y="8232"/>
                      </a:lnTo>
                      <a:lnTo>
                        <a:pt x="4969" y="8037"/>
                      </a:lnTo>
                      <a:lnTo>
                        <a:pt x="4871" y="7843"/>
                      </a:lnTo>
                      <a:lnTo>
                        <a:pt x="4798" y="7623"/>
                      </a:lnTo>
                      <a:lnTo>
                        <a:pt x="4750" y="7404"/>
                      </a:lnTo>
                      <a:lnTo>
                        <a:pt x="4701" y="7209"/>
                      </a:lnTo>
                      <a:lnTo>
                        <a:pt x="4701" y="6990"/>
                      </a:lnTo>
                      <a:lnTo>
                        <a:pt x="4701" y="6771"/>
                      </a:lnTo>
                      <a:lnTo>
                        <a:pt x="4750" y="6552"/>
                      </a:lnTo>
                      <a:lnTo>
                        <a:pt x="4798" y="6333"/>
                      </a:lnTo>
                      <a:lnTo>
                        <a:pt x="4871" y="6138"/>
                      </a:lnTo>
                      <a:lnTo>
                        <a:pt x="4969" y="5919"/>
                      </a:lnTo>
                      <a:lnTo>
                        <a:pt x="5066" y="5724"/>
                      </a:lnTo>
                      <a:lnTo>
                        <a:pt x="5212" y="5553"/>
                      </a:lnTo>
                      <a:lnTo>
                        <a:pt x="5359" y="5383"/>
                      </a:lnTo>
                      <a:lnTo>
                        <a:pt x="5359" y="5383"/>
                      </a:lnTo>
                      <a:lnTo>
                        <a:pt x="5529" y="5212"/>
                      </a:lnTo>
                      <a:lnTo>
                        <a:pt x="5724" y="5091"/>
                      </a:lnTo>
                      <a:lnTo>
                        <a:pt x="5919" y="4969"/>
                      </a:lnTo>
                      <a:lnTo>
                        <a:pt x="6114" y="4871"/>
                      </a:lnTo>
                      <a:lnTo>
                        <a:pt x="6333" y="4798"/>
                      </a:lnTo>
                      <a:lnTo>
                        <a:pt x="6528" y="4750"/>
                      </a:lnTo>
                      <a:lnTo>
                        <a:pt x="6747" y="4725"/>
                      </a:lnTo>
                      <a:lnTo>
                        <a:pt x="6966" y="4701"/>
                      </a:lnTo>
                      <a:lnTo>
                        <a:pt x="7185" y="4725"/>
                      </a:lnTo>
                      <a:lnTo>
                        <a:pt x="7404" y="4750"/>
                      </a:lnTo>
                      <a:lnTo>
                        <a:pt x="7624" y="4798"/>
                      </a:lnTo>
                      <a:lnTo>
                        <a:pt x="7818" y="4871"/>
                      </a:lnTo>
                      <a:lnTo>
                        <a:pt x="8038" y="4969"/>
                      </a:lnTo>
                      <a:lnTo>
                        <a:pt x="8232" y="5091"/>
                      </a:lnTo>
                      <a:lnTo>
                        <a:pt x="8403" y="5212"/>
                      </a:lnTo>
                      <a:lnTo>
                        <a:pt x="8573" y="5383"/>
                      </a:lnTo>
                      <a:lnTo>
                        <a:pt x="8573" y="5383"/>
                      </a:lnTo>
                      <a:lnTo>
                        <a:pt x="8744" y="5553"/>
                      </a:lnTo>
                      <a:lnTo>
                        <a:pt x="8866" y="5724"/>
                      </a:lnTo>
                      <a:lnTo>
                        <a:pt x="8987" y="5919"/>
                      </a:lnTo>
                      <a:lnTo>
                        <a:pt x="9085" y="6138"/>
                      </a:lnTo>
                      <a:lnTo>
                        <a:pt x="9158" y="6333"/>
                      </a:lnTo>
                      <a:lnTo>
                        <a:pt x="9207" y="6552"/>
                      </a:lnTo>
                      <a:lnTo>
                        <a:pt x="9231" y="6771"/>
                      </a:lnTo>
                      <a:lnTo>
                        <a:pt x="9231" y="6990"/>
                      </a:lnTo>
                      <a:lnTo>
                        <a:pt x="9231" y="7209"/>
                      </a:lnTo>
                      <a:lnTo>
                        <a:pt x="9207" y="7404"/>
                      </a:lnTo>
                      <a:lnTo>
                        <a:pt x="9158" y="7623"/>
                      </a:lnTo>
                      <a:lnTo>
                        <a:pt x="9085" y="7843"/>
                      </a:lnTo>
                      <a:lnTo>
                        <a:pt x="8987" y="8037"/>
                      </a:lnTo>
                      <a:lnTo>
                        <a:pt x="8866" y="8232"/>
                      </a:lnTo>
                      <a:lnTo>
                        <a:pt x="8744" y="8427"/>
                      </a:lnTo>
                      <a:lnTo>
                        <a:pt x="8573" y="8598"/>
                      </a:lnTo>
                      <a:lnTo>
                        <a:pt x="8573" y="8598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12;p3"/>
                <p:cNvSpPr/>
                <p:nvPr/>
              </p:nvSpPr>
              <p:spPr>
                <a:xfrm>
                  <a:off x="5566575" y="3193575"/>
                  <a:ext cx="198525" cy="19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1" h="7941" fill="none" extrusionOk="0">
                      <a:moveTo>
                        <a:pt x="7258" y="2144"/>
                      </a:moveTo>
                      <a:lnTo>
                        <a:pt x="6138" y="2388"/>
                      </a:lnTo>
                      <a:lnTo>
                        <a:pt x="6138" y="2388"/>
                      </a:lnTo>
                      <a:lnTo>
                        <a:pt x="6016" y="2217"/>
                      </a:lnTo>
                      <a:lnTo>
                        <a:pt x="5870" y="2071"/>
                      </a:lnTo>
                      <a:lnTo>
                        <a:pt x="6260" y="975"/>
                      </a:lnTo>
                      <a:lnTo>
                        <a:pt x="6260" y="975"/>
                      </a:lnTo>
                      <a:lnTo>
                        <a:pt x="6284" y="902"/>
                      </a:lnTo>
                      <a:lnTo>
                        <a:pt x="6284" y="829"/>
                      </a:lnTo>
                      <a:lnTo>
                        <a:pt x="6260" y="683"/>
                      </a:lnTo>
                      <a:lnTo>
                        <a:pt x="6162" y="561"/>
                      </a:lnTo>
                      <a:lnTo>
                        <a:pt x="6114" y="488"/>
                      </a:lnTo>
                      <a:lnTo>
                        <a:pt x="6065" y="464"/>
                      </a:lnTo>
                      <a:lnTo>
                        <a:pt x="5553" y="196"/>
                      </a:lnTo>
                      <a:lnTo>
                        <a:pt x="5553" y="196"/>
                      </a:lnTo>
                      <a:lnTo>
                        <a:pt x="5480" y="171"/>
                      </a:lnTo>
                      <a:lnTo>
                        <a:pt x="5407" y="171"/>
                      </a:lnTo>
                      <a:lnTo>
                        <a:pt x="5261" y="171"/>
                      </a:lnTo>
                      <a:lnTo>
                        <a:pt x="5115" y="244"/>
                      </a:lnTo>
                      <a:lnTo>
                        <a:pt x="5066" y="293"/>
                      </a:lnTo>
                      <a:lnTo>
                        <a:pt x="5018" y="342"/>
                      </a:lnTo>
                      <a:lnTo>
                        <a:pt x="4384" y="1316"/>
                      </a:lnTo>
                      <a:lnTo>
                        <a:pt x="4384" y="1316"/>
                      </a:lnTo>
                      <a:lnTo>
                        <a:pt x="4165" y="1292"/>
                      </a:lnTo>
                      <a:lnTo>
                        <a:pt x="3970" y="1292"/>
                      </a:lnTo>
                      <a:lnTo>
                        <a:pt x="3483" y="244"/>
                      </a:lnTo>
                      <a:lnTo>
                        <a:pt x="3483" y="244"/>
                      </a:lnTo>
                      <a:lnTo>
                        <a:pt x="3435" y="171"/>
                      </a:lnTo>
                      <a:lnTo>
                        <a:pt x="3386" y="123"/>
                      </a:lnTo>
                      <a:lnTo>
                        <a:pt x="3264" y="50"/>
                      </a:lnTo>
                      <a:lnTo>
                        <a:pt x="3118" y="1"/>
                      </a:lnTo>
                      <a:lnTo>
                        <a:pt x="3045" y="1"/>
                      </a:lnTo>
                      <a:lnTo>
                        <a:pt x="2972" y="25"/>
                      </a:lnTo>
                      <a:lnTo>
                        <a:pt x="2436" y="196"/>
                      </a:lnTo>
                      <a:lnTo>
                        <a:pt x="2436" y="196"/>
                      </a:lnTo>
                      <a:lnTo>
                        <a:pt x="2363" y="220"/>
                      </a:lnTo>
                      <a:lnTo>
                        <a:pt x="2290" y="269"/>
                      </a:lnTo>
                      <a:lnTo>
                        <a:pt x="2192" y="391"/>
                      </a:lnTo>
                      <a:lnTo>
                        <a:pt x="2144" y="537"/>
                      </a:lnTo>
                      <a:lnTo>
                        <a:pt x="2144" y="610"/>
                      </a:lnTo>
                      <a:lnTo>
                        <a:pt x="2144" y="683"/>
                      </a:lnTo>
                      <a:lnTo>
                        <a:pt x="2387" y="1828"/>
                      </a:lnTo>
                      <a:lnTo>
                        <a:pt x="2387" y="1828"/>
                      </a:lnTo>
                      <a:lnTo>
                        <a:pt x="2217" y="1949"/>
                      </a:lnTo>
                      <a:lnTo>
                        <a:pt x="2071" y="2095"/>
                      </a:lnTo>
                      <a:lnTo>
                        <a:pt x="999" y="1681"/>
                      </a:lnTo>
                      <a:lnTo>
                        <a:pt x="999" y="1681"/>
                      </a:lnTo>
                      <a:lnTo>
                        <a:pt x="926" y="1681"/>
                      </a:lnTo>
                      <a:lnTo>
                        <a:pt x="829" y="1657"/>
                      </a:lnTo>
                      <a:lnTo>
                        <a:pt x="682" y="1706"/>
                      </a:lnTo>
                      <a:lnTo>
                        <a:pt x="561" y="1779"/>
                      </a:lnTo>
                      <a:lnTo>
                        <a:pt x="512" y="1828"/>
                      </a:lnTo>
                      <a:lnTo>
                        <a:pt x="463" y="1901"/>
                      </a:lnTo>
                      <a:lnTo>
                        <a:pt x="220" y="2388"/>
                      </a:lnTo>
                      <a:lnTo>
                        <a:pt x="220" y="2388"/>
                      </a:lnTo>
                      <a:lnTo>
                        <a:pt x="195" y="2461"/>
                      </a:lnTo>
                      <a:lnTo>
                        <a:pt x="171" y="2534"/>
                      </a:lnTo>
                      <a:lnTo>
                        <a:pt x="195" y="2704"/>
                      </a:lnTo>
                      <a:lnTo>
                        <a:pt x="244" y="2826"/>
                      </a:lnTo>
                      <a:lnTo>
                        <a:pt x="293" y="2899"/>
                      </a:lnTo>
                      <a:lnTo>
                        <a:pt x="366" y="2948"/>
                      </a:lnTo>
                      <a:lnTo>
                        <a:pt x="1340" y="3581"/>
                      </a:lnTo>
                      <a:lnTo>
                        <a:pt x="1340" y="3581"/>
                      </a:lnTo>
                      <a:lnTo>
                        <a:pt x="1316" y="3776"/>
                      </a:lnTo>
                      <a:lnTo>
                        <a:pt x="1291" y="3995"/>
                      </a:lnTo>
                      <a:lnTo>
                        <a:pt x="244" y="4482"/>
                      </a:lnTo>
                      <a:lnTo>
                        <a:pt x="244" y="4482"/>
                      </a:lnTo>
                      <a:lnTo>
                        <a:pt x="195" y="4507"/>
                      </a:lnTo>
                      <a:lnTo>
                        <a:pt x="122" y="4555"/>
                      </a:lnTo>
                      <a:lnTo>
                        <a:pt x="49" y="4701"/>
                      </a:lnTo>
                      <a:lnTo>
                        <a:pt x="0" y="4848"/>
                      </a:lnTo>
                      <a:lnTo>
                        <a:pt x="25" y="4921"/>
                      </a:lnTo>
                      <a:lnTo>
                        <a:pt x="25" y="4994"/>
                      </a:lnTo>
                      <a:lnTo>
                        <a:pt x="220" y="5530"/>
                      </a:lnTo>
                      <a:lnTo>
                        <a:pt x="220" y="5530"/>
                      </a:lnTo>
                      <a:lnTo>
                        <a:pt x="244" y="5578"/>
                      </a:lnTo>
                      <a:lnTo>
                        <a:pt x="293" y="5651"/>
                      </a:lnTo>
                      <a:lnTo>
                        <a:pt x="390" y="5749"/>
                      </a:lnTo>
                      <a:lnTo>
                        <a:pt x="536" y="5797"/>
                      </a:lnTo>
                      <a:lnTo>
                        <a:pt x="609" y="5797"/>
                      </a:lnTo>
                      <a:lnTo>
                        <a:pt x="682" y="5797"/>
                      </a:lnTo>
                      <a:lnTo>
                        <a:pt x="1827" y="5554"/>
                      </a:lnTo>
                      <a:lnTo>
                        <a:pt x="1827" y="5554"/>
                      </a:lnTo>
                      <a:lnTo>
                        <a:pt x="1949" y="5724"/>
                      </a:lnTo>
                      <a:lnTo>
                        <a:pt x="2095" y="5870"/>
                      </a:lnTo>
                      <a:lnTo>
                        <a:pt x="1705" y="6966"/>
                      </a:lnTo>
                      <a:lnTo>
                        <a:pt x="1705" y="6966"/>
                      </a:lnTo>
                      <a:lnTo>
                        <a:pt x="1681" y="7040"/>
                      </a:lnTo>
                      <a:lnTo>
                        <a:pt x="1681" y="7113"/>
                      </a:lnTo>
                      <a:lnTo>
                        <a:pt x="1705" y="7259"/>
                      </a:lnTo>
                      <a:lnTo>
                        <a:pt x="1778" y="7380"/>
                      </a:lnTo>
                      <a:lnTo>
                        <a:pt x="1851" y="7429"/>
                      </a:lnTo>
                      <a:lnTo>
                        <a:pt x="1900" y="7478"/>
                      </a:lnTo>
                      <a:lnTo>
                        <a:pt x="2412" y="7721"/>
                      </a:lnTo>
                      <a:lnTo>
                        <a:pt x="2412" y="7721"/>
                      </a:lnTo>
                      <a:lnTo>
                        <a:pt x="2485" y="7770"/>
                      </a:lnTo>
                      <a:lnTo>
                        <a:pt x="2558" y="7770"/>
                      </a:lnTo>
                      <a:lnTo>
                        <a:pt x="2704" y="7770"/>
                      </a:lnTo>
                      <a:lnTo>
                        <a:pt x="2850" y="7697"/>
                      </a:lnTo>
                      <a:lnTo>
                        <a:pt x="2899" y="7648"/>
                      </a:lnTo>
                      <a:lnTo>
                        <a:pt x="2947" y="7600"/>
                      </a:lnTo>
                      <a:lnTo>
                        <a:pt x="3581" y="6625"/>
                      </a:lnTo>
                      <a:lnTo>
                        <a:pt x="3581" y="6625"/>
                      </a:lnTo>
                      <a:lnTo>
                        <a:pt x="3800" y="6650"/>
                      </a:lnTo>
                      <a:lnTo>
                        <a:pt x="3995" y="6650"/>
                      </a:lnTo>
                      <a:lnTo>
                        <a:pt x="4482" y="7697"/>
                      </a:lnTo>
                      <a:lnTo>
                        <a:pt x="4482" y="7697"/>
                      </a:lnTo>
                      <a:lnTo>
                        <a:pt x="4531" y="7770"/>
                      </a:lnTo>
                      <a:lnTo>
                        <a:pt x="4579" y="7819"/>
                      </a:lnTo>
                      <a:lnTo>
                        <a:pt x="4701" y="7892"/>
                      </a:lnTo>
                      <a:lnTo>
                        <a:pt x="4847" y="7941"/>
                      </a:lnTo>
                      <a:lnTo>
                        <a:pt x="4920" y="7941"/>
                      </a:lnTo>
                      <a:lnTo>
                        <a:pt x="4993" y="7916"/>
                      </a:lnTo>
                      <a:lnTo>
                        <a:pt x="5529" y="7746"/>
                      </a:lnTo>
                      <a:lnTo>
                        <a:pt x="5529" y="7746"/>
                      </a:lnTo>
                      <a:lnTo>
                        <a:pt x="5602" y="7721"/>
                      </a:lnTo>
                      <a:lnTo>
                        <a:pt x="5651" y="7673"/>
                      </a:lnTo>
                      <a:lnTo>
                        <a:pt x="5748" y="7551"/>
                      </a:lnTo>
                      <a:lnTo>
                        <a:pt x="5821" y="7405"/>
                      </a:lnTo>
                      <a:lnTo>
                        <a:pt x="5821" y="7332"/>
                      </a:lnTo>
                      <a:lnTo>
                        <a:pt x="5821" y="7259"/>
                      </a:lnTo>
                      <a:lnTo>
                        <a:pt x="5578" y="6114"/>
                      </a:lnTo>
                      <a:lnTo>
                        <a:pt x="5578" y="6114"/>
                      </a:lnTo>
                      <a:lnTo>
                        <a:pt x="5724" y="5992"/>
                      </a:lnTo>
                      <a:lnTo>
                        <a:pt x="5894" y="5846"/>
                      </a:lnTo>
                      <a:lnTo>
                        <a:pt x="6966" y="6260"/>
                      </a:lnTo>
                      <a:lnTo>
                        <a:pt x="6966" y="6260"/>
                      </a:lnTo>
                      <a:lnTo>
                        <a:pt x="7039" y="6260"/>
                      </a:lnTo>
                      <a:lnTo>
                        <a:pt x="7112" y="6285"/>
                      </a:lnTo>
                      <a:lnTo>
                        <a:pt x="7258" y="6236"/>
                      </a:lnTo>
                      <a:lnTo>
                        <a:pt x="7404" y="6163"/>
                      </a:lnTo>
                      <a:lnTo>
                        <a:pt x="7453" y="6114"/>
                      </a:lnTo>
                      <a:lnTo>
                        <a:pt x="7502" y="6041"/>
                      </a:lnTo>
                      <a:lnTo>
                        <a:pt x="7745" y="5530"/>
                      </a:lnTo>
                      <a:lnTo>
                        <a:pt x="7745" y="5530"/>
                      </a:lnTo>
                      <a:lnTo>
                        <a:pt x="7770" y="5481"/>
                      </a:lnTo>
                      <a:lnTo>
                        <a:pt x="7794" y="5383"/>
                      </a:lnTo>
                      <a:lnTo>
                        <a:pt x="7770" y="5237"/>
                      </a:lnTo>
                      <a:lnTo>
                        <a:pt x="7697" y="5115"/>
                      </a:lnTo>
                      <a:lnTo>
                        <a:pt x="7648" y="5042"/>
                      </a:lnTo>
                      <a:lnTo>
                        <a:pt x="7599" y="4994"/>
                      </a:lnTo>
                      <a:lnTo>
                        <a:pt x="6625" y="4360"/>
                      </a:lnTo>
                      <a:lnTo>
                        <a:pt x="6625" y="4360"/>
                      </a:lnTo>
                      <a:lnTo>
                        <a:pt x="6649" y="4166"/>
                      </a:lnTo>
                      <a:lnTo>
                        <a:pt x="6649" y="3946"/>
                      </a:lnTo>
                      <a:lnTo>
                        <a:pt x="7697" y="3459"/>
                      </a:lnTo>
                      <a:lnTo>
                        <a:pt x="7697" y="3459"/>
                      </a:lnTo>
                      <a:lnTo>
                        <a:pt x="7770" y="3435"/>
                      </a:lnTo>
                      <a:lnTo>
                        <a:pt x="7843" y="3386"/>
                      </a:lnTo>
                      <a:lnTo>
                        <a:pt x="7916" y="3240"/>
                      </a:lnTo>
                      <a:lnTo>
                        <a:pt x="7940" y="3094"/>
                      </a:lnTo>
                      <a:lnTo>
                        <a:pt x="7940" y="3021"/>
                      </a:lnTo>
                      <a:lnTo>
                        <a:pt x="7940" y="2948"/>
                      </a:lnTo>
                      <a:lnTo>
                        <a:pt x="7745" y="2412"/>
                      </a:lnTo>
                      <a:lnTo>
                        <a:pt x="7745" y="2412"/>
                      </a:lnTo>
                      <a:lnTo>
                        <a:pt x="7721" y="2339"/>
                      </a:lnTo>
                      <a:lnTo>
                        <a:pt x="7672" y="2290"/>
                      </a:lnTo>
                      <a:lnTo>
                        <a:pt x="7551" y="2193"/>
                      </a:lnTo>
                      <a:lnTo>
                        <a:pt x="7429" y="2144"/>
                      </a:lnTo>
                      <a:lnTo>
                        <a:pt x="7356" y="2144"/>
                      </a:lnTo>
                      <a:lnTo>
                        <a:pt x="7258" y="2144"/>
                      </a:lnTo>
                      <a:lnTo>
                        <a:pt x="7258" y="2144"/>
                      </a:lnTo>
                      <a:close/>
                      <a:moveTo>
                        <a:pt x="5480" y="4726"/>
                      </a:moveTo>
                      <a:lnTo>
                        <a:pt x="5480" y="4726"/>
                      </a:lnTo>
                      <a:lnTo>
                        <a:pt x="5383" y="4872"/>
                      </a:lnTo>
                      <a:lnTo>
                        <a:pt x="5286" y="4994"/>
                      </a:lnTo>
                      <a:lnTo>
                        <a:pt x="5188" y="5140"/>
                      </a:lnTo>
                      <a:lnTo>
                        <a:pt x="5066" y="5237"/>
                      </a:lnTo>
                      <a:lnTo>
                        <a:pt x="4945" y="5335"/>
                      </a:lnTo>
                      <a:lnTo>
                        <a:pt x="4798" y="5432"/>
                      </a:lnTo>
                      <a:lnTo>
                        <a:pt x="4652" y="5505"/>
                      </a:lnTo>
                      <a:lnTo>
                        <a:pt x="4506" y="5554"/>
                      </a:lnTo>
                      <a:lnTo>
                        <a:pt x="4360" y="5603"/>
                      </a:lnTo>
                      <a:lnTo>
                        <a:pt x="4190" y="5627"/>
                      </a:lnTo>
                      <a:lnTo>
                        <a:pt x="4043" y="5651"/>
                      </a:lnTo>
                      <a:lnTo>
                        <a:pt x="3873" y="5627"/>
                      </a:lnTo>
                      <a:lnTo>
                        <a:pt x="3702" y="5627"/>
                      </a:lnTo>
                      <a:lnTo>
                        <a:pt x="3556" y="5578"/>
                      </a:lnTo>
                      <a:lnTo>
                        <a:pt x="3386" y="5530"/>
                      </a:lnTo>
                      <a:lnTo>
                        <a:pt x="3240" y="5456"/>
                      </a:lnTo>
                      <a:lnTo>
                        <a:pt x="3240" y="5456"/>
                      </a:lnTo>
                      <a:lnTo>
                        <a:pt x="3094" y="5383"/>
                      </a:lnTo>
                      <a:lnTo>
                        <a:pt x="2947" y="5286"/>
                      </a:lnTo>
                      <a:lnTo>
                        <a:pt x="2826" y="5164"/>
                      </a:lnTo>
                      <a:lnTo>
                        <a:pt x="2704" y="5067"/>
                      </a:lnTo>
                      <a:lnTo>
                        <a:pt x="2606" y="4921"/>
                      </a:lnTo>
                      <a:lnTo>
                        <a:pt x="2533" y="4799"/>
                      </a:lnTo>
                      <a:lnTo>
                        <a:pt x="2460" y="4653"/>
                      </a:lnTo>
                      <a:lnTo>
                        <a:pt x="2387" y="4507"/>
                      </a:lnTo>
                      <a:lnTo>
                        <a:pt x="2363" y="4336"/>
                      </a:lnTo>
                      <a:lnTo>
                        <a:pt x="2314" y="4190"/>
                      </a:lnTo>
                      <a:lnTo>
                        <a:pt x="2314" y="4020"/>
                      </a:lnTo>
                      <a:lnTo>
                        <a:pt x="2314" y="3873"/>
                      </a:lnTo>
                      <a:lnTo>
                        <a:pt x="2339" y="3703"/>
                      </a:lnTo>
                      <a:lnTo>
                        <a:pt x="2363" y="3532"/>
                      </a:lnTo>
                      <a:lnTo>
                        <a:pt x="2412" y="3386"/>
                      </a:lnTo>
                      <a:lnTo>
                        <a:pt x="2485" y="3216"/>
                      </a:lnTo>
                      <a:lnTo>
                        <a:pt x="2485" y="3216"/>
                      </a:lnTo>
                      <a:lnTo>
                        <a:pt x="2582" y="3070"/>
                      </a:lnTo>
                      <a:lnTo>
                        <a:pt x="2680" y="2948"/>
                      </a:lnTo>
                      <a:lnTo>
                        <a:pt x="2777" y="2802"/>
                      </a:lnTo>
                      <a:lnTo>
                        <a:pt x="2899" y="2704"/>
                      </a:lnTo>
                      <a:lnTo>
                        <a:pt x="3020" y="2607"/>
                      </a:lnTo>
                      <a:lnTo>
                        <a:pt x="3167" y="2509"/>
                      </a:lnTo>
                      <a:lnTo>
                        <a:pt x="3313" y="2436"/>
                      </a:lnTo>
                      <a:lnTo>
                        <a:pt x="3459" y="2388"/>
                      </a:lnTo>
                      <a:lnTo>
                        <a:pt x="3605" y="2339"/>
                      </a:lnTo>
                      <a:lnTo>
                        <a:pt x="3775" y="2315"/>
                      </a:lnTo>
                      <a:lnTo>
                        <a:pt x="3922" y="2290"/>
                      </a:lnTo>
                      <a:lnTo>
                        <a:pt x="4092" y="2315"/>
                      </a:lnTo>
                      <a:lnTo>
                        <a:pt x="4263" y="2315"/>
                      </a:lnTo>
                      <a:lnTo>
                        <a:pt x="4409" y="2363"/>
                      </a:lnTo>
                      <a:lnTo>
                        <a:pt x="4579" y="2412"/>
                      </a:lnTo>
                      <a:lnTo>
                        <a:pt x="4725" y="2485"/>
                      </a:lnTo>
                      <a:lnTo>
                        <a:pt x="4725" y="2485"/>
                      </a:lnTo>
                      <a:lnTo>
                        <a:pt x="4871" y="2558"/>
                      </a:lnTo>
                      <a:lnTo>
                        <a:pt x="5018" y="2656"/>
                      </a:lnTo>
                      <a:lnTo>
                        <a:pt x="5139" y="2777"/>
                      </a:lnTo>
                      <a:lnTo>
                        <a:pt x="5261" y="2875"/>
                      </a:lnTo>
                      <a:lnTo>
                        <a:pt x="5359" y="3021"/>
                      </a:lnTo>
                      <a:lnTo>
                        <a:pt x="5432" y="3143"/>
                      </a:lnTo>
                      <a:lnTo>
                        <a:pt x="5505" y="3289"/>
                      </a:lnTo>
                      <a:lnTo>
                        <a:pt x="5578" y="3435"/>
                      </a:lnTo>
                      <a:lnTo>
                        <a:pt x="5602" y="3605"/>
                      </a:lnTo>
                      <a:lnTo>
                        <a:pt x="5626" y="3752"/>
                      </a:lnTo>
                      <a:lnTo>
                        <a:pt x="5651" y="3922"/>
                      </a:lnTo>
                      <a:lnTo>
                        <a:pt x="5651" y="4068"/>
                      </a:lnTo>
                      <a:lnTo>
                        <a:pt x="5626" y="4239"/>
                      </a:lnTo>
                      <a:lnTo>
                        <a:pt x="5602" y="4409"/>
                      </a:lnTo>
                      <a:lnTo>
                        <a:pt x="5553" y="4555"/>
                      </a:lnTo>
                      <a:lnTo>
                        <a:pt x="5480" y="4726"/>
                      </a:lnTo>
                      <a:lnTo>
                        <a:pt x="5480" y="4726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3" name="Google Shape;213;p3"/>
              <p:cNvGrpSpPr/>
              <p:nvPr/>
            </p:nvGrpSpPr>
            <p:grpSpPr>
              <a:xfrm>
                <a:off x="3737550" y="1053702"/>
                <a:ext cx="333700" cy="329077"/>
                <a:chOff x="3292425" y="3664250"/>
                <a:chExt cx="397025" cy="391525"/>
              </a:xfrm>
            </p:grpSpPr>
            <p:sp>
              <p:nvSpPr>
                <p:cNvPr id="214" name="Google Shape;214;p3"/>
                <p:cNvSpPr/>
                <p:nvPr/>
              </p:nvSpPr>
              <p:spPr>
                <a:xfrm>
                  <a:off x="3292425" y="3680675"/>
                  <a:ext cx="375100" cy="37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4" h="15004" fill="none" extrusionOk="0">
                      <a:moveTo>
                        <a:pt x="7502" y="1"/>
                      </a:moveTo>
                      <a:lnTo>
                        <a:pt x="7502" y="1"/>
                      </a:lnTo>
                      <a:lnTo>
                        <a:pt x="7112" y="1"/>
                      </a:lnTo>
                      <a:lnTo>
                        <a:pt x="6747" y="50"/>
                      </a:lnTo>
                      <a:lnTo>
                        <a:pt x="6357" y="98"/>
                      </a:lnTo>
                      <a:lnTo>
                        <a:pt x="5992" y="147"/>
                      </a:lnTo>
                      <a:lnTo>
                        <a:pt x="5627" y="244"/>
                      </a:lnTo>
                      <a:lnTo>
                        <a:pt x="5261" y="342"/>
                      </a:lnTo>
                      <a:lnTo>
                        <a:pt x="4921" y="464"/>
                      </a:lnTo>
                      <a:lnTo>
                        <a:pt x="4580" y="585"/>
                      </a:lnTo>
                      <a:lnTo>
                        <a:pt x="4239" y="732"/>
                      </a:lnTo>
                      <a:lnTo>
                        <a:pt x="3922" y="902"/>
                      </a:lnTo>
                      <a:lnTo>
                        <a:pt x="3605" y="1097"/>
                      </a:lnTo>
                      <a:lnTo>
                        <a:pt x="3313" y="1292"/>
                      </a:lnTo>
                      <a:lnTo>
                        <a:pt x="3021" y="1487"/>
                      </a:lnTo>
                      <a:lnTo>
                        <a:pt x="2729" y="1706"/>
                      </a:lnTo>
                      <a:lnTo>
                        <a:pt x="2461" y="1949"/>
                      </a:lnTo>
                      <a:lnTo>
                        <a:pt x="2193" y="2193"/>
                      </a:lnTo>
                      <a:lnTo>
                        <a:pt x="1949" y="2461"/>
                      </a:lnTo>
                      <a:lnTo>
                        <a:pt x="1706" y="2729"/>
                      </a:lnTo>
                      <a:lnTo>
                        <a:pt x="1486" y="3021"/>
                      </a:lnTo>
                      <a:lnTo>
                        <a:pt x="1292" y="3313"/>
                      </a:lnTo>
                      <a:lnTo>
                        <a:pt x="1097" y="3605"/>
                      </a:lnTo>
                      <a:lnTo>
                        <a:pt x="902" y="3922"/>
                      </a:lnTo>
                      <a:lnTo>
                        <a:pt x="731" y="4239"/>
                      </a:lnTo>
                      <a:lnTo>
                        <a:pt x="585" y="4580"/>
                      </a:lnTo>
                      <a:lnTo>
                        <a:pt x="464" y="4921"/>
                      </a:lnTo>
                      <a:lnTo>
                        <a:pt x="342" y="5262"/>
                      </a:lnTo>
                      <a:lnTo>
                        <a:pt x="244" y="5627"/>
                      </a:lnTo>
                      <a:lnTo>
                        <a:pt x="147" y="5992"/>
                      </a:lnTo>
                      <a:lnTo>
                        <a:pt x="98" y="6358"/>
                      </a:lnTo>
                      <a:lnTo>
                        <a:pt x="50" y="6747"/>
                      </a:lnTo>
                      <a:lnTo>
                        <a:pt x="1" y="7113"/>
                      </a:lnTo>
                      <a:lnTo>
                        <a:pt x="1" y="7502"/>
                      </a:lnTo>
                      <a:lnTo>
                        <a:pt x="1" y="7502"/>
                      </a:lnTo>
                      <a:lnTo>
                        <a:pt x="1" y="7892"/>
                      </a:lnTo>
                      <a:lnTo>
                        <a:pt x="50" y="8257"/>
                      </a:lnTo>
                      <a:lnTo>
                        <a:pt x="98" y="8647"/>
                      </a:lnTo>
                      <a:lnTo>
                        <a:pt x="147" y="9012"/>
                      </a:lnTo>
                      <a:lnTo>
                        <a:pt x="244" y="9378"/>
                      </a:lnTo>
                      <a:lnTo>
                        <a:pt x="342" y="9743"/>
                      </a:lnTo>
                      <a:lnTo>
                        <a:pt x="464" y="10084"/>
                      </a:lnTo>
                      <a:lnTo>
                        <a:pt x="585" y="10425"/>
                      </a:lnTo>
                      <a:lnTo>
                        <a:pt x="731" y="10766"/>
                      </a:lnTo>
                      <a:lnTo>
                        <a:pt x="902" y="11082"/>
                      </a:lnTo>
                      <a:lnTo>
                        <a:pt x="1097" y="11399"/>
                      </a:lnTo>
                      <a:lnTo>
                        <a:pt x="1292" y="11691"/>
                      </a:lnTo>
                      <a:lnTo>
                        <a:pt x="1486" y="11984"/>
                      </a:lnTo>
                      <a:lnTo>
                        <a:pt x="1706" y="12276"/>
                      </a:lnTo>
                      <a:lnTo>
                        <a:pt x="1949" y="12544"/>
                      </a:lnTo>
                      <a:lnTo>
                        <a:pt x="2193" y="12812"/>
                      </a:lnTo>
                      <a:lnTo>
                        <a:pt x="2461" y="13055"/>
                      </a:lnTo>
                      <a:lnTo>
                        <a:pt x="2729" y="13299"/>
                      </a:lnTo>
                      <a:lnTo>
                        <a:pt x="3021" y="13518"/>
                      </a:lnTo>
                      <a:lnTo>
                        <a:pt x="3313" y="13713"/>
                      </a:lnTo>
                      <a:lnTo>
                        <a:pt x="3605" y="13908"/>
                      </a:lnTo>
                      <a:lnTo>
                        <a:pt x="3922" y="14102"/>
                      </a:lnTo>
                      <a:lnTo>
                        <a:pt x="4239" y="14273"/>
                      </a:lnTo>
                      <a:lnTo>
                        <a:pt x="4580" y="14419"/>
                      </a:lnTo>
                      <a:lnTo>
                        <a:pt x="4921" y="14541"/>
                      </a:lnTo>
                      <a:lnTo>
                        <a:pt x="5261" y="14663"/>
                      </a:lnTo>
                      <a:lnTo>
                        <a:pt x="5627" y="14760"/>
                      </a:lnTo>
                      <a:lnTo>
                        <a:pt x="5992" y="14857"/>
                      </a:lnTo>
                      <a:lnTo>
                        <a:pt x="6357" y="14906"/>
                      </a:lnTo>
                      <a:lnTo>
                        <a:pt x="6747" y="14955"/>
                      </a:lnTo>
                      <a:lnTo>
                        <a:pt x="7112" y="15004"/>
                      </a:lnTo>
                      <a:lnTo>
                        <a:pt x="7502" y="15004"/>
                      </a:lnTo>
                      <a:lnTo>
                        <a:pt x="7502" y="15004"/>
                      </a:lnTo>
                      <a:lnTo>
                        <a:pt x="7892" y="15004"/>
                      </a:lnTo>
                      <a:lnTo>
                        <a:pt x="8257" y="14955"/>
                      </a:lnTo>
                      <a:lnTo>
                        <a:pt x="8647" y="14906"/>
                      </a:lnTo>
                      <a:lnTo>
                        <a:pt x="9012" y="14857"/>
                      </a:lnTo>
                      <a:lnTo>
                        <a:pt x="9377" y="14760"/>
                      </a:lnTo>
                      <a:lnTo>
                        <a:pt x="9743" y="14663"/>
                      </a:lnTo>
                      <a:lnTo>
                        <a:pt x="10084" y="14541"/>
                      </a:lnTo>
                      <a:lnTo>
                        <a:pt x="10425" y="14419"/>
                      </a:lnTo>
                      <a:lnTo>
                        <a:pt x="10766" y="14273"/>
                      </a:lnTo>
                      <a:lnTo>
                        <a:pt x="11082" y="14102"/>
                      </a:lnTo>
                      <a:lnTo>
                        <a:pt x="11399" y="13908"/>
                      </a:lnTo>
                      <a:lnTo>
                        <a:pt x="11691" y="13713"/>
                      </a:lnTo>
                      <a:lnTo>
                        <a:pt x="11983" y="13518"/>
                      </a:lnTo>
                      <a:lnTo>
                        <a:pt x="12276" y="13299"/>
                      </a:lnTo>
                      <a:lnTo>
                        <a:pt x="12544" y="13055"/>
                      </a:lnTo>
                      <a:lnTo>
                        <a:pt x="12812" y="12812"/>
                      </a:lnTo>
                      <a:lnTo>
                        <a:pt x="13055" y="12544"/>
                      </a:lnTo>
                      <a:lnTo>
                        <a:pt x="13299" y="12276"/>
                      </a:lnTo>
                      <a:lnTo>
                        <a:pt x="13518" y="11984"/>
                      </a:lnTo>
                      <a:lnTo>
                        <a:pt x="13713" y="11691"/>
                      </a:lnTo>
                      <a:lnTo>
                        <a:pt x="13907" y="11399"/>
                      </a:lnTo>
                      <a:lnTo>
                        <a:pt x="14102" y="11082"/>
                      </a:lnTo>
                      <a:lnTo>
                        <a:pt x="14273" y="10766"/>
                      </a:lnTo>
                      <a:lnTo>
                        <a:pt x="14419" y="10425"/>
                      </a:lnTo>
                      <a:lnTo>
                        <a:pt x="14541" y="10084"/>
                      </a:lnTo>
                      <a:lnTo>
                        <a:pt x="14662" y="9743"/>
                      </a:lnTo>
                      <a:lnTo>
                        <a:pt x="14760" y="9378"/>
                      </a:lnTo>
                      <a:lnTo>
                        <a:pt x="14857" y="9012"/>
                      </a:lnTo>
                      <a:lnTo>
                        <a:pt x="14906" y="8647"/>
                      </a:lnTo>
                      <a:lnTo>
                        <a:pt x="14955" y="8257"/>
                      </a:lnTo>
                      <a:lnTo>
                        <a:pt x="15003" y="7892"/>
                      </a:lnTo>
                      <a:lnTo>
                        <a:pt x="15003" y="7502"/>
                      </a:lnTo>
                      <a:lnTo>
                        <a:pt x="7502" y="7502"/>
                      </a:lnTo>
                      <a:lnTo>
                        <a:pt x="7502" y="1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215;p3"/>
                <p:cNvSpPr/>
                <p:nvPr/>
              </p:nvSpPr>
              <p:spPr>
                <a:xfrm>
                  <a:off x="3504325" y="3664250"/>
                  <a:ext cx="131525" cy="15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1" h="6138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390" y="25"/>
                      </a:lnTo>
                      <a:lnTo>
                        <a:pt x="780" y="98"/>
                      </a:lnTo>
                      <a:lnTo>
                        <a:pt x="1169" y="171"/>
                      </a:lnTo>
                      <a:lnTo>
                        <a:pt x="1559" y="268"/>
                      </a:lnTo>
                      <a:lnTo>
                        <a:pt x="1924" y="414"/>
                      </a:lnTo>
                      <a:lnTo>
                        <a:pt x="2314" y="560"/>
                      </a:lnTo>
                      <a:lnTo>
                        <a:pt x="2655" y="731"/>
                      </a:lnTo>
                      <a:lnTo>
                        <a:pt x="3020" y="901"/>
                      </a:lnTo>
                      <a:lnTo>
                        <a:pt x="3020" y="901"/>
                      </a:lnTo>
                      <a:lnTo>
                        <a:pt x="3337" y="1121"/>
                      </a:lnTo>
                      <a:lnTo>
                        <a:pt x="3654" y="1340"/>
                      </a:lnTo>
                      <a:lnTo>
                        <a:pt x="3946" y="1559"/>
                      </a:lnTo>
                      <a:lnTo>
                        <a:pt x="4238" y="1803"/>
                      </a:lnTo>
                      <a:lnTo>
                        <a:pt x="4530" y="2070"/>
                      </a:lnTo>
                      <a:lnTo>
                        <a:pt x="4774" y="2363"/>
                      </a:lnTo>
                      <a:lnTo>
                        <a:pt x="5017" y="2655"/>
                      </a:lnTo>
                      <a:lnTo>
                        <a:pt x="5261" y="2972"/>
                      </a:lnTo>
                      <a:lnTo>
                        <a:pt x="0" y="613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216;p3"/>
                <p:cNvSpPr/>
                <p:nvPr/>
              </p:nvSpPr>
              <p:spPr>
                <a:xfrm>
                  <a:off x="3501875" y="3749500"/>
                  <a:ext cx="187575" cy="9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3" h="3873" fill="none" extrusionOk="0">
                      <a:moveTo>
                        <a:pt x="6431" y="0"/>
                      </a:moveTo>
                      <a:lnTo>
                        <a:pt x="1" y="3872"/>
                      </a:lnTo>
                      <a:lnTo>
                        <a:pt x="7502" y="3872"/>
                      </a:lnTo>
                      <a:lnTo>
                        <a:pt x="7502" y="3872"/>
                      </a:lnTo>
                      <a:lnTo>
                        <a:pt x="7478" y="3337"/>
                      </a:lnTo>
                      <a:lnTo>
                        <a:pt x="7429" y="2825"/>
                      </a:lnTo>
                      <a:lnTo>
                        <a:pt x="7332" y="2314"/>
                      </a:lnTo>
                      <a:lnTo>
                        <a:pt x="7210" y="1827"/>
                      </a:lnTo>
                      <a:lnTo>
                        <a:pt x="7064" y="1340"/>
                      </a:lnTo>
                      <a:lnTo>
                        <a:pt x="6893" y="877"/>
                      </a:lnTo>
                      <a:lnTo>
                        <a:pt x="6674" y="438"/>
                      </a:lnTo>
                      <a:lnTo>
                        <a:pt x="6431" y="0"/>
                      </a:lnTo>
                      <a:lnTo>
                        <a:pt x="6431" y="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17" name="Google Shape;217;p3"/>
            <p:cNvGrpSpPr/>
            <p:nvPr/>
          </p:nvGrpSpPr>
          <p:grpSpPr>
            <a:xfrm>
              <a:off x="285115" y="1470448"/>
              <a:ext cx="3894631" cy="342399"/>
              <a:chOff x="176104" y="1851448"/>
              <a:chExt cx="3894631" cy="342399"/>
            </a:xfrm>
          </p:grpSpPr>
          <p:grpSp>
            <p:nvGrpSpPr>
              <p:cNvPr id="218" name="Google Shape;218;p3"/>
              <p:cNvGrpSpPr/>
              <p:nvPr/>
            </p:nvGrpSpPr>
            <p:grpSpPr>
              <a:xfrm>
                <a:off x="2023106" y="1859895"/>
                <a:ext cx="345971" cy="325505"/>
                <a:chOff x="5972700" y="2330200"/>
                <a:chExt cx="411625" cy="387275"/>
              </a:xfrm>
            </p:grpSpPr>
            <p:sp>
              <p:nvSpPr>
                <p:cNvPr id="219" name="Google Shape;219;p3"/>
                <p:cNvSpPr/>
                <p:nvPr/>
              </p:nvSpPr>
              <p:spPr>
                <a:xfrm>
                  <a:off x="5972700" y="2476950"/>
                  <a:ext cx="98050" cy="21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22" h="8793" fill="none" extrusionOk="0">
                      <a:moveTo>
                        <a:pt x="0" y="0"/>
                      </a:moveTo>
                      <a:lnTo>
                        <a:pt x="0" y="8792"/>
                      </a:lnTo>
                      <a:lnTo>
                        <a:pt x="3921" y="8792"/>
                      </a:lnTo>
                      <a:lnTo>
                        <a:pt x="3921" y="0"/>
                      </a:lnTo>
                      <a:lnTo>
                        <a:pt x="0" y="0"/>
                      </a:lnTo>
                      <a:close/>
                      <a:moveTo>
                        <a:pt x="2411" y="2411"/>
                      </a:moveTo>
                      <a:lnTo>
                        <a:pt x="2411" y="2411"/>
                      </a:lnTo>
                      <a:lnTo>
                        <a:pt x="2265" y="2387"/>
                      </a:lnTo>
                      <a:lnTo>
                        <a:pt x="2143" y="2363"/>
                      </a:lnTo>
                      <a:lnTo>
                        <a:pt x="2022" y="2290"/>
                      </a:lnTo>
                      <a:lnTo>
                        <a:pt x="1924" y="2216"/>
                      </a:lnTo>
                      <a:lnTo>
                        <a:pt x="1827" y="2095"/>
                      </a:lnTo>
                      <a:lnTo>
                        <a:pt x="1754" y="1973"/>
                      </a:lnTo>
                      <a:lnTo>
                        <a:pt x="1729" y="1851"/>
                      </a:lnTo>
                      <a:lnTo>
                        <a:pt x="1705" y="1705"/>
                      </a:lnTo>
                      <a:lnTo>
                        <a:pt x="1705" y="1705"/>
                      </a:lnTo>
                      <a:lnTo>
                        <a:pt x="1729" y="1559"/>
                      </a:lnTo>
                      <a:lnTo>
                        <a:pt x="1754" y="1437"/>
                      </a:lnTo>
                      <a:lnTo>
                        <a:pt x="1827" y="1315"/>
                      </a:lnTo>
                      <a:lnTo>
                        <a:pt x="1924" y="1218"/>
                      </a:lnTo>
                      <a:lnTo>
                        <a:pt x="2022" y="1120"/>
                      </a:lnTo>
                      <a:lnTo>
                        <a:pt x="2143" y="1072"/>
                      </a:lnTo>
                      <a:lnTo>
                        <a:pt x="2265" y="1023"/>
                      </a:lnTo>
                      <a:lnTo>
                        <a:pt x="2411" y="999"/>
                      </a:lnTo>
                      <a:lnTo>
                        <a:pt x="2411" y="999"/>
                      </a:lnTo>
                      <a:lnTo>
                        <a:pt x="2557" y="1023"/>
                      </a:lnTo>
                      <a:lnTo>
                        <a:pt x="2679" y="1072"/>
                      </a:lnTo>
                      <a:lnTo>
                        <a:pt x="2801" y="1120"/>
                      </a:lnTo>
                      <a:lnTo>
                        <a:pt x="2898" y="1218"/>
                      </a:lnTo>
                      <a:lnTo>
                        <a:pt x="2996" y="1315"/>
                      </a:lnTo>
                      <a:lnTo>
                        <a:pt x="3069" y="1437"/>
                      </a:lnTo>
                      <a:lnTo>
                        <a:pt x="3093" y="1559"/>
                      </a:lnTo>
                      <a:lnTo>
                        <a:pt x="3118" y="1705"/>
                      </a:lnTo>
                      <a:lnTo>
                        <a:pt x="3118" y="1705"/>
                      </a:lnTo>
                      <a:lnTo>
                        <a:pt x="3093" y="1851"/>
                      </a:lnTo>
                      <a:lnTo>
                        <a:pt x="3069" y="1973"/>
                      </a:lnTo>
                      <a:lnTo>
                        <a:pt x="2996" y="2095"/>
                      </a:lnTo>
                      <a:lnTo>
                        <a:pt x="2898" y="2216"/>
                      </a:lnTo>
                      <a:lnTo>
                        <a:pt x="2801" y="2290"/>
                      </a:lnTo>
                      <a:lnTo>
                        <a:pt x="2679" y="2363"/>
                      </a:lnTo>
                      <a:lnTo>
                        <a:pt x="2557" y="2387"/>
                      </a:lnTo>
                      <a:lnTo>
                        <a:pt x="2411" y="2411"/>
                      </a:lnTo>
                      <a:lnTo>
                        <a:pt x="2411" y="2411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220;p3"/>
                <p:cNvSpPr/>
                <p:nvPr/>
              </p:nvSpPr>
              <p:spPr>
                <a:xfrm>
                  <a:off x="6078025" y="2330200"/>
                  <a:ext cx="306300" cy="38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52" h="15491" fill="none" extrusionOk="0">
                      <a:moveTo>
                        <a:pt x="1" y="13396"/>
                      </a:moveTo>
                      <a:lnTo>
                        <a:pt x="1511" y="13396"/>
                      </a:lnTo>
                      <a:lnTo>
                        <a:pt x="1511" y="13396"/>
                      </a:lnTo>
                      <a:lnTo>
                        <a:pt x="1998" y="13639"/>
                      </a:lnTo>
                      <a:lnTo>
                        <a:pt x="2680" y="13932"/>
                      </a:lnTo>
                      <a:lnTo>
                        <a:pt x="3556" y="14273"/>
                      </a:lnTo>
                      <a:lnTo>
                        <a:pt x="4531" y="14638"/>
                      </a:lnTo>
                      <a:lnTo>
                        <a:pt x="5578" y="14955"/>
                      </a:lnTo>
                      <a:lnTo>
                        <a:pt x="6114" y="15101"/>
                      </a:lnTo>
                      <a:lnTo>
                        <a:pt x="6650" y="15222"/>
                      </a:lnTo>
                      <a:lnTo>
                        <a:pt x="7161" y="15344"/>
                      </a:lnTo>
                      <a:lnTo>
                        <a:pt x="7672" y="15417"/>
                      </a:lnTo>
                      <a:lnTo>
                        <a:pt x="8135" y="15466"/>
                      </a:lnTo>
                      <a:lnTo>
                        <a:pt x="8598" y="15490"/>
                      </a:lnTo>
                      <a:lnTo>
                        <a:pt x="8598" y="15490"/>
                      </a:lnTo>
                      <a:lnTo>
                        <a:pt x="9377" y="15490"/>
                      </a:lnTo>
                      <a:lnTo>
                        <a:pt x="9791" y="15466"/>
                      </a:lnTo>
                      <a:lnTo>
                        <a:pt x="10181" y="15417"/>
                      </a:lnTo>
                      <a:lnTo>
                        <a:pt x="10522" y="15320"/>
                      </a:lnTo>
                      <a:lnTo>
                        <a:pt x="10692" y="15271"/>
                      </a:lnTo>
                      <a:lnTo>
                        <a:pt x="10814" y="15222"/>
                      </a:lnTo>
                      <a:lnTo>
                        <a:pt x="10936" y="15149"/>
                      </a:lnTo>
                      <a:lnTo>
                        <a:pt x="11033" y="15052"/>
                      </a:lnTo>
                      <a:lnTo>
                        <a:pt x="11082" y="14955"/>
                      </a:lnTo>
                      <a:lnTo>
                        <a:pt x="11131" y="14833"/>
                      </a:lnTo>
                      <a:lnTo>
                        <a:pt x="11204" y="14126"/>
                      </a:lnTo>
                      <a:lnTo>
                        <a:pt x="11204" y="14126"/>
                      </a:lnTo>
                      <a:lnTo>
                        <a:pt x="11180" y="13956"/>
                      </a:lnTo>
                      <a:lnTo>
                        <a:pt x="11131" y="13810"/>
                      </a:lnTo>
                      <a:lnTo>
                        <a:pt x="11033" y="13664"/>
                      </a:lnTo>
                      <a:lnTo>
                        <a:pt x="10887" y="13542"/>
                      </a:lnTo>
                      <a:lnTo>
                        <a:pt x="10887" y="13542"/>
                      </a:lnTo>
                      <a:lnTo>
                        <a:pt x="11009" y="13518"/>
                      </a:lnTo>
                      <a:lnTo>
                        <a:pt x="11131" y="13469"/>
                      </a:lnTo>
                      <a:lnTo>
                        <a:pt x="11253" y="13420"/>
                      </a:lnTo>
                      <a:lnTo>
                        <a:pt x="11350" y="13323"/>
                      </a:lnTo>
                      <a:lnTo>
                        <a:pt x="11423" y="13225"/>
                      </a:lnTo>
                      <a:lnTo>
                        <a:pt x="11496" y="13104"/>
                      </a:lnTo>
                      <a:lnTo>
                        <a:pt x="11545" y="12957"/>
                      </a:lnTo>
                      <a:lnTo>
                        <a:pt x="11569" y="12836"/>
                      </a:lnTo>
                      <a:lnTo>
                        <a:pt x="11642" y="11959"/>
                      </a:lnTo>
                      <a:lnTo>
                        <a:pt x="11642" y="11959"/>
                      </a:lnTo>
                      <a:lnTo>
                        <a:pt x="11642" y="11837"/>
                      </a:lnTo>
                      <a:lnTo>
                        <a:pt x="11642" y="11740"/>
                      </a:lnTo>
                      <a:lnTo>
                        <a:pt x="11618" y="11618"/>
                      </a:lnTo>
                      <a:lnTo>
                        <a:pt x="11569" y="11521"/>
                      </a:lnTo>
                      <a:lnTo>
                        <a:pt x="11447" y="11350"/>
                      </a:lnTo>
                      <a:lnTo>
                        <a:pt x="11374" y="11277"/>
                      </a:lnTo>
                      <a:lnTo>
                        <a:pt x="11301" y="11204"/>
                      </a:lnTo>
                      <a:lnTo>
                        <a:pt x="11301" y="11204"/>
                      </a:lnTo>
                      <a:lnTo>
                        <a:pt x="11423" y="11180"/>
                      </a:lnTo>
                      <a:lnTo>
                        <a:pt x="11521" y="11131"/>
                      </a:lnTo>
                      <a:lnTo>
                        <a:pt x="11618" y="11058"/>
                      </a:lnTo>
                      <a:lnTo>
                        <a:pt x="11715" y="10960"/>
                      </a:lnTo>
                      <a:lnTo>
                        <a:pt x="11788" y="10863"/>
                      </a:lnTo>
                      <a:lnTo>
                        <a:pt x="11837" y="10766"/>
                      </a:lnTo>
                      <a:lnTo>
                        <a:pt x="11886" y="10644"/>
                      </a:lnTo>
                      <a:lnTo>
                        <a:pt x="11910" y="10498"/>
                      </a:lnTo>
                      <a:lnTo>
                        <a:pt x="11983" y="9645"/>
                      </a:lnTo>
                      <a:lnTo>
                        <a:pt x="11983" y="9645"/>
                      </a:lnTo>
                      <a:lnTo>
                        <a:pt x="11983" y="9523"/>
                      </a:lnTo>
                      <a:lnTo>
                        <a:pt x="11983" y="9402"/>
                      </a:lnTo>
                      <a:lnTo>
                        <a:pt x="11959" y="9280"/>
                      </a:lnTo>
                      <a:lnTo>
                        <a:pt x="11910" y="9182"/>
                      </a:lnTo>
                      <a:lnTo>
                        <a:pt x="11861" y="9085"/>
                      </a:lnTo>
                      <a:lnTo>
                        <a:pt x="11788" y="9012"/>
                      </a:lnTo>
                      <a:lnTo>
                        <a:pt x="11715" y="8939"/>
                      </a:lnTo>
                      <a:lnTo>
                        <a:pt x="11618" y="8866"/>
                      </a:lnTo>
                      <a:lnTo>
                        <a:pt x="11618" y="8866"/>
                      </a:lnTo>
                      <a:lnTo>
                        <a:pt x="11715" y="8841"/>
                      </a:lnTo>
                      <a:lnTo>
                        <a:pt x="11813" y="8768"/>
                      </a:lnTo>
                      <a:lnTo>
                        <a:pt x="11910" y="8695"/>
                      </a:lnTo>
                      <a:lnTo>
                        <a:pt x="11983" y="8622"/>
                      </a:lnTo>
                      <a:lnTo>
                        <a:pt x="12056" y="8525"/>
                      </a:lnTo>
                      <a:lnTo>
                        <a:pt x="12105" y="8427"/>
                      </a:lnTo>
                      <a:lnTo>
                        <a:pt x="12129" y="8306"/>
                      </a:lnTo>
                      <a:lnTo>
                        <a:pt x="12154" y="8184"/>
                      </a:lnTo>
                      <a:lnTo>
                        <a:pt x="12251" y="7307"/>
                      </a:lnTo>
                      <a:lnTo>
                        <a:pt x="12251" y="7307"/>
                      </a:lnTo>
                      <a:lnTo>
                        <a:pt x="12227" y="7185"/>
                      </a:lnTo>
                      <a:lnTo>
                        <a:pt x="12202" y="7064"/>
                      </a:lnTo>
                      <a:lnTo>
                        <a:pt x="12154" y="6966"/>
                      </a:lnTo>
                      <a:lnTo>
                        <a:pt x="12105" y="6869"/>
                      </a:lnTo>
                      <a:lnTo>
                        <a:pt x="12032" y="6771"/>
                      </a:lnTo>
                      <a:lnTo>
                        <a:pt x="11935" y="6698"/>
                      </a:lnTo>
                      <a:lnTo>
                        <a:pt x="11715" y="6552"/>
                      </a:lnTo>
                      <a:lnTo>
                        <a:pt x="11472" y="6430"/>
                      </a:lnTo>
                      <a:lnTo>
                        <a:pt x="11180" y="6333"/>
                      </a:lnTo>
                      <a:lnTo>
                        <a:pt x="10863" y="6260"/>
                      </a:lnTo>
                      <a:lnTo>
                        <a:pt x="10546" y="6211"/>
                      </a:lnTo>
                      <a:lnTo>
                        <a:pt x="10546" y="6211"/>
                      </a:lnTo>
                      <a:lnTo>
                        <a:pt x="9864" y="6114"/>
                      </a:lnTo>
                      <a:lnTo>
                        <a:pt x="8817" y="6016"/>
                      </a:lnTo>
                      <a:lnTo>
                        <a:pt x="7575" y="5943"/>
                      </a:lnTo>
                      <a:lnTo>
                        <a:pt x="6309" y="5870"/>
                      </a:lnTo>
                      <a:lnTo>
                        <a:pt x="6309" y="5870"/>
                      </a:lnTo>
                      <a:lnTo>
                        <a:pt x="6479" y="5578"/>
                      </a:lnTo>
                      <a:lnTo>
                        <a:pt x="6625" y="5237"/>
                      </a:lnTo>
                      <a:lnTo>
                        <a:pt x="6771" y="4872"/>
                      </a:lnTo>
                      <a:lnTo>
                        <a:pt x="6869" y="4482"/>
                      </a:lnTo>
                      <a:lnTo>
                        <a:pt x="6966" y="4092"/>
                      </a:lnTo>
                      <a:lnTo>
                        <a:pt x="7064" y="3678"/>
                      </a:lnTo>
                      <a:lnTo>
                        <a:pt x="7161" y="2875"/>
                      </a:lnTo>
                      <a:lnTo>
                        <a:pt x="7234" y="2144"/>
                      </a:lnTo>
                      <a:lnTo>
                        <a:pt x="7283" y="1535"/>
                      </a:lnTo>
                      <a:lnTo>
                        <a:pt x="7283" y="975"/>
                      </a:lnTo>
                      <a:lnTo>
                        <a:pt x="7283" y="975"/>
                      </a:lnTo>
                      <a:lnTo>
                        <a:pt x="7283" y="804"/>
                      </a:lnTo>
                      <a:lnTo>
                        <a:pt x="7210" y="609"/>
                      </a:lnTo>
                      <a:lnTo>
                        <a:pt x="7137" y="463"/>
                      </a:lnTo>
                      <a:lnTo>
                        <a:pt x="7015" y="317"/>
                      </a:lnTo>
                      <a:lnTo>
                        <a:pt x="6869" y="171"/>
                      </a:lnTo>
                      <a:lnTo>
                        <a:pt x="6698" y="98"/>
                      </a:lnTo>
                      <a:lnTo>
                        <a:pt x="6503" y="25"/>
                      </a:lnTo>
                      <a:lnTo>
                        <a:pt x="6309" y="1"/>
                      </a:lnTo>
                      <a:lnTo>
                        <a:pt x="6309" y="1"/>
                      </a:lnTo>
                      <a:lnTo>
                        <a:pt x="5943" y="25"/>
                      </a:lnTo>
                      <a:lnTo>
                        <a:pt x="5700" y="74"/>
                      </a:lnTo>
                      <a:lnTo>
                        <a:pt x="5505" y="147"/>
                      </a:lnTo>
                      <a:lnTo>
                        <a:pt x="5359" y="220"/>
                      </a:lnTo>
                      <a:lnTo>
                        <a:pt x="5359" y="220"/>
                      </a:lnTo>
                      <a:lnTo>
                        <a:pt x="4969" y="1462"/>
                      </a:lnTo>
                      <a:lnTo>
                        <a:pt x="4774" y="2022"/>
                      </a:lnTo>
                      <a:lnTo>
                        <a:pt x="4579" y="2534"/>
                      </a:lnTo>
                      <a:lnTo>
                        <a:pt x="4385" y="2996"/>
                      </a:lnTo>
                      <a:lnTo>
                        <a:pt x="4190" y="3386"/>
                      </a:lnTo>
                      <a:lnTo>
                        <a:pt x="4019" y="3678"/>
                      </a:lnTo>
                      <a:lnTo>
                        <a:pt x="3873" y="3922"/>
                      </a:lnTo>
                      <a:lnTo>
                        <a:pt x="3873" y="3922"/>
                      </a:lnTo>
                      <a:lnTo>
                        <a:pt x="3654" y="4141"/>
                      </a:lnTo>
                      <a:lnTo>
                        <a:pt x="3313" y="4482"/>
                      </a:lnTo>
                      <a:lnTo>
                        <a:pt x="2509" y="5237"/>
                      </a:lnTo>
                      <a:lnTo>
                        <a:pt x="1438" y="6211"/>
                      </a:lnTo>
                      <a:lnTo>
                        <a:pt x="1" y="6211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1" name="Google Shape;221;p3"/>
              <p:cNvGrpSpPr/>
              <p:nvPr/>
            </p:nvGrpSpPr>
            <p:grpSpPr>
              <a:xfrm>
                <a:off x="1093458" y="1865779"/>
                <a:ext cx="353136" cy="313738"/>
                <a:chOff x="5292575" y="3681900"/>
                <a:chExt cx="420150" cy="373275"/>
              </a:xfrm>
            </p:grpSpPr>
            <p:sp>
              <p:nvSpPr>
                <p:cNvPr id="222" name="Google Shape;222;p3"/>
                <p:cNvSpPr/>
                <p:nvPr/>
              </p:nvSpPr>
              <p:spPr>
                <a:xfrm>
                  <a:off x="5292575" y="3706875"/>
                  <a:ext cx="420150" cy="26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06" h="10668" fill="none" extrusionOk="0">
                      <a:moveTo>
                        <a:pt x="16319" y="0"/>
                      </a:moveTo>
                      <a:lnTo>
                        <a:pt x="488" y="0"/>
                      </a:lnTo>
                      <a:lnTo>
                        <a:pt x="488" y="0"/>
                      </a:lnTo>
                      <a:lnTo>
                        <a:pt x="390" y="0"/>
                      </a:lnTo>
                      <a:lnTo>
                        <a:pt x="293" y="25"/>
                      </a:lnTo>
                      <a:lnTo>
                        <a:pt x="196" y="73"/>
                      </a:lnTo>
                      <a:lnTo>
                        <a:pt x="123" y="146"/>
                      </a:lnTo>
                      <a:lnTo>
                        <a:pt x="74" y="219"/>
                      </a:lnTo>
                      <a:lnTo>
                        <a:pt x="25" y="292"/>
                      </a:lnTo>
                      <a:lnTo>
                        <a:pt x="1" y="390"/>
                      </a:lnTo>
                      <a:lnTo>
                        <a:pt x="1" y="487"/>
                      </a:lnTo>
                      <a:lnTo>
                        <a:pt x="1" y="10181"/>
                      </a:lnTo>
                      <a:lnTo>
                        <a:pt x="1" y="10181"/>
                      </a:lnTo>
                      <a:lnTo>
                        <a:pt x="1" y="10278"/>
                      </a:lnTo>
                      <a:lnTo>
                        <a:pt x="25" y="10375"/>
                      </a:lnTo>
                      <a:lnTo>
                        <a:pt x="74" y="10448"/>
                      </a:lnTo>
                      <a:lnTo>
                        <a:pt x="123" y="10522"/>
                      </a:lnTo>
                      <a:lnTo>
                        <a:pt x="196" y="10570"/>
                      </a:lnTo>
                      <a:lnTo>
                        <a:pt x="293" y="10619"/>
                      </a:lnTo>
                      <a:lnTo>
                        <a:pt x="390" y="10643"/>
                      </a:lnTo>
                      <a:lnTo>
                        <a:pt x="488" y="10668"/>
                      </a:lnTo>
                      <a:lnTo>
                        <a:pt x="16319" y="10668"/>
                      </a:lnTo>
                      <a:lnTo>
                        <a:pt x="16319" y="10668"/>
                      </a:lnTo>
                      <a:lnTo>
                        <a:pt x="16416" y="10643"/>
                      </a:lnTo>
                      <a:lnTo>
                        <a:pt x="16513" y="10619"/>
                      </a:lnTo>
                      <a:lnTo>
                        <a:pt x="16611" y="10570"/>
                      </a:lnTo>
                      <a:lnTo>
                        <a:pt x="16684" y="10522"/>
                      </a:lnTo>
                      <a:lnTo>
                        <a:pt x="16733" y="10448"/>
                      </a:lnTo>
                      <a:lnTo>
                        <a:pt x="16781" y="10375"/>
                      </a:lnTo>
                      <a:lnTo>
                        <a:pt x="16806" y="10278"/>
                      </a:lnTo>
                      <a:lnTo>
                        <a:pt x="16806" y="10181"/>
                      </a:lnTo>
                      <a:lnTo>
                        <a:pt x="16806" y="487"/>
                      </a:lnTo>
                      <a:lnTo>
                        <a:pt x="16806" y="487"/>
                      </a:lnTo>
                      <a:lnTo>
                        <a:pt x="16806" y="390"/>
                      </a:lnTo>
                      <a:lnTo>
                        <a:pt x="16781" y="292"/>
                      </a:lnTo>
                      <a:lnTo>
                        <a:pt x="16733" y="219"/>
                      </a:lnTo>
                      <a:lnTo>
                        <a:pt x="16684" y="146"/>
                      </a:lnTo>
                      <a:lnTo>
                        <a:pt x="16611" y="73"/>
                      </a:lnTo>
                      <a:lnTo>
                        <a:pt x="16513" y="25"/>
                      </a:lnTo>
                      <a:lnTo>
                        <a:pt x="16416" y="0"/>
                      </a:lnTo>
                      <a:lnTo>
                        <a:pt x="16319" y="0"/>
                      </a:lnTo>
                      <a:lnTo>
                        <a:pt x="16319" y="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223;p3"/>
                <p:cNvSpPr/>
                <p:nvPr/>
              </p:nvSpPr>
              <p:spPr>
                <a:xfrm>
                  <a:off x="5490475" y="3681900"/>
                  <a:ext cx="24375" cy="2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" h="1000" fill="none" extrusionOk="0">
                      <a:moveTo>
                        <a:pt x="974" y="999"/>
                      </a:moveTo>
                      <a:lnTo>
                        <a:pt x="974" y="488"/>
                      </a:lnTo>
                      <a:lnTo>
                        <a:pt x="974" y="488"/>
                      </a:lnTo>
                      <a:lnTo>
                        <a:pt x="974" y="390"/>
                      </a:lnTo>
                      <a:lnTo>
                        <a:pt x="926" y="293"/>
                      </a:lnTo>
                      <a:lnTo>
                        <a:pt x="901" y="220"/>
                      </a:lnTo>
                      <a:lnTo>
                        <a:pt x="828" y="147"/>
                      </a:lnTo>
                      <a:lnTo>
                        <a:pt x="755" y="74"/>
                      </a:lnTo>
                      <a:lnTo>
                        <a:pt x="682" y="49"/>
                      </a:lnTo>
                      <a:lnTo>
                        <a:pt x="585" y="1"/>
                      </a:lnTo>
                      <a:lnTo>
                        <a:pt x="487" y="1"/>
                      </a:lnTo>
                      <a:lnTo>
                        <a:pt x="487" y="1"/>
                      </a:lnTo>
                      <a:lnTo>
                        <a:pt x="390" y="1"/>
                      </a:lnTo>
                      <a:lnTo>
                        <a:pt x="292" y="49"/>
                      </a:lnTo>
                      <a:lnTo>
                        <a:pt x="219" y="74"/>
                      </a:lnTo>
                      <a:lnTo>
                        <a:pt x="146" y="147"/>
                      </a:lnTo>
                      <a:lnTo>
                        <a:pt x="73" y="220"/>
                      </a:lnTo>
                      <a:lnTo>
                        <a:pt x="49" y="293"/>
                      </a:lnTo>
                      <a:lnTo>
                        <a:pt x="0" y="390"/>
                      </a:lnTo>
                      <a:lnTo>
                        <a:pt x="0" y="488"/>
                      </a:lnTo>
                      <a:lnTo>
                        <a:pt x="0" y="999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224;p3"/>
                <p:cNvSpPr/>
                <p:nvPr/>
              </p:nvSpPr>
              <p:spPr>
                <a:xfrm>
                  <a:off x="5358350" y="3973550"/>
                  <a:ext cx="60900" cy="8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6" h="3265" fill="none" extrusionOk="0">
                      <a:moveTo>
                        <a:pt x="1340" y="1"/>
                      </a:moveTo>
                      <a:lnTo>
                        <a:pt x="49" y="2558"/>
                      </a:lnTo>
                      <a:lnTo>
                        <a:pt x="49" y="2558"/>
                      </a:lnTo>
                      <a:lnTo>
                        <a:pt x="24" y="2631"/>
                      </a:lnTo>
                      <a:lnTo>
                        <a:pt x="0" y="2728"/>
                      </a:lnTo>
                      <a:lnTo>
                        <a:pt x="0" y="2826"/>
                      </a:lnTo>
                      <a:lnTo>
                        <a:pt x="24" y="2923"/>
                      </a:lnTo>
                      <a:lnTo>
                        <a:pt x="73" y="2996"/>
                      </a:lnTo>
                      <a:lnTo>
                        <a:pt x="122" y="3094"/>
                      </a:lnTo>
                      <a:lnTo>
                        <a:pt x="195" y="3142"/>
                      </a:lnTo>
                      <a:lnTo>
                        <a:pt x="268" y="3215"/>
                      </a:lnTo>
                      <a:lnTo>
                        <a:pt x="268" y="3215"/>
                      </a:lnTo>
                      <a:lnTo>
                        <a:pt x="390" y="3240"/>
                      </a:lnTo>
                      <a:lnTo>
                        <a:pt x="487" y="3264"/>
                      </a:lnTo>
                      <a:lnTo>
                        <a:pt x="487" y="3264"/>
                      </a:lnTo>
                      <a:lnTo>
                        <a:pt x="633" y="3240"/>
                      </a:lnTo>
                      <a:lnTo>
                        <a:pt x="755" y="3191"/>
                      </a:lnTo>
                      <a:lnTo>
                        <a:pt x="853" y="3094"/>
                      </a:lnTo>
                      <a:lnTo>
                        <a:pt x="926" y="2996"/>
                      </a:lnTo>
                      <a:lnTo>
                        <a:pt x="2436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225;p3"/>
                <p:cNvSpPr/>
                <p:nvPr/>
              </p:nvSpPr>
              <p:spPr>
                <a:xfrm>
                  <a:off x="5586050" y="3973550"/>
                  <a:ext cx="60925" cy="8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7" h="3265" fill="none" extrusionOk="0">
                      <a:moveTo>
                        <a:pt x="1" y="1"/>
                      </a:moveTo>
                      <a:lnTo>
                        <a:pt x="1511" y="2996"/>
                      </a:lnTo>
                      <a:lnTo>
                        <a:pt x="1511" y="2996"/>
                      </a:lnTo>
                      <a:lnTo>
                        <a:pt x="1584" y="3094"/>
                      </a:lnTo>
                      <a:lnTo>
                        <a:pt x="1681" y="3191"/>
                      </a:lnTo>
                      <a:lnTo>
                        <a:pt x="1803" y="3240"/>
                      </a:lnTo>
                      <a:lnTo>
                        <a:pt x="1949" y="3264"/>
                      </a:lnTo>
                      <a:lnTo>
                        <a:pt x="1949" y="3264"/>
                      </a:lnTo>
                      <a:lnTo>
                        <a:pt x="2047" y="3240"/>
                      </a:lnTo>
                      <a:lnTo>
                        <a:pt x="2168" y="3215"/>
                      </a:lnTo>
                      <a:lnTo>
                        <a:pt x="2168" y="3215"/>
                      </a:lnTo>
                      <a:lnTo>
                        <a:pt x="2241" y="3142"/>
                      </a:lnTo>
                      <a:lnTo>
                        <a:pt x="2315" y="3094"/>
                      </a:lnTo>
                      <a:lnTo>
                        <a:pt x="2363" y="2996"/>
                      </a:lnTo>
                      <a:lnTo>
                        <a:pt x="2412" y="2923"/>
                      </a:lnTo>
                      <a:lnTo>
                        <a:pt x="2436" y="2826"/>
                      </a:lnTo>
                      <a:lnTo>
                        <a:pt x="2436" y="2728"/>
                      </a:lnTo>
                      <a:lnTo>
                        <a:pt x="2412" y="2631"/>
                      </a:lnTo>
                      <a:lnTo>
                        <a:pt x="2388" y="2558"/>
                      </a:lnTo>
                      <a:lnTo>
                        <a:pt x="1097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226;p3"/>
                <p:cNvSpPr/>
                <p:nvPr/>
              </p:nvSpPr>
              <p:spPr>
                <a:xfrm>
                  <a:off x="5316925" y="3731225"/>
                  <a:ext cx="371450" cy="21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58" h="8720" fill="none" extrusionOk="0">
                      <a:moveTo>
                        <a:pt x="1" y="0"/>
                      </a:moveTo>
                      <a:lnTo>
                        <a:pt x="1" y="8719"/>
                      </a:lnTo>
                      <a:lnTo>
                        <a:pt x="14857" y="8719"/>
                      </a:lnTo>
                      <a:lnTo>
                        <a:pt x="14857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3"/>
                <p:cNvSpPr/>
                <p:nvPr/>
              </p:nvSpPr>
              <p:spPr>
                <a:xfrm>
                  <a:off x="5380250" y="3784800"/>
                  <a:ext cx="230200" cy="1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8" h="4629" fill="none" extrusionOk="0">
                      <a:moveTo>
                        <a:pt x="9207" y="1"/>
                      </a:moveTo>
                      <a:lnTo>
                        <a:pt x="5213" y="3995"/>
                      </a:lnTo>
                      <a:lnTo>
                        <a:pt x="5213" y="3995"/>
                      </a:lnTo>
                      <a:lnTo>
                        <a:pt x="5140" y="4044"/>
                      </a:lnTo>
                      <a:lnTo>
                        <a:pt x="5067" y="4092"/>
                      </a:lnTo>
                      <a:lnTo>
                        <a:pt x="4969" y="4117"/>
                      </a:lnTo>
                      <a:lnTo>
                        <a:pt x="4872" y="4141"/>
                      </a:lnTo>
                      <a:lnTo>
                        <a:pt x="4774" y="4117"/>
                      </a:lnTo>
                      <a:lnTo>
                        <a:pt x="4677" y="4092"/>
                      </a:lnTo>
                      <a:lnTo>
                        <a:pt x="4604" y="4044"/>
                      </a:lnTo>
                      <a:lnTo>
                        <a:pt x="4531" y="3995"/>
                      </a:lnTo>
                      <a:lnTo>
                        <a:pt x="2582" y="2046"/>
                      </a:lnTo>
                      <a:lnTo>
                        <a:pt x="1" y="4628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228;p3"/>
                <p:cNvSpPr/>
                <p:nvPr/>
              </p:nvSpPr>
              <p:spPr>
                <a:xfrm>
                  <a:off x="5547700" y="3779925"/>
                  <a:ext cx="68825" cy="6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3" h="2753" fill="none" extrusionOk="0">
                      <a:moveTo>
                        <a:pt x="0" y="1"/>
                      </a:moveTo>
                      <a:lnTo>
                        <a:pt x="2265" y="1"/>
                      </a:lnTo>
                      <a:lnTo>
                        <a:pt x="2265" y="1"/>
                      </a:lnTo>
                      <a:lnTo>
                        <a:pt x="2363" y="1"/>
                      </a:lnTo>
                      <a:lnTo>
                        <a:pt x="2460" y="25"/>
                      </a:lnTo>
                      <a:lnTo>
                        <a:pt x="2533" y="74"/>
                      </a:lnTo>
                      <a:lnTo>
                        <a:pt x="2606" y="147"/>
                      </a:lnTo>
                      <a:lnTo>
                        <a:pt x="2680" y="220"/>
                      </a:lnTo>
                      <a:lnTo>
                        <a:pt x="2728" y="293"/>
                      </a:lnTo>
                      <a:lnTo>
                        <a:pt x="2753" y="390"/>
                      </a:lnTo>
                      <a:lnTo>
                        <a:pt x="2753" y="488"/>
                      </a:lnTo>
                      <a:lnTo>
                        <a:pt x="2753" y="2753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9" name="Google Shape;229;p3"/>
              <p:cNvSpPr/>
              <p:nvPr/>
            </p:nvSpPr>
            <p:spPr>
              <a:xfrm>
                <a:off x="176104" y="1852215"/>
                <a:ext cx="340844" cy="340865"/>
              </a:xfrm>
              <a:custGeom>
                <a:avLst/>
                <a:gdLst/>
                <a:ahLst/>
                <a:cxnLst/>
                <a:rect l="l" t="t" r="r" b="b"/>
                <a:pathLst>
                  <a:path w="16221" h="16222" fill="none" extrusionOk="0">
                    <a:moveTo>
                      <a:pt x="0" y="8111"/>
                    </a:moveTo>
                    <a:lnTo>
                      <a:pt x="0" y="8111"/>
                    </a:lnTo>
                    <a:lnTo>
                      <a:pt x="0" y="7697"/>
                    </a:lnTo>
                    <a:lnTo>
                      <a:pt x="49" y="7283"/>
                    </a:lnTo>
                    <a:lnTo>
                      <a:pt x="98" y="6869"/>
                    </a:lnTo>
                    <a:lnTo>
                      <a:pt x="171" y="6479"/>
                    </a:lnTo>
                    <a:lnTo>
                      <a:pt x="244" y="6090"/>
                    </a:lnTo>
                    <a:lnTo>
                      <a:pt x="366" y="5700"/>
                    </a:lnTo>
                    <a:lnTo>
                      <a:pt x="487" y="5335"/>
                    </a:lnTo>
                    <a:lnTo>
                      <a:pt x="634" y="4945"/>
                    </a:lnTo>
                    <a:lnTo>
                      <a:pt x="804" y="4604"/>
                    </a:lnTo>
                    <a:lnTo>
                      <a:pt x="975" y="4239"/>
                    </a:lnTo>
                    <a:lnTo>
                      <a:pt x="1169" y="3898"/>
                    </a:lnTo>
                    <a:lnTo>
                      <a:pt x="1389" y="3581"/>
                    </a:lnTo>
                    <a:lnTo>
                      <a:pt x="1608" y="3264"/>
                    </a:lnTo>
                    <a:lnTo>
                      <a:pt x="1851" y="2948"/>
                    </a:lnTo>
                    <a:lnTo>
                      <a:pt x="2119" y="2656"/>
                    </a:lnTo>
                    <a:lnTo>
                      <a:pt x="2387" y="2388"/>
                    </a:lnTo>
                    <a:lnTo>
                      <a:pt x="2655" y="2120"/>
                    </a:lnTo>
                    <a:lnTo>
                      <a:pt x="2947" y="1852"/>
                    </a:lnTo>
                    <a:lnTo>
                      <a:pt x="3264" y="1608"/>
                    </a:lnTo>
                    <a:lnTo>
                      <a:pt x="3581" y="1389"/>
                    </a:lnTo>
                    <a:lnTo>
                      <a:pt x="3897" y="1170"/>
                    </a:lnTo>
                    <a:lnTo>
                      <a:pt x="4238" y="975"/>
                    </a:lnTo>
                    <a:lnTo>
                      <a:pt x="4603" y="805"/>
                    </a:lnTo>
                    <a:lnTo>
                      <a:pt x="4944" y="634"/>
                    </a:lnTo>
                    <a:lnTo>
                      <a:pt x="5334" y="488"/>
                    </a:lnTo>
                    <a:lnTo>
                      <a:pt x="5699" y="366"/>
                    </a:lnTo>
                    <a:lnTo>
                      <a:pt x="6089" y="244"/>
                    </a:lnTo>
                    <a:lnTo>
                      <a:pt x="6479" y="171"/>
                    </a:lnTo>
                    <a:lnTo>
                      <a:pt x="6868" y="98"/>
                    </a:lnTo>
                    <a:lnTo>
                      <a:pt x="7282" y="50"/>
                    </a:lnTo>
                    <a:lnTo>
                      <a:pt x="7696" y="1"/>
                    </a:lnTo>
                    <a:lnTo>
                      <a:pt x="8111" y="1"/>
                    </a:lnTo>
                    <a:lnTo>
                      <a:pt x="8111" y="1"/>
                    </a:lnTo>
                    <a:lnTo>
                      <a:pt x="8525" y="1"/>
                    </a:lnTo>
                    <a:lnTo>
                      <a:pt x="8939" y="50"/>
                    </a:lnTo>
                    <a:lnTo>
                      <a:pt x="9353" y="98"/>
                    </a:lnTo>
                    <a:lnTo>
                      <a:pt x="9742" y="171"/>
                    </a:lnTo>
                    <a:lnTo>
                      <a:pt x="10132" y="244"/>
                    </a:lnTo>
                    <a:lnTo>
                      <a:pt x="10522" y="366"/>
                    </a:lnTo>
                    <a:lnTo>
                      <a:pt x="10911" y="488"/>
                    </a:lnTo>
                    <a:lnTo>
                      <a:pt x="11277" y="634"/>
                    </a:lnTo>
                    <a:lnTo>
                      <a:pt x="11618" y="805"/>
                    </a:lnTo>
                    <a:lnTo>
                      <a:pt x="11983" y="975"/>
                    </a:lnTo>
                    <a:lnTo>
                      <a:pt x="12324" y="1170"/>
                    </a:lnTo>
                    <a:lnTo>
                      <a:pt x="12641" y="1389"/>
                    </a:lnTo>
                    <a:lnTo>
                      <a:pt x="12957" y="1608"/>
                    </a:lnTo>
                    <a:lnTo>
                      <a:pt x="13274" y="1852"/>
                    </a:lnTo>
                    <a:lnTo>
                      <a:pt x="13566" y="2120"/>
                    </a:lnTo>
                    <a:lnTo>
                      <a:pt x="13834" y="2388"/>
                    </a:lnTo>
                    <a:lnTo>
                      <a:pt x="14126" y="2656"/>
                    </a:lnTo>
                    <a:lnTo>
                      <a:pt x="14370" y="2948"/>
                    </a:lnTo>
                    <a:lnTo>
                      <a:pt x="14613" y="3264"/>
                    </a:lnTo>
                    <a:lnTo>
                      <a:pt x="14832" y="3581"/>
                    </a:lnTo>
                    <a:lnTo>
                      <a:pt x="15052" y="3898"/>
                    </a:lnTo>
                    <a:lnTo>
                      <a:pt x="15247" y="4239"/>
                    </a:lnTo>
                    <a:lnTo>
                      <a:pt x="15417" y="4604"/>
                    </a:lnTo>
                    <a:lnTo>
                      <a:pt x="15587" y="4945"/>
                    </a:lnTo>
                    <a:lnTo>
                      <a:pt x="15734" y="5335"/>
                    </a:lnTo>
                    <a:lnTo>
                      <a:pt x="15855" y="5700"/>
                    </a:lnTo>
                    <a:lnTo>
                      <a:pt x="15977" y="6090"/>
                    </a:lnTo>
                    <a:lnTo>
                      <a:pt x="16050" y="6479"/>
                    </a:lnTo>
                    <a:lnTo>
                      <a:pt x="16123" y="6869"/>
                    </a:lnTo>
                    <a:lnTo>
                      <a:pt x="16172" y="7283"/>
                    </a:lnTo>
                    <a:lnTo>
                      <a:pt x="16221" y="7697"/>
                    </a:lnTo>
                    <a:lnTo>
                      <a:pt x="16221" y="8111"/>
                    </a:lnTo>
                    <a:lnTo>
                      <a:pt x="16221" y="8111"/>
                    </a:lnTo>
                    <a:lnTo>
                      <a:pt x="16221" y="8525"/>
                    </a:lnTo>
                    <a:lnTo>
                      <a:pt x="16172" y="8939"/>
                    </a:lnTo>
                    <a:lnTo>
                      <a:pt x="16123" y="9353"/>
                    </a:lnTo>
                    <a:lnTo>
                      <a:pt x="16050" y="9743"/>
                    </a:lnTo>
                    <a:lnTo>
                      <a:pt x="15977" y="10133"/>
                    </a:lnTo>
                    <a:lnTo>
                      <a:pt x="15855" y="10522"/>
                    </a:lnTo>
                    <a:lnTo>
                      <a:pt x="15734" y="10888"/>
                    </a:lnTo>
                    <a:lnTo>
                      <a:pt x="15587" y="11277"/>
                    </a:lnTo>
                    <a:lnTo>
                      <a:pt x="15417" y="11618"/>
                    </a:lnTo>
                    <a:lnTo>
                      <a:pt x="15247" y="11984"/>
                    </a:lnTo>
                    <a:lnTo>
                      <a:pt x="15052" y="12324"/>
                    </a:lnTo>
                    <a:lnTo>
                      <a:pt x="14832" y="12641"/>
                    </a:lnTo>
                    <a:lnTo>
                      <a:pt x="14613" y="12958"/>
                    </a:lnTo>
                    <a:lnTo>
                      <a:pt x="14370" y="13274"/>
                    </a:lnTo>
                    <a:lnTo>
                      <a:pt x="14126" y="13567"/>
                    </a:lnTo>
                    <a:lnTo>
                      <a:pt x="13834" y="13835"/>
                    </a:lnTo>
                    <a:lnTo>
                      <a:pt x="13566" y="14102"/>
                    </a:lnTo>
                    <a:lnTo>
                      <a:pt x="13274" y="14370"/>
                    </a:lnTo>
                    <a:lnTo>
                      <a:pt x="12957" y="14614"/>
                    </a:lnTo>
                    <a:lnTo>
                      <a:pt x="12641" y="14833"/>
                    </a:lnTo>
                    <a:lnTo>
                      <a:pt x="12324" y="15052"/>
                    </a:lnTo>
                    <a:lnTo>
                      <a:pt x="11983" y="15247"/>
                    </a:lnTo>
                    <a:lnTo>
                      <a:pt x="11618" y="15418"/>
                    </a:lnTo>
                    <a:lnTo>
                      <a:pt x="11277" y="15588"/>
                    </a:lnTo>
                    <a:lnTo>
                      <a:pt x="10911" y="15734"/>
                    </a:lnTo>
                    <a:lnTo>
                      <a:pt x="10522" y="15856"/>
                    </a:lnTo>
                    <a:lnTo>
                      <a:pt x="10132" y="15978"/>
                    </a:lnTo>
                    <a:lnTo>
                      <a:pt x="9742" y="16051"/>
                    </a:lnTo>
                    <a:lnTo>
                      <a:pt x="9353" y="16124"/>
                    </a:lnTo>
                    <a:lnTo>
                      <a:pt x="8939" y="16173"/>
                    </a:lnTo>
                    <a:lnTo>
                      <a:pt x="8525" y="16221"/>
                    </a:lnTo>
                    <a:lnTo>
                      <a:pt x="8111" y="16221"/>
                    </a:lnTo>
                    <a:lnTo>
                      <a:pt x="8111" y="16221"/>
                    </a:lnTo>
                    <a:lnTo>
                      <a:pt x="7696" y="16221"/>
                    </a:lnTo>
                    <a:lnTo>
                      <a:pt x="7282" y="16173"/>
                    </a:lnTo>
                    <a:lnTo>
                      <a:pt x="6868" y="16124"/>
                    </a:lnTo>
                    <a:lnTo>
                      <a:pt x="6479" y="16051"/>
                    </a:lnTo>
                    <a:lnTo>
                      <a:pt x="6089" y="15978"/>
                    </a:lnTo>
                    <a:lnTo>
                      <a:pt x="5699" y="15856"/>
                    </a:lnTo>
                    <a:lnTo>
                      <a:pt x="5334" y="15734"/>
                    </a:lnTo>
                    <a:lnTo>
                      <a:pt x="4944" y="15588"/>
                    </a:lnTo>
                    <a:lnTo>
                      <a:pt x="4603" y="15418"/>
                    </a:lnTo>
                    <a:lnTo>
                      <a:pt x="4238" y="15247"/>
                    </a:lnTo>
                    <a:lnTo>
                      <a:pt x="3897" y="15052"/>
                    </a:lnTo>
                    <a:lnTo>
                      <a:pt x="3581" y="14833"/>
                    </a:lnTo>
                    <a:lnTo>
                      <a:pt x="3264" y="14614"/>
                    </a:lnTo>
                    <a:lnTo>
                      <a:pt x="2947" y="14370"/>
                    </a:lnTo>
                    <a:lnTo>
                      <a:pt x="2655" y="14102"/>
                    </a:lnTo>
                    <a:lnTo>
                      <a:pt x="2387" y="13835"/>
                    </a:lnTo>
                    <a:lnTo>
                      <a:pt x="2119" y="13567"/>
                    </a:lnTo>
                    <a:lnTo>
                      <a:pt x="1851" y="13274"/>
                    </a:lnTo>
                    <a:lnTo>
                      <a:pt x="1608" y="12958"/>
                    </a:lnTo>
                    <a:lnTo>
                      <a:pt x="1389" y="12641"/>
                    </a:lnTo>
                    <a:lnTo>
                      <a:pt x="1169" y="12324"/>
                    </a:lnTo>
                    <a:lnTo>
                      <a:pt x="975" y="11984"/>
                    </a:lnTo>
                    <a:lnTo>
                      <a:pt x="804" y="11618"/>
                    </a:lnTo>
                    <a:lnTo>
                      <a:pt x="634" y="11277"/>
                    </a:lnTo>
                    <a:lnTo>
                      <a:pt x="487" y="10888"/>
                    </a:lnTo>
                    <a:lnTo>
                      <a:pt x="366" y="10522"/>
                    </a:lnTo>
                    <a:lnTo>
                      <a:pt x="244" y="10133"/>
                    </a:lnTo>
                    <a:lnTo>
                      <a:pt x="171" y="9743"/>
                    </a:lnTo>
                    <a:lnTo>
                      <a:pt x="98" y="9353"/>
                    </a:lnTo>
                    <a:lnTo>
                      <a:pt x="49" y="8939"/>
                    </a:lnTo>
                    <a:lnTo>
                      <a:pt x="0" y="8525"/>
                    </a:lnTo>
                    <a:lnTo>
                      <a:pt x="0" y="8111"/>
                    </a:lnTo>
                    <a:lnTo>
                      <a:pt x="0" y="8111"/>
                    </a:lnTo>
                    <a:close/>
                    <a:moveTo>
                      <a:pt x="7234" y="11180"/>
                    </a:moveTo>
                    <a:lnTo>
                      <a:pt x="7234" y="11180"/>
                    </a:lnTo>
                    <a:lnTo>
                      <a:pt x="7282" y="11180"/>
                    </a:lnTo>
                    <a:lnTo>
                      <a:pt x="7282" y="11180"/>
                    </a:lnTo>
                    <a:lnTo>
                      <a:pt x="7453" y="11155"/>
                    </a:lnTo>
                    <a:lnTo>
                      <a:pt x="7623" y="11082"/>
                    </a:lnTo>
                    <a:lnTo>
                      <a:pt x="7794" y="10985"/>
                    </a:lnTo>
                    <a:lnTo>
                      <a:pt x="7916" y="10863"/>
                    </a:lnTo>
                    <a:lnTo>
                      <a:pt x="12007" y="6747"/>
                    </a:lnTo>
                    <a:lnTo>
                      <a:pt x="12007" y="6747"/>
                    </a:lnTo>
                    <a:lnTo>
                      <a:pt x="12105" y="6625"/>
                    </a:lnTo>
                    <a:lnTo>
                      <a:pt x="12153" y="6504"/>
                    </a:lnTo>
                    <a:lnTo>
                      <a:pt x="12202" y="6358"/>
                    </a:lnTo>
                    <a:lnTo>
                      <a:pt x="12202" y="6211"/>
                    </a:lnTo>
                    <a:lnTo>
                      <a:pt x="12202" y="6211"/>
                    </a:lnTo>
                    <a:lnTo>
                      <a:pt x="12178" y="6017"/>
                    </a:lnTo>
                    <a:lnTo>
                      <a:pt x="12129" y="5822"/>
                    </a:lnTo>
                    <a:lnTo>
                      <a:pt x="12032" y="5676"/>
                    </a:lnTo>
                    <a:lnTo>
                      <a:pt x="11886" y="5529"/>
                    </a:lnTo>
                    <a:lnTo>
                      <a:pt x="11886" y="5529"/>
                    </a:lnTo>
                    <a:lnTo>
                      <a:pt x="11764" y="5432"/>
                    </a:lnTo>
                    <a:lnTo>
                      <a:pt x="11618" y="5383"/>
                    </a:lnTo>
                    <a:lnTo>
                      <a:pt x="11472" y="5335"/>
                    </a:lnTo>
                    <a:lnTo>
                      <a:pt x="11325" y="5335"/>
                    </a:lnTo>
                    <a:lnTo>
                      <a:pt x="11325" y="5335"/>
                    </a:lnTo>
                    <a:lnTo>
                      <a:pt x="11131" y="5359"/>
                    </a:lnTo>
                    <a:lnTo>
                      <a:pt x="10960" y="5408"/>
                    </a:lnTo>
                    <a:lnTo>
                      <a:pt x="10790" y="5505"/>
                    </a:lnTo>
                    <a:lnTo>
                      <a:pt x="10643" y="5651"/>
                    </a:lnTo>
                    <a:lnTo>
                      <a:pt x="7161" y="8988"/>
                    </a:lnTo>
                    <a:lnTo>
                      <a:pt x="5797" y="7648"/>
                    </a:lnTo>
                    <a:lnTo>
                      <a:pt x="5797" y="7648"/>
                    </a:lnTo>
                    <a:lnTo>
                      <a:pt x="5675" y="7527"/>
                    </a:lnTo>
                    <a:lnTo>
                      <a:pt x="5505" y="7454"/>
                    </a:lnTo>
                    <a:lnTo>
                      <a:pt x="5358" y="7405"/>
                    </a:lnTo>
                    <a:lnTo>
                      <a:pt x="5188" y="7380"/>
                    </a:lnTo>
                    <a:lnTo>
                      <a:pt x="5188" y="7380"/>
                    </a:lnTo>
                    <a:lnTo>
                      <a:pt x="5017" y="7405"/>
                    </a:lnTo>
                    <a:lnTo>
                      <a:pt x="4847" y="7454"/>
                    </a:lnTo>
                    <a:lnTo>
                      <a:pt x="4701" y="7527"/>
                    </a:lnTo>
                    <a:lnTo>
                      <a:pt x="4555" y="7648"/>
                    </a:lnTo>
                    <a:lnTo>
                      <a:pt x="4555" y="7648"/>
                    </a:lnTo>
                    <a:lnTo>
                      <a:pt x="4457" y="7770"/>
                    </a:lnTo>
                    <a:lnTo>
                      <a:pt x="4360" y="7916"/>
                    </a:lnTo>
                    <a:lnTo>
                      <a:pt x="4311" y="8087"/>
                    </a:lnTo>
                    <a:lnTo>
                      <a:pt x="4311" y="8257"/>
                    </a:lnTo>
                    <a:lnTo>
                      <a:pt x="4311" y="8257"/>
                    </a:lnTo>
                    <a:lnTo>
                      <a:pt x="4311" y="8428"/>
                    </a:lnTo>
                    <a:lnTo>
                      <a:pt x="4360" y="8598"/>
                    </a:lnTo>
                    <a:lnTo>
                      <a:pt x="4457" y="8744"/>
                    </a:lnTo>
                    <a:lnTo>
                      <a:pt x="4555" y="8890"/>
                    </a:lnTo>
                    <a:lnTo>
                      <a:pt x="6601" y="10936"/>
                    </a:lnTo>
                    <a:lnTo>
                      <a:pt x="6601" y="10936"/>
                    </a:lnTo>
                    <a:lnTo>
                      <a:pt x="6747" y="11034"/>
                    </a:lnTo>
                    <a:lnTo>
                      <a:pt x="6893" y="11131"/>
                    </a:lnTo>
                    <a:lnTo>
                      <a:pt x="7063" y="11180"/>
                    </a:lnTo>
                    <a:lnTo>
                      <a:pt x="7234" y="11180"/>
                    </a:lnTo>
                    <a:lnTo>
                      <a:pt x="7234" y="11180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0" name="Google Shape;230;p3"/>
              <p:cNvGrpSpPr/>
              <p:nvPr/>
            </p:nvGrpSpPr>
            <p:grpSpPr>
              <a:xfrm>
                <a:off x="3738065" y="1856313"/>
                <a:ext cx="332670" cy="332670"/>
                <a:chOff x="6649150" y="309350"/>
                <a:chExt cx="395800" cy="395800"/>
              </a:xfrm>
            </p:grpSpPr>
            <p:sp>
              <p:nvSpPr>
                <p:cNvPr id="231" name="Google Shape;231;p3"/>
                <p:cNvSpPr/>
                <p:nvPr/>
              </p:nvSpPr>
              <p:spPr>
                <a:xfrm>
                  <a:off x="6649150" y="309350"/>
                  <a:ext cx="395800" cy="39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32" h="15832" fill="none" extrusionOk="0">
                      <a:moveTo>
                        <a:pt x="7916" y="1"/>
                      </a:moveTo>
                      <a:lnTo>
                        <a:pt x="7916" y="1"/>
                      </a:lnTo>
                      <a:lnTo>
                        <a:pt x="7502" y="25"/>
                      </a:lnTo>
                      <a:lnTo>
                        <a:pt x="7112" y="49"/>
                      </a:lnTo>
                      <a:lnTo>
                        <a:pt x="6723" y="98"/>
                      </a:lnTo>
                      <a:lnTo>
                        <a:pt x="6333" y="171"/>
                      </a:lnTo>
                      <a:lnTo>
                        <a:pt x="5943" y="244"/>
                      </a:lnTo>
                      <a:lnTo>
                        <a:pt x="5553" y="366"/>
                      </a:lnTo>
                      <a:lnTo>
                        <a:pt x="5188" y="488"/>
                      </a:lnTo>
                      <a:lnTo>
                        <a:pt x="4847" y="634"/>
                      </a:lnTo>
                      <a:lnTo>
                        <a:pt x="4482" y="780"/>
                      </a:lnTo>
                      <a:lnTo>
                        <a:pt x="4141" y="950"/>
                      </a:lnTo>
                      <a:lnTo>
                        <a:pt x="3824" y="1145"/>
                      </a:lnTo>
                      <a:lnTo>
                        <a:pt x="3483" y="1364"/>
                      </a:lnTo>
                      <a:lnTo>
                        <a:pt x="3191" y="1584"/>
                      </a:lnTo>
                      <a:lnTo>
                        <a:pt x="2874" y="1803"/>
                      </a:lnTo>
                      <a:lnTo>
                        <a:pt x="2607" y="2071"/>
                      </a:lnTo>
                      <a:lnTo>
                        <a:pt x="2314" y="2314"/>
                      </a:lnTo>
                      <a:lnTo>
                        <a:pt x="2071" y="2607"/>
                      </a:lnTo>
                      <a:lnTo>
                        <a:pt x="1803" y="2874"/>
                      </a:lnTo>
                      <a:lnTo>
                        <a:pt x="1584" y="3191"/>
                      </a:lnTo>
                      <a:lnTo>
                        <a:pt x="1364" y="3483"/>
                      </a:lnTo>
                      <a:lnTo>
                        <a:pt x="1145" y="3824"/>
                      </a:lnTo>
                      <a:lnTo>
                        <a:pt x="950" y="4141"/>
                      </a:lnTo>
                      <a:lnTo>
                        <a:pt x="780" y="4482"/>
                      </a:lnTo>
                      <a:lnTo>
                        <a:pt x="634" y="4847"/>
                      </a:lnTo>
                      <a:lnTo>
                        <a:pt x="488" y="5188"/>
                      </a:lnTo>
                      <a:lnTo>
                        <a:pt x="366" y="5553"/>
                      </a:lnTo>
                      <a:lnTo>
                        <a:pt x="244" y="5943"/>
                      </a:lnTo>
                      <a:lnTo>
                        <a:pt x="171" y="6333"/>
                      </a:lnTo>
                      <a:lnTo>
                        <a:pt x="98" y="6722"/>
                      </a:lnTo>
                      <a:lnTo>
                        <a:pt x="49" y="7112"/>
                      </a:lnTo>
                      <a:lnTo>
                        <a:pt x="25" y="7502"/>
                      </a:lnTo>
                      <a:lnTo>
                        <a:pt x="1" y="7916"/>
                      </a:lnTo>
                      <a:lnTo>
                        <a:pt x="1" y="7916"/>
                      </a:lnTo>
                      <a:lnTo>
                        <a:pt x="25" y="8330"/>
                      </a:lnTo>
                      <a:lnTo>
                        <a:pt x="49" y="8720"/>
                      </a:lnTo>
                      <a:lnTo>
                        <a:pt x="98" y="9109"/>
                      </a:lnTo>
                      <a:lnTo>
                        <a:pt x="171" y="9499"/>
                      </a:lnTo>
                      <a:lnTo>
                        <a:pt x="244" y="9889"/>
                      </a:lnTo>
                      <a:lnTo>
                        <a:pt x="366" y="10278"/>
                      </a:lnTo>
                      <a:lnTo>
                        <a:pt x="488" y="10644"/>
                      </a:lnTo>
                      <a:lnTo>
                        <a:pt x="634" y="10985"/>
                      </a:lnTo>
                      <a:lnTo>
                        <a:pt x="780" y="11350"/>
                      </a:lnTo>
                      <a:lnTo>
                        <a:pt x="950" y="11691"/>
                      </a:lnTo>
                      <a:lnTo>
                        <a:pt x="1145" y="12008"/>
                      </a:lnTo>
                      <a:lnTo>
                        <a:pt x="1364" y="12348"/>
                      </a:lnTo>
                      <a:lnTo>
                        <a:pt x="1584" y="12641"/>
                      </a:lnTo>
                      <a:lnTo>
                        <a:pt x="1803" y="12957"/>
                      </a:lnTo>
                      <a:lnTo>
                        <a:pt x="2071" y="13225"/>
                      </a:lnTo>
                      <a:lnTo>
                        <a:pt x="2314" y="13518"/>
                      </a:lnTo>
                      <a:lnTo>
                        <a:pt x="2607" y="13761"/>
                      </a:lnTo>
                      <a:lnTo>
                        <a:pt x="2874" y="14029"/>
                      </a:lnTo>
                      <a:lnTo>
                        <a:pt x="3191" y="14248"/>
                      </a:lnTo>
                      <a:lnTo>
                        <a:pt x="3483" y="14467"/>
                      </a:lnTo>
                      <a:lnTo>
                        <a:pt x="3824" y="14687"/>
                      </a:lnTo>
                      <a:lnTo>
                        <a:pt x="4141" y="14881"/>
                      </a:lnTo>
                      <a:lnTo>
                        <a:pt x="4482" y="15052"/>
                      </a:lnTo>
                      <a:lnTo>
                        <a:pt x="4847" y="15198"/>
                      </a:lnTo>
                      <a:lnTo>
                        <a:pt x="5188" y="15344"/>
                      </a:lnTo>
                      <a:lnTo>
                        <a:pt x="5553" y="15466"/>
                      </a:lnTo>
                      <a:lnTo>
                        <a:pt x="5943" y="15588"/>
                      </a:lnTo>
                      <a:lnTo>
                        <a:pt x="6333" y="15661"/>
                      </a:lnTo>
                      <a:lnTo>
                        <a:pt x="6723" y="15734"/>
                      </a:lnTo>
                      <a:lnTo>
                        <a:pt x="7112" y="15783"/>
                      </a:lnTo>
                      <a:lnTo>
                        <a:pt x="7502" y="15807"/>
                      </a:lnTo>
                      <a:lnTo>
                        <a:pt x="7916" y="15831"/>
                      </a:lnTo>
                      <a:lnTo>
                        <a:pt x="7916" y="15831"/>
                      </a:lnTo>
                      <a:lnTo>
                        <a:pt x="8330" y="15807"/>
                      </a:lnTo>
                      <a:lnTo>
                        <a:pt x="8720" y="15783"/>
                      </a:lnTo>
                      <a:lnTo>
                        <a:pt x="9109" y="15734"/>
                      </a:lnTo>
                      <a:lnTo>
                        <a:pt x="9499" y="15661"/>
                      </a:lnTo>
                      <a:lnTo>
                        <a:pt x="9889" y="15588"/>
                      </a:lnTo>
                      <a:lnTo>
                        <a:pt x="10278" y="15466"/>
                      </a:lnTo>
                      <a:lnTo>
                        <a:pt x="10644" y="15344"/>
                      </a:lnTo>
                      <a:lnTo>
                        <a:pt x="10985" y="15198"/>
                      </a:lnTo>
                      <a:lnTo>
                        <a:pt x="11350" y="15052"/>
                      </a:lnTo>
                      <a:lnTo>
                        <a:pt x="11691" y="14881"/>
                      </a:lnTo>
                      <a:lnTo>
                        <a:pt x="12008" y="14687"/>
                      </a:lnTo>
                      <a:lnTo>
                        <a:pt x="12349" y="14467"/>
                      </a:lnTo>
                      <a:lnTo>
                        <a:pt x="12641" y="14248"/>
                      </a:lnTo>
                      <a:lnTo>
                        <a:pt x="12957" y="14029"/>
                      </a:lnTo>
                      <a:lnTo>
                        <a:pt x="13225" y="13761"/>
                      </a:lnTo>
                      <a:lnTo>
                        <a:pt x="13518" y="13518"/>
                      </a:lnTo>
                      <a:lnTo>
                        <a:pt x="13761" y="13225"/>
                      </a:lnTo>
                      <a:lnTo>
                        <a:pt x="14029" y="12957"/>
                      </a:lnTo>
                      <a:lnTo>
                        <a:pt x="14248" y="12641"/>
                      </a:lnTo>
                      <a:lnTo>
                        <a:pt x="14467" y="12348"/>
                      </a:lnTo>
                      <a:lnTo>
                        <a:pt x="14687" y="12008"/>
                      </a:lnTo>
                      <a:lnTo>
                        <a:pt x="14881" y="11691"/>
                      </a:lnTo>
                      <a:lnTo>
                        <a:pt x="15052" y="11350"/>
                      </a:lnTo>
                      <a:lnTo>
                        <a:pt x="15198" y="10985"/>
                      </a:lnTo>
                      <a:lnTo>
                        <a:pt x="15344" y="10644"/>
                      </a:lnTo>
                      <a:lnTo>
                        <a:pt x="15466" y="10278"/>
                      </a:lnTo>
                      <a:lnTo>
                        <a:pt x="15588" y="9889"/>
                      </a:lnTo>
                      <a:lnTo>
                        <a:pt x="15661" y="9499"/>
                      </a:lnTo>
                      <a:lnTo>
                        <a:pt x="15734" y="9109"/>
                      </a:lnTo>
                      <a:lnTo>
                        <a:pt x="15783" y="8720"/>
                      </a:lnTo>
                      <a:lnTo>
                        <a:pt x="15807" y="8330"/>
                      </a:lnTo>
                      <a:lnTo>
                        <a:pt x="15831" y="7916"/>
                      </a:lnTo>
                      <a:lnTo>
                        <a:pt x="15831" y="7916"/>
                      </a:lnTo>
                      <a:lnTo>
                        <a:pt x="15807" y="7502"/>
                      </a:lnTo>
                      <a:lnTo>
                        <a:pt x="15783" y="7112"/>
                      </a:lnTo>
                      <a:lnTo>
                        <a:pt x="15734" y="6722"/>
                      </a:lnTo>
                      <a:lnTo>
                        <a:pt x="15661" y="6333"/>
                      </a:lnTo>
                      <a:lnTo>
                        <a:pt x="15588" y="5943"/>
                      </a:lnTo>
                      <a:lnTo>
                        <a:pt x="15466" y="5553"/>
                      </a:lnTo>
                      <a:lnTo>
                        <a:pt x="15344" y="5188"/>
                      </a:lnTo>
                      <a:lnTo>
                        <a:pt x="15198" y="4847"/>
                      </a:lnTo>
                      <a:lnTo>
                        <a:pt x="15052" y="4482"/>
                      </a:lnTo>
                      <a:lnTo>
                        <a:pt x="14881" y="4141"/>
                      </a:lnTo>
                      <a:lnTo>
                        <a:pt x="14687" y="3824"/>
                      </a:lnTo>
                      <a:lnTo>
                        <a:pt x="14467" y="3483"/>
                      </a:lnTo>
                      <a:lnTo>
                        <a:pt x="14248" y="3191"/>
                      </a:lnTo>
                      <a:lnTo>
                        <a:pt x="14029" y="2874"/>
                      </a:lnTo>
                      <a:lnTo>
                        <a:pt x="13761" y="2607"/>
                      </a:lnTo>
                      <a:lnTo>
                        <a:pt x="13518" y="2314"/>
                      </a:lnTo>
                      <a:lnTo>
                        <a:pt x="13225" y="2071"/>
                      </a:lnTo>
                      <a:lnTo>
                        <a:pt x="12957" y="1803"/>
                      </a:lnTo>
                      <a:lnTo>
                        <a:pt x="12641" y="1584"/>
                      </a:lnTo>
                      <a:lnTo>
                        <a:pt x="12349" y="1364"/>
                      </a:lnTo>
                      <a:lnTo>
                        <a:pt x="12008" y="1145"/>
                      </a:lnTo>
                      <a:lnTo>
                        <a:pt x="11691" y="950"/>
                      </a:lnTo>
                      <a:lnTo>
                        <a:pt x="11350" y="780"/>
                      </a:lnTo>
                      <a:lnTo>
                        <a:pt x="10985" y="634"/>
                      </a:lnTo>
                      <a:lnTo>
                        <a:pt x="10644" y="488"/>
                      </a:lnTo>
                      <a:lnTo>
                        <a:pt x="10278" y="366"/>
                      </a:lnTo>
                      <a:lnTo>
                        <a:pt x="9889" y="244"/>
                      </a:lnTo>
                      <a:lnTo>
                        <a:pt x="9499" y="171"/>
                      </a:lnTo>
                      <a:lnTo>
                        <a:pt x="9109" y="98"/>
                      </a:lnTo>
                      <a:lnTo>
                        <a:pt x="8720" y="49"/>
                      </a:lnTo>
                      <a:lnTo>
                        <a:pt x="8330" y="25"/>
                      </a:lnTo>
                      <a:lnTo>
                        <a:pt x="7916" y="1"/>
                      </a:lnTo>
                      <a:lnTo>
                        <a:pt x="7916" y="1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232;p3"/>
                <p:cNvSpPr/>
                <p:nvPr/>
              </p:nvSpPr>
              <p:spPr>
                <a:xfrm>
                  <a:off x="6673500" y="333700"/>
                  <a:ext cx="347100" cy="34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84" h="13884" fill="none" extrusionOk="0">
                      <a:moveTo>
                        <a:pt x="6942" y="13883"/>
                      </a:moveTo>
                      <a:lnTo>
                        <a:pt x="6942" y="13883"/>
                      </a:lnTo>
                      <a:lnTo>
                        <a:pt x="6577" y="13883"/>
                      </a:lnTo>
                      <a:lnTo>
                        <a:pt x="6236" y="13834"/>
                      </a:lnTo>
                      <a:lnTo>
                        <a:pt x="5895" y="13810"/>
                      </a:lnTo>
                      <a:lnTo>
                        <a:pt x="5554" y="13737"/>
                      </a:lnTo>
                      <a:lnTo>
                        <a:pt x="5213" y="13664"/>
                      </a:lnTo>
                      <a:lnTo>
                        <a:pt x="4872" y="13566"/>
                      </a:lnTo>
                      <a:lnTo>
                        <a:pt x="4555" y="13469"/>
                      </a:lnTo>
                      <a:lnTo>
                        <a:pt x="4239" y="13323"/>
                      </a:lnTo>
                      <a:lnTo>
                        <a:pt x="3946" y="13201"/>
                      </a:lnTo>
                      <a:lnTo>
                        <a:pt x="3630" y="13031"/>
                      </a:lnTo>
                      <a:lnTo>
                        <a:pt x="3337" y="12884"/>
                      </a:lnTo>
                      <a:lnTo>
                        <a:pt x="3069" y="12690"/>
                      </a:lnTo>
                      <a:lnTo>
                        <a:pt x="2802" y="12495"/>
                      </a:lnTo>
                      <a:lnTo>
                        <a:pt x="2534" y="12300"/>
                      </a:lnTo>
                      <a:lnTo>
                        <a:pt x="2290" y="12081"/>
                      </a:lnTo>
                      <a:lnTo>
                        <a:pt x="2047" y="11837"/>
                      </a:lnTo>
                      <a:lnTo>
                        <a:pt x="1803" y="11594"/>
                      </a:lnTo>
                      <a:lnTo>
                        <a:pt x="1584" y="11350"/>
                      </a:lnTo>
                      <a:lnTo>
                        <a:pt x="1389" y="11082"/>
                      </a:lnTo>
                      <a:lnTo>
                        <a:pt x="1194" y="10814"/>
                      </a:lnTo>
                      <a:lnTo>
                        <a:pt x="999" y="10546"/>
                      </a:lnTo>
                      <a:lnTo>
                        <a:pt x="853" y="10254"/>
                      </a:lnTo>
                      <a:lnTo>
                        <a:pt x="683" y="9938"/>
                      </a:lnTo>
                      <a:lnTo>
                        <a:pt x="561" y="9645"/>
                      </a:lnTo>
                      <a:lnTo>
                        <a:pt x="415" y="9329"/>
                      </a:lnTo>
                      <a:lnTo>
                        <a:pt x="317" y="9012"/>
                      </a:lnTo>
                      <a:lnTo>
                        <a:pt x="220" y="8671"/>
                      </a:lnTo>
                      <a:lnTo>
                        <a:pt x="147" y="8330"/>
                      </a:lnTo>
                      <a:lnTo>
                        <a:pt x="74" y="7989"/>
                      </a:lnTo>
                      <a:lnTo>
                        <a:pt x="49" y="7648"/>
                      </a:lnTo>
                      <a:lnTo>
                        <a:pt x="1" y="7307"/>
                      </a:lnTo>
                      <a:lnTo>
                        <a:pt x="1" y="6942"/>
                      </a:lnTo>
                      <a:lnTo>
                        <a:pt x="1" y="6942"/>
                      </a:lnTo>
                      <a:lnTo>
                        <a:pt x="1" y="6577"/>
                      </a:lnTo>
                      <a:lnTo>
                        <a:pt x="49" y="6236"/>
                      </a:lnTo>
                      <a:lnTo>
                        <a:pt x="74" y="5895"/>
                      </a:lnTo>
                      <a:lnTo>
                        <a:pt x="147" y="5554"/>
                      </a:lnTo>
                      <a:lnTo>
                        <a:pt x="220" y="5213"/>
                      </a:lnTo>
                      <a:lnTo>
                        <a:pt x="317" y="4872"/>
                      </a:lnTo>
                      <a:lnTo>
                        <a:pt x="415" y="4555"/>
                      </a:lnTo>
                      <a:lnTo>
                        <a:pt x="561" y="4238"/>
                      </a:lnTo>
                      <a:lnTo>
                        <a:pt x="683" y="3946"/>
                      </a:lnTo>
                      <a:lnTo>
                        <a:pt x="853" y="3630"/>
                      </a:lnTo>
                      <a:lnTo>
                        <a:pt x="999" y="3337"/>
                      </a:lnTo>
                      <a:lnTo>
                        <a:pt x="1194" y="3069"/>
                      </a:lnTo>
                      <a:lnTo>
                        <a:pt x="1389" y="2802"/>
                      </a:lnTo>
                      <a:lnTo>
                        <a:pt x="1584" y="2534"/>
                      </a:lnTo>
                      <a:lnTo>
                        <a:pt x="1803" y="2290"/>
                      </a:lnTo>
                      <a:lnTo>
                        <a:pt x="2047" y="2047"/>
                      </a:lnTo>
                      <a:lnTo>
                        <a:pt x="2290" y="1803"/>
                      </a:lnTo>
                      <a:lnTo>
                        <a:pt x="2534" y="1584"/>
                      </a:lnTo>
                      <a:lnTo>
                        <a:pt x="2802" y="1389"/>
                      </a:lnTo>
                      <a:lnTo>
                        <a:pt x="3069" y="1194"/>
                      </a:lnTo>
                      <a:lnTo>
                        <a:pt x="3337" y="999"/>
                      </a:lnTo>
                      <a:lnTo>
                        <a:pt x="3630" y="853"/>
                      </a:lnTo>
                      <a:lnTo>
                        <a:pt x="3946" y="683"/>
                      </a:lnTo>
                      <a:lnTo>
                        <a:pt x="4239" y="561"/>
                      </a:lnTo>
                      <a:lnTo>
                        <a:pt x="4555" y="415"/>
                      </a:lnTo>
                      <a:lnTo>
                        <a:pt x="4872" y="317"/>
                      </a:lnTo>
                      <a:lnTo>
                        <a:pt x="5213" y="220"/>
                      </a:lnTo>
                      <a:lnTo>
                        <a:pt x="5554" y="147"/>
                      </a:lnTo>
                      <a:lnTo>
                        <a:pt x="5895" y="74"/>
                      </a:lnTo>
                      <a:lnTo>
                        <a:pt x="6236" y="49"/>
                      </a:lnTo>
                      <a:lnTo>
                        <a:pt x="6577" y="1"/>
                      </a:lnTo>
                      <a:lnTo>
                        <a:pt x="6942" y="1"/>
                      </a:lnTo>
                      <a:lnTo>
                        <a:pt x="6942" y="1"/>
                      </a:lnTo>
                      <a:lnTo>
                        <a:pt x="7307" y="1"/>
                      </a:lnTo>
                      <a:lnTo>
                        <a:pt x="7648" y="49"/>
                      </a:lnTo>
                      <a:lnTo>
                        <a:pt x="7989" y="74"/>
                      </a:lnTo>
                      <a:lnTo>
                        <a:pt x="8330" y="147"/>
                      </a:lnTo>
                      <a:lnTo>
                        <a:pt x="8671" y="220"/>
                      </a:lnTo>
                      <a:lnTo>
                        <a:pt x="9012" y="317"/>
                      </a:lnTo>
                      <a:lnTo>
                        <a:pt x="9329" y="415"/>
                      </a:lnTo>
                      <a:lnTo>
                        <a:pt x="9645" y="561"/>
                      </a:lnTo>
                      <a:lnTo>
                        <a:pt x="9938" y="683"/>
                      </a:lnTo>
                      <a:lnTo>
                        <a:pt x="10254" y="853"/>
                      </a:lnTo>
                      <a:lnTo>
                        <a:pt x="10546" y="999"/>
                      </a:lnTo>
                      <a:lnTo>
                        <a:pt x="10814" y="1194"/>
                      </a:lnTo>
                      <a:lnTo>
                        <a:pt x="11082" y="1389"/>
                      </a:lnTo>
                      <a:lnTo>
                        <a:pt x="11350" y="1584"/>
                      </a:lnTo>
                      <a:lnTo>
                        <a:pt x="11594" y="1803"/>
                      </a:lnTo>
                      <a:lnTo>
                        <a:pt x="11837" y="2047"/>
                      </a:lnTo>
                      <a:lnTo>
                        <a:pt x="12081" y="2290"/>
                      </a:lnTo>
                      <a:lnTo>
                        <a:pt x="12300" y="2534"/>
                      </a:lnTo>
                      <a:lnTo>
                        <a:pt x="12495" y="2802"/>
                      </a:lnTo>
                      <a:lnTo>
                        <a:pt x="12690" y="3069"/>
                      </a:lnTo>
                      <a:lnTo>
                        <a:pt x="12885" y="3337"/>
                      </a:lnTo>
                      <a:lnTo>
                        <a:pt x="13031" y="3630"/>
                      </a:lnTo>
                      <a:lnTo>
                        <a:pt x="13201" y="3946"/>
                      </a:lnTo>
                      <a:lnTo>
                        <a:pt x="13323" y="4238"/>
                      </a:lnTo>
                      <a:lnTo>
                        <a:pt x="13469" y="4555"/>
                      </a:lnTo>
                      <a:lnTo>
                        <a:pt x="13566" y="4872"/>
                      </a:lnTo>
                      <a:lnTo>
                        <a:pt x="13664" y="5213"/>
                      </a:lnTo>
                      <a:lnTo>
                        <a:pt x="13737" y="5554"/>
                      </a:lnTo>
                      <a:lnTo>
                        <a:pt x="13810" y="5895"/>
                      </a:lnTo>
                      <a:lnTo>
                        <a:pt x="13834" y="6236"/>
                      </a:lnTo>
                      <a:lnTo>
                        <a:pt x="13883" y="6577"/>
                      </a:lnTo>
                      <a:lnTo>
                        <a:pt x="13883" y="6942"/>
                      </a:lnTo>
                      <a:lnTo>
                        <a:pt x="13883" y="6942"/>
                      </a:lnTo>
                      <a:lnTo>
                        <a:pt x="13883" y="7307"/>
                      </a:lnTo>
                      <a:lnTo>
                        <a:pt x="13834" y="7648"/>
                      </a:lnTo>
                      <a:lnTo>
                        <a:pt x="13810" y="7989"/>
                      </a:lnTo>
                      <a:lnTo>
                        <a:pt x="13737" y="8330"/>
                      </a:lnTo>
                      <a:lnTo>
                        <a:pt x="13664" y="8671"/>
                      </a:lnTo>
                      <a:lnTo>
                        <a:pt x="13566" y="9012"/>
                      </a:lnTo>
                      <a:lnTo>
                        <a:pt x="13469" y="9329"/>
                      </a:lnTo>
                      <a:lnTo>
                        <a:pt x="13323" y="9645"/>
                      </a:lnTo>
                      <a:lnTo>
                        <a:pt x="13201" y="9938"/>
                      </a:lnTo>
                      <a:lnTo>
                        <a:pt x="13031" y="10254"/>
                      </a:lnTo>
                      <a:lnTo>
                        <a:pt x="12885" y="10546"/>
                      </a:lnTo>
                      <a:lnTo>
                        <a:pt x="12690" y="10814"/>
                      </a:lnTo>
                      <a:lnTo>
                        <a:pt x="12495" y="11082"/>
                      </a:lnTo>
                      <a:lnTo>
                        <a:pt x="12300" y="11350"/>
                      </a:lnTo>
                      <a:lnTo>
                        <a:pt x="12081" y="11594"/>
                      </a:lnTo>
                      <a:lnTo>
                        <a:pt x="11837" y="11837"/>
                      </a:lnTo>
                      <a:lnTo>
                        <a:pt x="11594" y="12081"/>
                      </a:lnTo>
                      <a:lnTo>
                        <a:pt x="11350" y="12300"/>
                      </a:lnTo>
                      <a:lnTo>
                        <a:pt x="11082" y="12495"/>
                      </a:lnTo>
                      <a:lnTo>
                        <a:pt x="10814" y="12690"/>
                      </a:lnTo>
                      <a:lnTo>
                        <a:pt x="10546" y="12884"/>
                      </a:lnTo>
                      <a:lnTo>
                        <a:pt x="10254" y="13031"/>
                      </a:lnTo>
                      <a:lnTo>
                        <a:pt x="9938" y="13201"/>
                      </a:lnTo>
                      <a:lnTo>
                        <a:pt x="9645" y="13323"/>
                      </a:lnTo>
                      <a:lnTo>
                        <a:pt x="9329" y="13469"/>
                      </a:lnTo>
                      <a:lnTo>
                        <a:pt x="9012" y="13566"/>
                      </a:lnTo>
                      <a:lnTo>
                        <a:pt x="8671" y="13664"/>
                      </a:lnTo>
                      <a:lnTo>
                        <a:pt x="8330" y="13737"/>
                      </a:lnTo>
                      <a:lnTo>
                        <a:pt x="7989" y="13810"/>
                      </a:lnTo>
                      <a:lnTo>
                        <a:pt x="7648" y="13834"/>
                      </a:lnTo>
                      <a:lnTo>
                        <a:pt x="7307" y="13883"/>
                      </a:lnTo>
                      <a:lnTo>
                        <a:pt x="6942" y="13883"/>
                      </a:lnTo>
                      <a:lnTo>
                        <a:pt x="6942" y="13883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233;p3"/>
                <p:cNvSpPr/>
                <p:nvPr/>
              </p:nvSpPr>
              <p:spPr>
                <a:xfrm>
                  <a:off x="6848850" y="397625"/>
                  <a:ext cx="54825" cy="16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3" h="6772" fill="none" extrusionOk="0">
                      <a:moveTo>
                        <a:pt x="1" y="1"/>
                      </a:moveTo>
                      <a:lnTo>
                        <a:pt x="1" y="4580"/>
                      </a:lnTo>
                      <a:lnTo>
                        <a:pt x="2193" y="6772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234;p3"/>
                <p:cNvSpPr/>
                <p:nvPr/>
              </p:nvSpPr>
              <p:spPr>
                <a:xfrm>
                  <a:off x="6847025" y="333700"/>
                  <a:ext cx="25" cy="2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170" fill="none" extrusionOk="0">
                      <a:moveTo>
                        <a:pt x="1" y="1170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235;p3"/>
                <p:cNvSpPr/>
                <p:nvPr/>
              </p:nvSpPr>
              <p:spPr>
                <a:xfrm>
                  <a:off x="6760575" y="3568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236;p3"/>
                <p:cNvSpPr/>
                <p:nvPr/>
              </p:nvSpPr>
              <p:spPr>
                <a:xfrm>
                  <a:off x="6760575" y="356850"/>
                  <a:ext cx="14025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999" fill="none" extrusionOk="0">
                      <a:moveTo>
                        <a:pt x="1" y="0"/>
                      </a:moveTo>
                      <a:lnTo>
                        <a:pt x="561" y="999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237;p3"/>
                <p:cNvSpPr/>
                <p:nvPr/>
              </p:nvSpPr>
              <p:spPr>
                <a:xfrm>
                  <a:off x="6696650" y="4207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38;p3"/>
                <p:cNvSpPr/>
                <p:nvPr/>
              </p:nvSpPr>
              <p:spPr>
                <a:xfrm>
                  <a:off x="6696650" y="420775"/>
                  <a:ext cx="24975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61" fill="none" extrusionOk="0">
                      <a:moveTo>
                        <a:pt x="0" y="0"/>
                      </a:moveTo>
                      <a:lnTo>
                        <a:pt x="999" y="561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39;p3"/>
                <p:cNvSpPr/>
                <p:nvPr/>
              </p:nvSpPr>
              <p:spPr>
                <a:xfrm>
                  <a:off x="6673500" y="507225"/>
                  <a:ext cx="292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" fill="none" extrusionOk="0">
                      <a:moveTo>
                        <a:pt x="1" y="1"/>
                      </a:moveTo>
                      <a:lnTo>
                        <a:pt x="1170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240;p3"/>
                <p:cNvSpPr/>
                <p:nvPr/>
              </p:nvSpPr>
              <p:spPr>
                <a:xfrm>
                  <a:off x="6696650" y="593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241;p3"/>
                <p:cNvSpPr/>
                <p:nvPr/>
              </p:nvSpPr>
              <p:spPr>
                <a:xfrm>
                  <a:off x="6696650" y="579700"/>
                  <a:ext cx="24975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61" fill="none" extrusionOk="0">
                      <a:moveTo>
                        <a:pt x="0" y="560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242;p3"/>
                <p:cNvSpPr/>
                <p:nvPr/>
              </p:nvSpPr>
              <p:spPr>
                <a:xfrm>
                  <a:off x="6760575" y="632675"/>
                  <a:ext cx="14025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999" fill="none" extrusionOk="0">
                      <a:moveTo>
                        <a:pt x="1" y="999"/>
                      </a:moveTo>
                      <a:lnTo>
                        <a:pt x="561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43;p3"/>
                <p:cNvSpPr/>
                <p:nvPr/>
              </p:nvSpPr>
              <p:spPr>
                <a:xfrm>
                  <a:off x="6760575" y="6576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244;p3"/>
                <p:cNvSpPr/>
                <p:nvPr/>
              </p:nvSpPr>
              <p:spPr>
                <a:xfrm>
                  <a:off x="6847025" y="651550"/>
                  <a:ext cx="25" cy="2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170" fill="none" extrusionOk="0">
                      <a:moveTo>
                        <a:pt x="1" y="0"/>
                      </a:moveTo>
                      <a:lnTo>
                        <a:pt x="1" y="1169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245;p3"/>
                <p:cNvSpPr/>
                <p:nvPr/>
              </p:nvSpPr>
              <p:spPr>
                <a:xfrm>
                  <a:off x="6919500" y="632675"/>
                  <a:ext cx="14025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999" fill="none" extrusionOk="0">
                      <a:moveTo>
                        <a:pt x="560" y="99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46;p3"/>
                <p:cNvSpPr/>
                <p:nvPr/>
              </p:nvSpPr>
              <p:spPr>
                <a:xfrm>
                  <a:off x="6933500" y="6576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247;p3"/>
                <p:cNvSpPr/>
                <p:nvPr/>
              </p:nvSpPr>
              <p:spPr>
                <a:xfrm>
                  <a:off x="6972475" y="579700"/>
                  <a:ext cx="24975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61" fill="none" extrusionOk="0">
                      <a:moveTo>
                        <a:pt x="999" y="56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248;p3"/>
                <p:cNvSpPr/>
                <p:nvPr/>
              </p:nvSpPr>
              <p:spPr>
                <a:xfrm>
                  <a:off x="6997425" y="593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249;p3"/>
                <p:cNvSpPr/>
                <p:nvPr/>
              </p:nvSpPr>
              <p:spPr>
                <a:xfrm>
                  <a:off x="6991350" y="507225"/>
                  <a:ext cx="292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" fill="none" extrusionOk="0">
                      <a:moveTo>
                        <a:pt x="116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250;p3"/>
                <p:cNvSpPr/>
                <p:nvPr/>
              </p:nvSpPr>
              <p:spPr>
                <a:xfrm>
                  <a:off x="6972475" y="420775"/>
                  <a:ext cx="24975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61" fill="none" extrusionOk="0">
                      <a:moveTo>
                        <a:pt x="0" y="561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3"/>
                <p:cNvSpPr/>
                <p:nvPr/>
              </p:nvSpPr>
              <p:spPr>
                <a:xfrm>
                  <a:off x="6997425" y="4207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252;p3"/>
                <p:cNvSpPr/>
                <p:nvPr/>
              </p:nvSpPr>
              <p:spPr>
                <a:xfrm>
                  <a:off x="6919500" y="356850"/>
                  <a:ext cx="14025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999" fill="none" extrusionOk="0">
                      <a:moveTo>
                        <a:pt x="560" y="0"/>
                      </a:moveTo>
                      <a:lnTo>
                        <a:pt x="0" y="999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253;p3"/>
                <p:cNvSpPr/>
                <p:nvPr/>
              </p:nvSpPr>
              <p:spPr>
                <a:xfrm>
                  <a:off x="6933500" y="3568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4" name="Google Shape;254;p3"/>
              <p:cNvGrpSpPr/>
              <p:nvPr/>
            </p:nvGrpSpPr>
            <p:grpSpPr>
              <a:xfrm>
                <a:off x="2945587" y="1851448"/>
                <a:ext cx="215966" cy="342399"/>
                <a:chOff x="6718575" y="2318625"/>
                <a:chExt cx="256950" cy="407375"/>
              </a:xfrm>
            </p:grpSpPr>
            <p:sp>
              <p:nvSpPr>
                <p:cNvPr id="255" name="Google Shape;255;p3"/>
                <p:cNvSpPr/>
                <p:nvPr/>
              </p:nvSpPr>
              <p:spPr>
                <a:xfrm>
                  <a:off x="6795900" y="2673600"/>
                  <a:ext cx="102300" cy="2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902" fill="none" extrusionOk="0">
                      <a:moveTo>
                        <a:pt x="4092" y="902"/>
                      </a:moveTo>
                      <a:lnTo>
                        <a:pt x="4092" y="1"/>
                      </a:lnTo>
                      <a:lnTo>
                        <a:pt x="0" y="1"/>
                      </a:lnTo>
                      <a:lnTo>
                        <a:pt x="0" y="902"/>
                      </a:lnTo>
                      <a:lnTo>
                        <a:pt x="4092" y="902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256;p3"/>
                <p:cNvSpPr/>
                <p:nvPr/>
              </p:nvSpPr>
              <p:spPr>
                <a:xfrm>
                  <a:off x="6795900" y="2650475"/>
                  <a:ext cx="102300" cy="2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902" fill="none" extrusionOk="0">
                      <a:moveTo>
                        <a:pt x="4092" y="901"/>
                      </a:moveTo>
                      <a:lnTo>
                        <a:pt x="4092" y="0"/>
                      </a:lnTo>
                      <a:lnTo>
                        <a:pt x="0" y="0"/>
                      </a:lnTo>
                      <a:lnTo>
                        <a:pt x="0" y="901"/>
                      </a:lnTo>
                      <a:lnTo>
                        <a:pt x="4092" y="901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257;p3"/>
                <p:cNvSpPr/>
                <p:nvPr/>
              </p:nvSpPr>
              <p:spPr>
                <a:xfrm>
                  <a:off x="6795900" y="2696125"/>
                  <a:ext cx="102300" cy="2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1195" fill="none" extrusionOk="0">
                      <a:moveTo>
                        <a:pt x="0" y="1"/>
                      </a:moveTo>
                      <a:lnTo>
                        <a:pt x="0" y="171"/>
                      </a:lnTo>
                      <a:lnTo>
                        <a:pt x="0" y="171"/>
                      </a:lnTo>
                      <a:lnTo>
                        <a:pt x="24" y="318"/>
                      </a:lnTo>
                      <a:lnTo>
                        <a:pt x="98" y="464"/>
                      </a:lnTo>
                      <a:lnTo>
                        <a:pt x="195" y="585"/>
                      </a:lnTo>
                      <a:lnTo>
                        <a:pt x="341" y="659"/>
                      </a:lnTo>
                      <a:lnTo>
                        <a:pt x="1875" y="1170"/>
                      </a:lnTo>
                      <a:lnTo>
                        <a:pt x="1875" y="1170"/>
                      </a:lnTo>
                      <a:lnTo>
                        <a:pt x="2046" y="1194"/>
                      </a:lnTo>
                      <a:lnTo>
                        <a:pt x="2046" y="1194"/>
                      </a:lnTo>
                      <a:lnTo>
                        <a:pt x="2216" y="1170"/>
                      </a:lnTo>
                      <a:lnTo>
                        <a:pt x="3751" y="659"/>
                      </a:lnTo>
                      <a:lnTo>
                        <a:pt x="3751" y="659"/>
                      </a:lnTo>
                      <a:lnTo>
                        <a:pt x="3897" y="585"/>
                      </a:lnTo>
                      <a:lnTo>
                        <a:pt x="3994" y="464"/>
                      </a:lnTo>
                      <a:lnTo>
                        <a:pt x="4067" y="318"/>
                      </a:lnTo>
                      <a:lnTo>
                        <a:pt x="4092" y="171"/>
                      </a:lnTo>
                      <a:lnTo>
                        <a:pt x="4092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8;p3"/>
                <p:cNvSpPr/>
                <p:nvPr/>
              </p:nvSpPr>
              <p:spPr>
                <a:xfrm>
                  <a:off x="6784925" y="2459275"/>
                  <a:ext cx="35350" cy="16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" h="6675" fill="none" extrusionOk="0">
                      <a:moveTo>
                        <a:pt x="1413" y="6674"/>
                      </a:moveTo>
                      <a:lnTo>
                        <a:pt x="1413" y="6674"/>
                      </a:lnTo>
                      <a:lnTo>
                        <a:pt x="585" y="2850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259;p3"/>
                <p:cNvSpPr/>
                <p:nvPr/>
              </p:nvSpPr>
              <p:spPr>
                <a:xfrm>
                  <a:off x="6718575" y="2318625"/>
                  <a:ext cx="256950" cy="30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8" h="12301" fill="none" extrusionOk="0">
                      <a:moveTo>
                        <a:pt x="7185" y="12300"/>
                      </a:moveTo>
                      <a:lnTo>
                        <a:pt x="7185" y="12300"/>
                      </a:lnTo>
                      <a:lnTo>
                        <a:pt x="7307" y="11764"/>
                      </a:lnTo>
                      <a:lnTo>
                        <a:pt x="7477" y="11253"/>
                      </a:lnTo>
                      <a:lnTo>
                        <a:pt x="7672" y="10766"/>
                      </a:lnTo>
                      <a:lnTo>
                        <a:pt x="7891" y="10327"/>
                      </a:lnTo>
                      <a:lnTo>
                        <a:pt x="8135" y="9913"/>
                      </a:lnTo>
                      <a:lnTo>
                        <a:pt x="8378" y="9499"/>
                      </a:lnTo>
                      <a:lnTo>
                        <a:pt x="8914" y="8720"/>
                      </a:lnTo>
                      <a:lnTo>
                        <a:pt x="9182" y="8330"/>
                      </a:lnTo>
                      <a:lnTo>
                        <a:pt x="9425" y="7941"/>
                      </a:lnTo>
                      <a:lnTo>
                        <a:pt x="9645" y="7551"/>
                      </a:lnTo>
                      <a:lnTo>
                        <a:pt x="9864" y="7113"/>
                      </a:lnTo>
                      <a:lnTo>
                        <a:pt x="10034" y="6674"/>
                      </a:lnTo>
                      <a:lnTo>
                        <a:pt x="10156" y="6187"/>
                      </a:lnTo>
                      <a:lnTo>
                        <a:pt x="10229" y="5676"/>
                      </a:lnTo>
                      <a:lnTo>
                        <a:pt x="10253" y="5408"/>
                      </a:lnTo>
                      <a:lnTo>
                        <a:pt x="10278" y="5140"/>
                      </a:lnTo>
                      <a:lnTo>
                        <a:pt x="10278" y="5140"/>
                      </a:lnTo>
                      <a:lnTo>
                        <a:pt x="10229" y="4604"/>
                      </a:lnTo>
                      <a:lnTo>
                        <a:pt x="10156" y="4093"/>
                      </a:lnTo>
                      <a:lnTo>
                        <a:pt x="10034" y="3605"/>
                      </a:lnTo>
                      <a:lnTo>
                        <a:pt x="9864" y="3143"/>
                      </a:lnTo>
                      <a:lnTo>
                        <a:pt x="9645" y="2680"/>
                      </a:lnTo>
                      <a:lnTo>
                        <a:pt x="9401" y="2266"/>
                      </a:lnTo>
                      <a:lnTo>
                        <a:pt x="9084" y="1876"/>
                      </a:lnTo>
                      <a:lnTo>
                        <a:pt x="8768" y="1511"/>
                      </a:lnTo>
                      <a:lnTo>
                        <a:pt x="8402" y="1170"/>
                      </a:lnTo>
                      <a:lnTo>
                        <a:pt x="8013" y="878"/>
                      </a:lnTo>
                      <a:lnTo>
                        <a:pt x="7574" y="634"/>
                      </a:lnTo>
                      <a:lnTo>
                        <a:pt x="7136" y="415"/>
                      </a:lnTo>
                      <a:lnTo>
                        <a:pt x="6673" y="244"/>
                      </a:lnTo>
                      <a:lnTo>
                        <a:pt x="6162" y="98"/>
                      </a:lnTo>
                      <a:lnTo>
                        <a:pt x="5675" y="25"/>
                      </a:lnTo>
                      <a:lnTo>
                        <a:pt x="5139" y="1"/>
                      </a:lnTo>
                      <a:lnTo>
                        <a:pt x="5139" y="1"/>
                      </a:lnTo>
                      <a:lnTo>
                        <a:pt x="4603" y="25"/>
                      </a:lnTo>
                      <a:lnTo>
                        <a:pt x="4116" y="98"/>
                      </a:lnTo>
                      <a:lnTo>
                        <a:pt x="3605" y="244"/>
                      </a:lnTo>
                      <a:lnTo>
                        <a:pt x="3142" y="415"/>
                      </a:lnTo>
                      <a:lnTo>
                        <a:pt x="2703" y="634"/>
                      </a:lnTo>
                      <a:lnTo>
                        <a:pt x="2265" y="878"/>
                      </a:lnTo>
                      <a:lnTo>
                        <a:pt x="1875" y="1170"/>
                      </a:lnTo>
                      <a:lnTo>
                        <a:pt x="1510" y="1511"/>
                      </a:lnTo>
                      <a:lnTo>
                        <a:pt x="1193" y="1876"/>
                      </a:lnTo>
                      <a:lnTo>
                        <a:pt x="877" y="2266"/>
                      </a:lnTo>
                      <a:lnTo>
                        <a:pt x="633" y="2680"/>
                      </a:lnTo>
                      <a:lnTo>
                        <a:pt x="414" y="3143"/>
                      </a:lnTo>
                      <a:lnTo>
                        <a:pt x="244" y="3605"/>
                      </a:lnTo>
                      <a:lnTo>
                        <a:pt x="122" y="4093"/>
                      </a:lnTo>
                      <a:lnTo>
                        <a:pt x="49" y="4604"/>
                      </a:lnTo>
                      <a:lnTo>
                        <a:pt x="0" y="5140"/>
                      </a:lnTo>
                      <a:lnTo>
                        <a:pt x="0" y="5140"/>
                      </a:lnTo>
                      <a:lnTo>
                        <a:pt x="24" y="5408"/>
                      </a:lnTo>
                      <a:lnTo>
                        <a:pt x="49" y="5676"/>
                      </a:lnTo>
                      <a:lnTo>
                        <a:pt x="122" y="6187"/>
                      </a:lnTo>
                      <a:lnTo>
                        <a:pt x="244" y="6674"/>
                      </a:lnTo>
                      <a:lnTo>
                        <a:pt x="414" y="7113"/>
                      </a:lnTo>
                      <a:lnTo>
                        <a:pt x="633" y="7551"/>
                      </a:lnTo>
                      <a:lnTo>
                        <a:pt x="852" y="7941"/>
                      </a:lnTo>
                      <a:lnTo>
                        <a:pt x="1096" y="8330"/>
                      </a:lnTo>
                      <a:lnTo>
                        <a:pt x="1364" y="8720"/>
                      </a:lnTo>
                      <a:lnTo>
                        <a:pt x="1900" y="9499"/>
                      </a:lnTo>
                      <a:lnTo>
                        <a:pt x="2143" y="9913"/>
                      </a:lnTo>
                      <a:lnTo>
                        <a:pt x="2387" y="10327"/>
                      </a:lnTo>
                      <a:lnTo>
                        <a:pt x="2606" y="10766"/>
                      </a:lnTo>
                      <a:lnTo>
                        <a:pt x="2801" y="11253"/>
                      </a:lnTo>
                      <a:lnTo>
                        <a:pt x="2971" y="11764"/>
                      </a:lnTo>
                      <a:lnTo>
                        <a:pt x="3093" y="12300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260;p3"/>
                <p:cNvSpPr/>
                <p:nvPr/>
              </p:nvSpPr>
              <p:spPr>
                <a:xfrm>
                  <a:off x="6873825" y="2459275"/>
                  <a:ext cx="35350" cy="16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" h="6675" fill="none" extrusionOk="0">
                      <a:moveTo>
                        <a:pt x="1413" y="1"/>
                      </a:moveTo>
                      <a:lnTo>
                        <a:pt x="1413" y="1"/>
                      </a:lnTo>
                      <a:lnTo>
                        <a:pt x="829" y="2850"/>
                      </a:lnTo>
                      <a:lnTo>
                        <a:pt x="1" y="6674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261;p3"/>
                <p:cNvSpPr/>
                <p:nvPr/>
              </p:nvSpPr>
              <p:spPr>
                <a:xfrm>
                  <a:off x="6801975" y="2453200"/>
                  <a:ext cx="90150" cy="1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6" h="780" fill="none" extrusionOk="0">
                      <a:moveTo>
                        <a:pt x="1" y="73"/>
                      </a:moveTo>
                      <a:lnTo>
                        <a:pt x="829" y="780"/>
                      </a:lnTo>
                      <a:lnTo>
                        <a:pt x="1657" y="73"/>
                      </a:lnTo>
                      <a:lnTo>
                        <a:pt x="1657" y="73"/>
                      </a:lnTo>
                      <a:lnTo>
                        <a:pt x="1730" y="25"/>
                      </a:lnTo>
                      <a:lnTo>
                        <a:pt x="1803" y="0"/>
                      </a:lnTo>
                      <a:lnTo>
                        <a:pt x="1876" y="25"/>
                      </a:lnTo>
                      <a:lnTo>
                        <a:pt x="1949" y="73"/>
                      </a:lnTo>
                      <a:lnTo>
                        <a:pt x="2777" y="780"/>
                      </a:lnTo>
                      <a:lnTo>
                        <a:pt x="3605" y="73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262;p3"/>
                <p:cNvSpPr/>
                <p:nvPr/>
              </p:nvSpPr>
              <p:spPr>
                <a:xfrm>
                  <a:off x="6795900" y="2628550"/>
                  <a:ext cx="1023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1" fill="none" extrusionOk="0">
                      <a:moveTo>
                        <a:pt x="0" y="1"/>
                      </a:moveTo>
                      <a:lnTo>
                        <a:pt x="4092" y="1"/>
                      </a:lnTo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63" name="Google Shape;263;p3"/>
            <p:cNvGrpSpPr/>
            <p:nvPr/>
          </p:nvGrpSpPr>
          <p:grpSpPr>
            <a:xfrm>
              <a:off x="3832686" y="180463"/>
              <a:ext cx="4766659" cy="1632384"/>
              <a:chOff x="175086" y="180463"/>
              <a:chExt cx="4766659" cy="1632384"/>
            </a:xfrm>
          </p:grpSpPr>
          <p:grpSp>
            <p:nvGrpSpPr>
              <p:cNvPr id="264" name="Google Shape;264;p3"/>
              <p:cNvGrpSpPr/>
              <p:nvPr/>
            </p:nvGrpSpPr>
            <p:grpSpPr>
              <a:xfrm>
                <a:off x="175086" y="180463"/>
                <a:ext cx="3852689" cy="430924"/>
                <a:chOff x="175086" y="180463"/>
                <a:chExt cx="3852689" cy="430924"/>
              </a:xfrm>
            </p:grpSpPr>
            <p:grpSp>
              <p:nvGrpSpPr>
                <p:cNvPr id="265" name="Google Shape;265;p3"/>
                <p:cNvGrpSpPr/>
                <p:nvPr/>
              </p:nvGrpSpPr>
              <p:grpSpPr>
                <a:xfrm>
                  <a:off x="175086" y="186861"/>
                  <a:ext cx="342882" cy="418128"/>
                  <a:chOff x="596350" y="929175"/>
                  <a:chExt cx="407950" cy="497475"/>
                </a:xfrm>
              </p:grpSpPr>
              <p:sp>
                <p:nvSpPr>
                  <p:cNvPr id="266" name="Google Shape;266;p3"/>
                  <p:cNvSpPr/>
                  <p:nvPr/>
                </p:nvSpPr>
                <p:spPr>
                  <a:xfrm>
                    <a:off x="596350" y="953550"/>
                    <a:ext cx="387250" cy="473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90" h="18924" fill="none" extrusionOk="0">
                        <a:moveTo>
                          <a:pt x="15490" y="17828"/>
                        </a:moveTo>
                        <a:lnTo>
                          <a:pt x="15490" y="17828"/>
                        </a:lnTo>
                        <a:lnTo>
                          <a:pt x="15466" y="17998"/>
                        </a:lnTo>
                        <a:lnTo>
                          <a:pt x="15417" y="18169"/>
                        </a:lnTo>
                        <a:lnTo>
                          <a:pt x="15319" y="18364"/>
                        </a:lnTo>
                        <a:lnTo>
                          <a:pt x="15198" y="18534"/>
                        </a:lnTo>
                        <a:lnTo>
                          <a:pt x="15052" y="18680"/>
                        </a:lnTo>
                        <a:lnTo>
                          <a:pt x="14881" y="18802"/>
                        </a:lnTo>
                        <a:lnTo>
                          <a:pt x="14735" y="18900"/>
                        </a:lnTo>
                        <a:lnTo>
                          <a:pt x="14564" y="18924"/>
                        </a:lnTo>
                        <a:lnTo>
                          <a:pt x="1023" y="18924"/>
                        </a:lnTo>
                        <a:lnTo>
                          <a:pt x="1023" y="18924"/>
                        </a:lnTo>
                        <a:lnTo>
                          <a:pt x="853" y="18900"/>
                        </a:lnTo>
                        <a:lnTo>
                          <a:pt x="682" y="18802"/>
                        </a:lnTo>
                        <a:lnTo>
                          <a:pt x="512" y="18680"/>
                        </a:lnTo>
                        <a:lnTo>
                          <a:pt x="341" y="18534"/>
                        </a:lnTo>
                        <a:lnTo>
                          <a:pt x="219" y="18364"/>
                        </a:lnTo>
                        <a:lnTo>
                          <a:pt x="98" y="18169"/>
                        </a:lnTo>
                        <a:lnTo>
                          <a:pt x="25" y="17998"/>
                        </a:lnTo>
                        <a:lnTo>
                          <a:pt x="0" y="17828"/>
                        </a:lnTo>
                        <a:lnTo>
                          <a:pt x="0" y="877"/>
                        </a:lnTo>
                        <a:lnTo>
                          <a:pt x="0" y="877"/>
                        </a:lnTo>
                        <a:lnTo>
                          <a:pt x="25" y="706"/>
                        </a:lnTo>
                        <a:lnTo>
                          <a:pt x="98" y="560"/>
                        </a:lnTo>
                        <a:lnTo>
                          <a:pt x="195" y="414"/>
                        </a:lnTo>
                        <a:lnTo>
                          <a:pt x="341" y="268"/>
                        </a:lnTo>
                        <a:lnTo>
                          <a:pt x="487" y="171"/>
                        </a:lnTo>
                        <a:lnTo>
                          <a:pt x="658" y="73"/>
                        </a:lnTo>
                        <a:lnTo>
                          <a:pt x="828" y="24"/>
                        </a:lnTo>
                        <a:lnTo>
                          <a:pt x="974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3"/>
                  <p:cNvSpPr/>
                  <p:nvPr/>
                </p:nvSpPr>
                <p:spPr>
                  <a:xfrm>
                    <a:off x="626775" y="929175"/>
                    <a:ext cx="377525" cy="462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01" h="18511" fill="none" extrusionOk="0">
                        <a:moveTo>
                          <a:pt x="15101" y="3362"/>
                        </a:moveTo>
                        <a:lnTo>
                          <a:pt x="15101" y="17731"/>
                        </a:lnTo>
                        <a:lnTo>
                          <a:pt x="15101" y="17731"/>
                        </a:lnTo>
                        <a:lnTo>
                          <a:pt x="15077" y="17877"/>
                        </a:lnTo>
                        <a:lnTo>
                          <a:pt x="15028" y="18024"/>
                        </a:lnTo>
                        <a:lnTo>
                          <a:pt x="14979" y="18145"/>
                        </a:lnTo>
                        <a:lnTo>
                          <a:pt x="14882" y="18267"/>
                        </a:lnTo>
                        <a:lnTo>
                          <a:pt x="14760" y="18365"/>
                        </a:lnTo>
                        <a:lnTo>
                          <a:pt x="14614" y="18438"/>
                        </a:lnTo>
                        <a:lnTo>
                          <a:pt x="14468" y="18486"/>
                        </a:lnTo>
                        <a:lnTo>
                          <a:pt x="14322" y="18511"/>
                        </a:lnTo>
                        <a:lnTo>
                          <a:pt x="780" y="18511"/>
                        </a:lnTo>
                        <a:lnTo>
                          <a:pt x="780" y="18511"/>
                        </a:lnTo>
                        <a:lnTo>
                          <a:pt x="634" y="18486"/>
                        </a:lnTo>
                        <a:lnTo>
                          <a:pt x="488" y="18438"/>
                        </a:lnTo>
                        <a:lnTo>
                          <a:pt x="342" y="18365"/>
                        </a:lnTo>
                        <a:lnTo>
                          <a:pt x="220" y="18267"/>
                        </a:lnTo>
                        <a:lnTo>
                          <a:pt x="123" y="18145"/>
                        </a:lnTo>
                        <a:lnTo>
                          <a:pt x="74" y="18024"/>
                        </a:lnTo>
                        <a:lnTo>
                          <a:pt x="25" y="17877"/>
                        </a:lnTo>
                        <a:lnTo>
                          <a:pt x="1" y="17731"/>
                        </a:lnTo>
                        <a:lnTo>
                          <a:pt x="1" y="780"/>
                        </a:lnTo>
                        <a:lnTo>
                          <a:pt x="1" y="780"/>
                        </a:lnTo>
                        <a:lnTo>
                          <a:pt x="25" y="610"/>
                        </a:lnTo>
                        <a:lnTo>
                          <a:pt x="74" y="464"/>
                        </a:lnTo>
                        <a:lnTo>
                          <a:pt x="123" y="342"/>
                        </a:lnTo>
                        <a:lnTo>
                          <a:pt x="220" y="220"/>
                        </a:lnTo>
                        <a:lnTo>
                          <a:pt x="342" y="123"/>
                        </a:lnTo>
                        <a:lnTo>
                          <a:pt x="488" y="50"/>
                        </a:lnTo>
                        <a:lnTo>
                          <a:pt x="634" y="1"/>
                        </a:lnTo>
                        <a:lnTo>
                          <a:pt x="780" y="1"/>
                        </a:lnTo>
                        <a:lnTo>
                          <a:pt x="11740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3"/>
                  <p:cNvSpPr/>
                  <p:nvPr/>
                </p:nvSpPr>
                <p:spPr>
                  <a:xfrm>
                    <a:off x="688900" y="1256150"/>
                    <a:ext cx="13397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59" h="1" fill="none" extrusionOk="0">
                        <a:moveTo>
                          <a:pt x="5358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" name="Google Shape;269;p3"/>
                  <p:cNvSpPr/>
                  <p:nvPr/>
                </p:nvSpPr>
                <p:spPr>
                  <a:xfrm>
                    <a:off x="688900" y="1201350"/>
                    <a:ext cx="25575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30" h="1" fill="none" extrusionOk="0">
                        <a:moveTo>
                          <a:pt x="10229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" name="Google Shape;270;p3"/>
                  <p:cNvSpPr/>
                  <p:nvPr/>
                </p:nvSpPr>
                <p:spPr>
                  <a:xfrm>
                    <a:off x="688900" y="1145950"/>
                    <a:ext cx="25575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30" h="1" fill="none" extrusionOk="0">
                        <a:moveTo>
                          <a:pt x="10229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" name="Google Shape;271;p3"/>
                  <p:cNvSpPr/>
                  <p:nvPr/>
                </p:nvSpPr>
                <p:spPr>
                  <a:xfrm>
                    <a:off x="688900" y="1090525"/>
                    <a:ext cx="25575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30" h="1" fill="none" extrusionOk="0">
                        <a:moveTo>
                          <a:pt x="10229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" name="Google Shape;272;p3"/>
                  <p:cNvSpPr/>
                  <p:nvPr/>
                </p:nvSpPr>
                <p:spPr>
                  <a:xfrm>
                    <a:off x="920250" y="929175"/>
                    <a:ext cx="84050" cy="84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2" h="3362" fill="none" extrusionOk="0">
                        <a:moveTo>
                          <a:pt x="1" y="2582"/>
                        </a:moveTo>
                        <a:lnTo>
                          <a:pt x="1" y="1"/>
                        </a:lnTo>
                        <a:lnTo>
                          <a:pt x="3362" y="3362"/>
                        </a:lnTo>
                        <a:lnTo>
                          <a:pt x="780" y="3362"/>
                        </a:lnTo>
                        <a:lnTo>
                          <a:pt x="780" y="3362"/>
                        </a:lnTo>
                        <a:lnTo>
                          <a:pt x="610" y="3337"/>
                        </a:lnTo>
                        <a:lnTo>
                          <a:pt x="464" y="3289"/>
                        </a:lnTo>
                        <a:lnTo>
                          <a:pt x="342" y="3216"/>
                        </a:lnTo>
                        <a:lnTo>
                          <a:pt x="220" y="3118"/>
                        </a:lnTo>
                        <a:lnTo>
                          <a:pt x="123" y="3021"/>
                        </a:lnTo>
                        <a:lnTo>
                          <a:pt x="50" y="2875"/>
                        </a:lnTo>
                        <a:lnTo>
                          <a:pt x="1" y="2729"/>
                        </a:lnTo>
                        <a:lnTo>
                          <a:pt x="1" y="2582"/>
                        </a:lnTo>
                        <a:lnTo>
                          <a:pt x="1" y="2582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73" name="Google Shape;273;p3"/>
                <p:cNvSpPr/>
                <p:nvPr/>
              </p:nvSpPr>
              <p:spPr>
                <a:xfrm>
                  <a:off x="1075552" y="221406"/>
                  <a:ext cx="351077" cy="349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08" h="16611" fill="none" extrusionOk="0">
                      <a:moveTo>
                        <a:pt x="414" y="8842"/>
                      </a:moveTo>
                      <a:lnTo>
                        <a:pt x="8403" y="1048"/>
                      </a:lnTo>
                      <a:lnTo>
                        <a:pt x="8403" y="1048"/>
                      </a:lnTo>
                      <a:lnTo>
                        <a:pt x="8500" y="951"/>
                      </a:lnTo>
                      <a:lnTo>
                        <a:pt x="8597" y="829"/>
                      </a:lnTo>
                      <a:lnTo>
                        <a:pt x="8865" y="658"/>
                      </a:lnTo>
                      <a:lnTo>
                        <a:pt x="9158" y="488"/>
                      </a:lnTo>
                      <a:lnTo>
                        <a:pt x="9450" y="317"/>
                      </a:lnTo>
                      <a:lnTo>
                        <a:pt x="9450" y="317"/>
                      </a:lnTo>
                      <a:lnTo>
                        <a:pt x="9839" y="171"/>
                      </a:lnTo>
                      <a:lnTo>
                        <a:pt x="10180" y="74"/>
                      </a:lnTo>
                      <a:lnTo>
                        <a:pt x="10497" y="25"/>
                      </a:lnTo>
                      <a:lnTo>
                        <a:pt x="10814" y="1"/>
                      </a:lnTo>
                      <a:lnTo>
                        <a:pt x="15344" y="1"/>
                      </a:lnTo>
                      <a:lnTo>
                        <a:pt x="15344" y="1"/>
                      </a:lnTo>
                      <a:lnTo>
                        <a:pt x="15465" y="1"/>
                      </a:lnTo>
                      <a:lnTo>
                        <a:pt x="15587" y="49"/>
                      </a:lnTo>
                      <a:lnTo>
                        <a:pt x="15855" y="122"/>
                      </a:lnTo>
                      <a:lnTo>
                        <a:pt x="16099" y="269"/>
                      </a:lnTo>
                      <a:lnTo>
                        <a:pt x="16294" y="415"/>
                      </a:lnTo>
                      <a:lnTo>
                        <a:pt x="16294" y="415"/>
                      </a:lnTo>
                      <a:lnTo>
                        <a:pt x="16391" y="537"/>
                      </a:lnTo>
                      <a:lnTo>
                        <a:pt x="16488" y="658"/>
                      </a:lnTo>
                      <a:lnTo>
                        <a:pt x="16561" y="780"/>
                      </a:lnTo>
                      <a:lnTo>
                        <a:pt x="16610" y="902"/>
                      </a:lnTo>
                      <a:lnTo>
                        <a:pt x="16659" y="1048"/>
                      </a:lnTo>
                      <a:lnTo>
                        <a:pt x="16683" y="1170"/>
                      </a:lnTo>
                      <a:lnTo>
                        <a:pt x="16708" y="1486"/>
                      </a:lnTo>
                      <a:lnTo>
                        <a:pt x="16708" y="5992"/>
                      </a:lnTo>
                      <a:lnTo>
                        <a:pt x="16708" y="5992"/>
                      </a:lnTo>
                      <a:lnTo>
                        <a:pt x="16683" y="6309"/>
                      </a:lnTo>
                      <a:lnTo>
                        <a:pt x="16635" y="6625"/>
                      </a:lnTo>
                      <a:lnTo>
                        <a:pt x="16537" y="6942"/>
                      </a:lnTo>
                      <a:lnTo>
                        <a:pt x="16391" y="7258"/>
                      </a:lnTo>
                      <a:lnTo>
                        <a:pt x="16391" y="7258"/>
                      </a:lnTo>
                      <a:lnTo>
                        <a:pt x="16342" y="7453"/>
                      </a:lnTo>
                      <a:lnTo>
                        <a:pt x="16294" y="7624"/>
                      </a:lnTo>
                      <a:lnTo>
                        <a:pt x="16196" y="7770"/>
                      </a:lnTo>
                      <a:lnTo>
                        <a:pt x="16123" y="7916"/>
                      </a:lnTo>
                      <a:lnTo>
                        <a:pt x="15928" y="8160"/>
                      </a:lnTo>
                      <a:lnTo>
                        <a:pt x="15758" y="8403"/>
                      </a:lnTo>
                      <a:lnTo>
                        <a:pt x="7891" y="16197"/>
                      </a:lnTo>
                      <a:lnTo>
                        <a:pt x="7891" y="16197"/>
                      </a:lnTo>
                      <a:lnTo>
                        <a:pt x="7794" y="16294"/>
                      </a:lnTo>
                      <a:lnTo>
                        <a:pt x="7696" y="16392"/>
                      </a:lnTo>
                      <a:lnTo>
                        <a:pt x="7574" y="16465"/>
                      </a:lnTo>
                      <a:lnTo>
                        <a:pt x="7453" y="16513"/>
                      </a:lnTo>
                      <a:lnTo>
                        <a:pt x="7185" y="16586"/>
                      </a:lnTo>
                      <a:lnTo>
                        <a:pt x="6941" y="16611"/>
                      </a:lnTo>
                      <a:lnTo>
                        <a:pt x="6941" y="16611"/>
                      </a:lnTo>
                      <a:lnTo>
                        <a:pt x="6649" y="16586"/>
                      </a:lnTo>
                      <a:lnTo>
                        <a:pt x="6503" y="16562"/>
                      </a:lnTo>
                      <a:lnTo>
                        <a:pt x="6381" y="16513"/>
                      </a:lnTo>
                      <a:lnTo>
                        <a:pt x="6235" y="16465"/>
                      </a:lnTo>
                      <a:lnTo>
                        <a:pt x="6113" y="16392"/>
                      </a:lnTo>
                      <a:lnTo>
                        <a:pt x="5991" y="16294"/>
                      </a:lnTo>
                      <a:lnTo>
                        <a:pt x="5894" y="16197"/>
                      </a:lnTo>
                      <a:lnTo>
                        <a:pt x="414" y="10839"/>
                      </a:lnTo>
                      <a:lnTo>
                        <a:pt x="414" y="10839"/>
                      </a:lnTo>
                      <a:lnTo>
                        <a:pt x="268" y="10595"/>
                      </a:lnTo>
                      <a:lnTo>
                        <a:pt x="122" y="10352"/>
                      </a:lnTo>
                      <a:lnTo>
                        <a:pt x="24" y="10108"/>
                      </a:lnTo>
                      <a:lnTo>
                        <a:pt x="0" y="10011"/>
                      </a:lnTo>
                      <a:lnTo>
                        <a:pt x="0" y="9889"/>
                      </a:lnTo>
                      <a:lnTo>
                        <a:pt x="0" y="9889"/>
                      </a:lnTo>
                      <a:lnTo>
                        <a:pt x="0" y="9718"/>
                      </a:lnTo>
                      <a:lnTo>
                        <a:pt x="24" y="9597"/>
                      </a:lnTo>
                      <a:lnTo>
                        <a:pt x="122" y="9329"/>
                      </a:lnTo>
                      <a:lnTo>
                        <a:pt x="268" y="9061"/>
                      </a:lnTo>
                      <a:lnTo>
                        <a:pt x="414" y="8842"/>
                      </a:lnTo>
                      <a:lnTo>
                        <a:pt x="414" y="8842"/>
                      </a:lnTo>
                      <a:close/>
                      <a:moveTo>
                        <a:pt x="12519" y="4190"/>
                      </a:moveTo>
                      <a:lnTo>
                        <a:pt x="12519" y="4190"/>
                      </a:lnTo>
                      <a:lnTo>
                        <a:pt x="12689" y="4336"/>
                      </a:lnTo>
                      <a:lnTo>
                        <a:pt x="12859" y="4433"/>
                      </a:lnTo>
                      <a:lnTo>
                        <a:pt x="13030" y="4482"/>
                      </a:lnTo>
                      <a:lnTo>
                        <a:pt x="13249" y="4482"/>
                      </a:lnTo>
                      <a:lnTo>
                        <a:pt x="13249" y="4482"/>
                      </a:lnTo>
                      <a:lnTo>
                        <a:pt x="13444" y="4482"/>
                      </a:lnTo>
                      <a:lnTo>
                        <a:pt x="13615" y="4433"/>
                      </a:lnTo>
                      <a:lnTo>
                        <a:pt x="13761" y="4336"/>
                      </a:lnTo>
                      <a:lnTo>
                        <a:pt x="13882" y="4190"/>
                      </a:lnTo>
                      <a:lnTo>
                        <a:pt x="13882" y="4190"/>
                      </a:lnTo>
                      <a:lnTo>
                        <a:pt x="14029" y="4044"/>
                      </a:lnTo>
                      <a:lnTo>
                        <a:pt x="14102" y="3873"/>
                      </a:lnTo>
                      <a:lnTo>
                        <a:pt x="14150" y="3727"/>
                      </a:lnTo>
                      <a:lnTo>
                        <a:pt x="14175" y="3557"/>
                      </a:lnTo>
                      <a:lnTo>
                        <a:pt x="14175" y="3557"/>
                      </a:lnTo>
                      <a:lnTo>
                        <a:pt x="14150" y="3362"/>
                      </a:lnTo>
                      <a:lnTo>
                        <a:pt x="14102" y="3167"/>
                      </a:lnTo>
                      <a:lnTo>
                        <a:pt x="14029" y="2996"/>
                      </a:lnTo>
                      <a:lnTo>
                        <a:pt x="13882" y="2850"/>
                      </a:lnTo>
                      <a:lnTo>
                        <a:pt x="13882" y="2850"/>
                      </a:lnTo>
                      <a:lnTo>
                        <a:pt x="13761" y="2728"/>
                      </a:lnTo>
                      <a:lnTo>
                        <a:pt x="13615" y="2655"/>
                      </a:lnTo>
                      <a:lnTo>
                        <a:pt x="13444" y="2582"/>
                      </a:lnTo>
                      <a:lnTo>
                        <a:pt x="13249" y="2558"/>
                      </a:lnTo>
                      <a:lnTo>
                        <a:pt x="13249" y="2558"/>
                      </a:lnTo>
                      <a:lnTo>
                        <a:pt x="13030" y="2582"/>
                      </a:lnTo>
                      <a:lnTo>
                        <a:pt x="12859" y="2655"/>
                      </a:lnTo>
                      <a:lnTo>
                        <a:pt x="12689" y="2728"/>
                      </a:lnTo>
                      <a:lnTo>
                        <a:pt x="12519" y="2850"/>
                      </a:lnTo>
                      <a:lnTo>
                        <a:pt x="12519" y="2850"/>
                      </a:lnTo>
                      <a:lnTo>
                        <a:pt x="12445" y="2996"/>
                      </a:lnTo>
                      <a:lnTo>
                        <a:pt x="12372" y="3167"/>
                      </a:lnTo>
                      <a:lnTo>
                        <a:pt x="12324" y="3362"/>
                      </a:lnTo>
                      <a:lnTo>
                        <a:pt x="12324" y="3557"/>
                      </a:lnTo>
                      <a:lnTo>
                        <a:pt x="12324" y="3557"/>
                      </a:lnTo>
                      <a:lnTo>
                        <a:pt x="12324" y="3727"/>
                      </a:lnTo>
                      <a:lnTo>
                        <a:pt x="12372" y="3873"/>
                      </a:lnTo>
                      <a:lnTo>
                        <a:pt x="12445" y="4044"/>
                      </a:lnTo>
                      <a:lnTo>
                        <a:pt x="12519" y="4190"/>
                      </a:lnTo>
                      <a:lnTo>
                        <a:pt x="12519" y="419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274;p3"/>
                <p:cNvSpPr/>
                <p:nvPr/>
              </p:nvSpPr>
              <p:spPr>
                <a:xfrm>
                  <a:off x="1984213" y="227541"/>
                  <a:ext cx="336767" cy="336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27" h="16027" fill="none" extrusionOk="0">
                      <a:moveTo>
                        <a:pt x="14029" y="4019"/>
                      </a:moveTo>
                      <a:lnTo>
                        <a:pt x="14029" y="4019"/>
                      </a:lnTo>
                      <a:lnTo>
                        <a:pt x="14200" y="3849"/>
                      </a:lnTo>
                      <a:lnTo>
                        <a:pt x="14395" y="3752"/>
                      </a:lnTo>
                      <a:lnTo>
                        <a:pt x="14614" y="3678"/>
                      </a:lnTo>
                      <a:lnTo>
                        <a:pt x="14809" y="3630"/>
                      </a:lnTo>
                      <a:lnTo>
                        <a:pt x="15028" y="3581"/>
                      </a:lnTo>
                      <a:lnTo>
                        <a:pt x="15247" y="3484"/>
                      </a:lnTo>
                      <a:lnTo>
                        <a:pt x="15442" y="3362"/>
                      </a:lnTo>
                      <a:lnTo>
                        <a:pt x="15661" y="3191"/>
                      </a:lnTo>
                      <a:lnTo>
                        <a:pt x="15661" y="3191"/>
                      </a:lnTo>
                      <a:lnTo>
                        <a:pt x="15832" y="2997"/>
                      </a:lnTo>
                      <a:lnTo>
                        <a:pt x="15929" y="2777"/>
                      </a:lnTo>
                      <a:lnTo>
                        <a:pt x="16002" y="2534"/>
                      </a:lnTo>
                      <a:lnTo>
                        <a:pt x="16026" y="2266"/>
                      </a:lnTo>
                      <a:lnTo>
                        <a:pt x="16026" y="2266"/>
                      </a:lnTo>
                      <a:lnTo>
                        <a:pt x="16002" y="2047"/>
                      </a:lnTo>
                      <a:lnTo>
                        <a:pt x="15978" y="1827"/>
                      </a:lnTo>
                      <a:lnTo>
                        <a:pt x="15905" y="1633"/>
                      </a:lnTo>
                      <a:lnTo>
                        <a:pt x="15807" y="1413"/>
                      </a:lnTo>
                      <a:lnTo>
                        <a:pt x="15710" y="1243"/>
                      </a:lnTo>
                      <a:lnTo>
                        <a:pt x="15588" y="1048"/>
                      </a:lnTo>
                      <a:lnTo>
                        <a:pt x="15466" y="878"/>
                      </a:lnTo>
                      <a:lnTo>
                        <a:pt x="15320" y="707"/>
                      </a:lnTo>
                      <a:lnTo>
                        <a:pt x="15320" y="707"/>
                      </a:lnTo>
                      <a:lnTo>
                        <a:pt x="15150" y="561"/>
                      </a:lnTo>
                      <a:lnTo>
                        <a:pt x="14979" y="439"/>
                      </a:lnTo>
                      <a:lnTo>
                        <a:pt x="14784" y="317"/>
                      </a:lnTo>
                      <a:lnTo>
                        <a:pt x="14590" y="196"/>
                      </a:lnTo>
                      <a:lnTo>
                        <a:pt x="14395" y="123"/>
                      </a:lnTo>
                      <a:lnTo>
                        <a:pt x="14175" y="50"/>
                      </a:lnTo>
                      <a:lnTo>
                        <a:pt x="13981" y="25"/>
                      </a:lnTo>
                      <a:lnTo>
                        <a:pt x="13761" y="1"/>
                      </a:lnTo>
                      <a:lnTo>
                        <a:pt x="13761" y="1"/>
                      </a:lnTo>
                      <a:lnTo>
                        <a:pt x="13494" y="25"/>
                      </a:lnTo>
                      <a:lnTo>
                        <a:pt x="13250" y="98"/>
                      </a:lnTo>
                      <a:lnTo>
                        <a:pt x="13031" y="196"/>
                      </a:lnTo>
                      <a:lnTo>
                        <a:pt x="12836" y="366"/>
                      </a:lnTo>
                      <a:lnTo>
                        <a:pt x="12836" y="366"/>
                      </a:lnTo>
                      <a:lnTo>
                        <a:pt x="12665" y="561"/>
                      </a:lnTo>
                      <a:lnTo>
                        <a:pt x="12544" y="780"/>
                      </a:lnTo>
                      <a:lnTo>
                        <a:pt x="12471" y="975"/>
                      </a:lnTo>
                      <a:lnTo>
                        <a:pt x="12422" y="1194"/>
                      </a:lnTo>
                      <a:lnTo>
                        <a:pt x="12349" y="1413"/>
                      </a:lnTo>
                      <a:lnTo>
                        <a:pt x="12276" y="1608"/>
                      </a:lnTo>
                      <a:lnTo>
                        <a:pt x="12178" y="1827"/>
                      </a:lnTo>
                      <a:lnTo>
                        <a:pt x="12008" y="1998"/>
                      </a:lnTo>
                      <a:lnTo>
                        <a:pt x="12008" y="1998"/>
                      </a:lnTo>
                      <a:lnTo>
                        <a:pt x="11740" y="2266"/>
                      </a:lnTo>
                      <a:lnTo>
                        <a:pt x="11496" y="2436"/>
                      </a:lnTo>
                      <a:lnTo>
                        <a:pt x="11277" y="2534"/>
                      </a:lnTo>
                      <a:lnTo>
                        <a:pt x="11082" y="2582"/>
                      </a:lnTo>
                      <a:lnTo>
                        <a:pt x="10888" y="2582"/>
                      </a:lnTo>
                      <a:lnTo>
                        <a:pt x="10717" y="2534"/>
                      </a:lnTo>
                      <a:lnTo>
                        <a:pt x="10547" y="2412"/>
                      </a:lnTo>
                      <a:lnTo>
                        <a:pt x="10376" y="2290"/>
                      </a:lnTo>
                      <a:lnTo>
                        <a:pt x="10206" y="2095"/>
                      </a:lnTo>
                      <a:lnTo>
                        <a:pt x="10035" y="1901"/>
                      </a:lnTo>
                      <a:lnTo>
                        <a:pt x="9670" y="1413"/>
                      </a:lnTo>
                      <a:lnTo>
                        <a:pt x="9231" y="878"/>
                      </a:lnTo>
                      <a:lnTo>
                        <a:pt x="8988" y="585"/>
                      </a:lnTo>
                      <a:lnTo>
                        <a:pt x="8720" y="293"/>
                      </a:lnTo>
                      <a:lnTo>
                        <a:pt x="8720" y="293"/>
                      </a:lnTo>
                      <a:lnTo>
                        <a:pt x="8574" y="171"/>
                      </a:lnTo>
                      <a:lnTo>
                        <a:pt x="8379" y="74"/>
                      </a:lnTo>
                      <a:lnTo>
                        <a:pt x="8209" y="25"/>
                      </a:lnTo>
                      <a:lnTo>
                        <a:pt x="8014" y="1"/>
                      </a:lnTo>
                      <a:lnTo>
                        <a:pt x="8014" y="1"/>
                      </a:lnTo>
                      <a:lnTo>
                        <a:pt x="7916" y="25"/>
                      </a:lnTo>
                      <a:lnTo>
                        <a:pt x="7770" y="98"/>
                      </a:lnTo>
                      <a:lnTo>
                        <a:pt x="7307" y="366"/>
                      </a:lnTo>
                      <a:lnTo>
                        <a:pt x="7039" y="537"/>
                      </a:lnTo>
                      <a:lnTo>
                        <a:pt x="6747" y="756"/>
                      </a:lnTo>
                      <a:lnTo>
                        <a:pt x="6431" y="975"/>
                      </a:lnTo>
                      <a:lnTo>
                        <a:pt x="6138" y="1243"/>
                      </a:lnTo>
                      <a:lnTo>
                        <a:pt x="5870" y="1511"/>
                      </a:lnTo>
                      <a:lnTo>
                        <a:pt x="5627" y="1803"/>
                      </a:lnTo>
                      <a:lnTo>
                        <a:pt x="5432" y="2095"/>
                      </a:lnTo>
                      <a:lnTo>
                        <a:pt x="5359" y="2242"/>
                      </a:lnTo>
                      <a:lnTo>
                        <a:pt x="5310" y="2412"/>
                      </a:lnTo>
                      <a:lnTo>
                        <a:pt x="5262" y="2558"/>
                      </a:lnTo>
                      <a:lnTo>
                        <a:pt x="5237" y="2704"/>
                      </a:lnTo>
                      <a:lnTo>
                        <a:pt x="5237" y="2850"/>
                      </a:lnTo>
                      <a:lnTo>
                        <a:pt x="5262" y="3021"/>
                      </a:lnTo>
                      <a:lnTo>
                        <a:pt x="5310" y="3167"/>
                      </a:lnTo>
                      <a:lnTo>
                        <a:pt x="5383" y="3313"/>
                      </a:lnTo>
                      <a:lnTo>
                        <a:pt x="5481" y="3459"/>
                      </a:lnTo>
                      <a:lnTo>
                        <a:pt x="5603" y="3605"/>
                      </a:lnTo>
                      <a:lnTo>
                        <a:pt x="5603" y="3605"/>
                      </a:lnTo>
                      <a:lnTo>
                        <a:pt x="5797" y="3752"/>
                      </a:lnTo>
                      <a:lnTo>
                        <a:pt x="5992" y="3849"/>
                      </a:lnTo>
                      <a:lnTo>
                        <a:pt x="6187" y="3946"/>
                      </a:lnTo>
                      <a:lnTo>
                        <a:pt x="6406" y="3995"/>
                      </a:lnTo>
                      <a:lnTo>
                        <a:pt x="6625" y="4044"/>
                      </a:lnTo>
                      <a:lnTo>
                        <a:pt x="6845" y="4141"/>
                      </a:lnTo>
                      <a:lnTo>
                        <a:pt x="7039" y="4239"/>
                      </a:lnTo>
                      <a:lnTo>
                        <a:pt x="7234" y="4409"/>
                      </a:lnTo>
                      <a:lnTo>
                        <a:pt x="7234" y="4409"/>
                      </a:lnTo>
                      <a:lnTo>
                        <a:pt x="7405" y="4604"/>
                      </a:lnTo>
                      <a:lnTo>
                        <a:pt x="7502" y="4823"/>
                      </a:lnTo>
                      <a:lnTo>
                        <a:pt x="7575" y="5067"/>
                      </a:lnTo>
                      <a:lnTo>
                        <a:pt x="7600" y="5359"/>
                      </a:lnTo>
                      <a:lnTo>
                        <a:pt x="7600" y="5359"/>
                      </a:lnTo>
                      <a:lnTo>
                        <a:pt x="7575" y="5554"/>
                      </a:lnTo>
                      <a:lnTo>
                        <a:pt x="7551" y="5773"/>
                      </a:lnTo>
                      <a:lnTo>
                        <a:pt x="7478" y="5968"/>
                      </a:lnTo>
                      <a:lnTo>
                        <a:pt x="7405" y="6163"/>
                      </a:lnTo>
                      <a:lnTo>
                        <a:pt x="7307" y="6357"/>
                      </a:lnTo>
                      <a:lnTo>
                        <a:pt x="7186" y="6552"/>
                      </a:lnTo>
                      <a:lnTo>
                        <a:pt x="7039" y="6723"/>
                      </a:lnTo>
                      <a:lnTo>
                        <a:pt x="6893" y="6893"/>
                      </a:lnTo>
                      <a:lnTo>
                        <a:pt x="6893" y="6893"/>
                      </a:lnTo>
                      <a:lnTo>
                        <a:pt x="6723" y="7039"/>
                      </a:lnTo>
                      <a:lnTo>
                        <a:pt x="6552" y="7186"/>
                      </a:lnTo>
                      <a:lnTo>
                        <a:pt x="6382" y="7283"/>
                      </a:lnTo>
                      <a:lnTo>
                        <a:pt x="6187" y="7405"/>
                      </a:lnTo>
                      <a:lnTo>
                        <a:pt x="5992" y="7478"/>
                      </a:lnTo>
                      <a:lnTo>
                        <a:pt x="5773" y="7551"/>
                      </a:lnTo>
                      <a:lnTo>
                        <a:pt x="5554" y="7575"/>
                      </a:lnTo>
                      <a:lnTo>
                        <a:pt x="5359" y="7600"/>
                      </a:lnTo>
                      <a:lnTo>
                        <a:pt x="5359" y="7600"/>
                      </a:lnTo>
                      <a:lnTo>
                        <a:pt x="5091" y="7575"/>
                      </a:lnTo>
                      <a:lnTo>
                        <a:pt x="4848" y="7502"/>
                      </a:lnTo>
                      <a:lnTo>
                        <a:pt x="4604" y="7405"/>
                      </a:lnTo>
                      <a:lnTo>
                        <a:pt x="4409" y="7234"/>
                      </a:lnTo>
                      <a:lnTo>
                        <a:pt x="4409" y="7234"/>
                      </a:lnTo>
                      <a:lnTo>
                        <a:pt x="4239" y="7039"/>
                      </a:lnTo>
                      <a:lnTo>
                        <a:pt x="4117" y="6820"/>
                      </a:lnTo>
                      <a:lnTo>
                        <a:pt x="4044" y="6601"/>
                      </a:lnTo>
                      <a:lnTo>
                        <a:pt x="3971" y="6382"/>
                      </a:lnTo>
                      <a:lnTo>
                        <a:pt x="3922" y="6187"/>
                      </a:lnTo>
                      <a:lnTo>
                        <a:pt x="3849" y="5992"/>
                      </a:lnTo>
                      <a:lnTo>
                        <a:pt x="3752" y="5797"/>
                      </a:lnTo>
                      <a:lnTo>
                        <a:pt x="3605" y="5602"/>
                      </a:lnTo>
                      <a:lnTo>
                        <a:pt x="3605" y="5602"/>
                      </a:lnTo>
                      <a:lnTo>
                        <a:pt x="3459" y="5481"/>
                      </a:lnTo>
                      <a:lnTo>
                        <a:pt x="3313" y="5383"/>
                      </a:lnTo>
                      <a:lnTo>
                        <a:pt x="3167" y="5310"/>
                      </a:lnTo>
                      <a:lnTo>
                        <a:pt x="3021" y="5262"/>
                      </a:lnTo>
                      <a:lnTo>
                        <a:pt x="2850" y="5237"/>
                      </a:lnTo>
                      <a:lnTo>
                        <a:pt x="2704" y="5237"/>
                      </a:lnTo>
                      <a:lnTo>
                        <a:pt x="2558" y="5262"/>
                      </a:lnTo>
                      <a:lnTo>
                        <a:pt x="2412" y="5310"/>
                      </a:lnTo>
                      <a:lnTo>
                        <a:pt x="2242" y="5359"/>
                      </a:lnTo>
                      <a:lnTo>
                        <a:pt x="2095" y="5432"/>
                      </a:lnTo>
                      <a:lnTo>
                        <a:pt x="1803" y="5627"/>
                      </a:lnTo>
                      <a:lnTo>
                        <a:pt x="1511" y="5870"/>
                      </a:lnTo>
                      <a:lnTo>
                        <a:pt x="1243" y="6138"/>
                      </a:lnTo>
                      <a:lnTo>
                        <a:pt x="975" y="6431"/>
                      </a:lnTo>
                      <a:lnTo>
                        <a:pt x="756" y="6747"/>
                      </a:lnTo>
                      <a:lnTo>
                        <a:pt x="537" y="7039"/>
                      </a:lnTo>
                      <a:lnTo>
                        <a:pt x="366" y="7307"/>
                      </a:lnTo>
                      <a:lnTo>
                        <a:pt x="98" y="7770"/>
                      </a:lnTo>
                      <a:lnTo>
                        <a:pt x="25" y="7916"/>
                      </a:lnTo>
                      <a:lnTo>
                        <a:pt x="1" y="8014"/>
                      </a:lnTo>
                      <a:lnTo>
                        <a:pt x="1" y="8014"/>
                      </a:lnTo>
                      <a:lnTo>
                        <a:pt x="25" y="8208"/>
                      </a:lnTo>
                      <a:lnTo>
                        <a:pt x="74" y="8379"/>
                      </a:lnTo>
                      <a:lnTo>
                        <a:pt x="171" y="8574"/>
                      </a:lnTo>
                      <a:lnTo>
                        <a:pt x="293" y="8720"/>
                      </a:lnTo>
                      <a:lnTo>
                        <a:pt x="293" y="8720"/>
                      </a:lnTo>
                      <a:lnTo>
                        <a:pt x="585" y="8988"/>
                      </a:lnTo>
                      <a:lnTo>
                        <a:pt x="878" y="9231"/>
                      </a:lnTo>
                      <a:lnTo>
                        <a:pt x="1413" y="9670"/>
                      </a:lnTo>
                      <a:lnTo>
                        <a:pt x="1901" y="10035"/>
                      </a:lnTo>
                      <a:lnTo>
                        <a:pt x="2095" y="10206"/>
                      </a:lnTo>
                      <a:lnTo>
                        <a:pt x="2290" y="10376"/>
                      </a:lnTo>
                      <a:lnTo>
                        <a:pt x="2412" y="10547"/>
                      </a:lnTo>
                      <a:lnTo>
                        <a:pt x="2534" y="10717"/>
                      </a:lnTo>
                      <a:lnTo>
                        <a:pt x="2583" y="10888"/>
                      </a:lnTo>
                      <a:lnTo>
                        <a:pt x="2583" y="11082"/>
                      </a:lnTo>
                      <a:lnTo>
                        <a:pt x="2534" y="11277"/>
                      </a:lnTo>
                      <a:lnTo>
                        <a:pt x="2436" y="11496"/>
                      </a:lnTo>
                      <a:lnTo>
                        <a:pt x="2266" y="11740"/>
                      </a:lnTo>
                      <a:lnTo>
                        <a:pt x="1998" y="12008"/>
                      </a:lnTo>
                      <a:lnTo>
                        <a:pt x="1998" y="12008"/>
                      </a:lnTo>
                      <a:lnTo>
                        <a:pt x="1828" y="12178"/>
                      </a:lnTo>
                      <a:lnTo>
                        <a:pt x="1633" y="12276"/>
                      </a:lnTo>
                      <a:lnTo>
                        <a:pt x="1413" y="12349"/>
                      </a:lnTo>
                      <a:lnTo>
                        <a:pt x="1219" y="12398"/>
                      </a:lnTo>
                      <a:lnTo>
                        <a:pt x="999" y="12446"/>
                      </a:lnTo>
                      <a:lnTo>
                        <a:pt x="780" y="12544"/>
                      </a:lnTo>
                      <a:lnTo>
                        <a:pt x="585" y="12665"/>
                      </a:lnTo>
                      <a:lnTo>
                        <a:pt x="366" y="12836"/>
                      </a:lnTo>
                      <a:lnTo>
                        <a:pt x="366" y="12836"/>
                      </a:lnTo>
                      <a:lnTo>
                        <a:pt x="196" y="13031"/>
                      </a:lnTo>
                      <a:lnTo>
                        <a:pt x="98" y="13250"/>
                      </a:lnTo>
                      <a:lnTo>
                        <a:pt x="25" y="13493"/>
                      </a:lnTo>
                      <a:lnTo>
                        <a:pt x="1" y="13761"/>
                      </a:lnTo>
                      <a:lnTo>
                        <a:pt x="1" y="13761"/>
                      </a:lnTo>
                      <a:lnTo>
                        <a:pt x="25" y="13981"/>
                      </a:lnTo>
                      <a:lnTo>
                        <a:pt x="50" y="14200"/>
                      </a:lnTo>
                      <a:lnTo>
                        <a:pt x="123" y="14395"/>
                      </a:lnTo>
                      <a:lnTo>
                        <a:pt x="220" y="14614"/>
                      </a:lnTo>
                      <a:lnTo>
                        <a:pt x="318" y="14784"/>
                      </a:lnTo>
                      <a:lnTo>
                        <a:pt x="439" y="14979"/>
                      </a:lnTo>
                      <a:lnTo>
                        <a:pt x="561" y="15150"/>
                      </a:lnTo>
                      <a:lnTo>
                        <a:pt x="707" y="15320"/>
                      </a:lnTo>
                      <a:lnTo>
                        <a:pt x="707" y="15320"/>
                      </a:lnTo>
                      <a:lnTo>
                        <a:pt x="878" y="15466"/>
                      </a:lnTo>
                      <a:lnTo>
                        <a:pt x="1048" y="15588"/>
                      </a:lnTo>
                      <a:lnTo>
                        <a:pt x="1243" y="15710"/>
                      </a:lnTo>
                      <a:lnTo>
                        <a:pt x="1438" y="15832"/>
                      </a:lnTo>
                      <a:lnTo>
                        <a:pt x="1633" y="15905"/>
                      </a:lnTo>
                      <a:lnTo>
                        <a:pt x="1852" y="15978"/>
                      </a:lnTo>
                      <a:lnTo>
                        <a:pt x="2047" y="16002"/>
                      </a:lnTo>
                      <a:lnTo>
                        <a:pt x="2266" y="16026"/>
                      </a:lnTo>
                      <a:lnTo>
                        <a:pt x="2266" y="16026"/>
                      </a:lnTo>
                      <a:lnTo>
                        <a:pt x="2534" y="16002"/>
                      </a:lnTo>
                      <a:lnTo>
                        <a:pt x="2777" y="15929"/>
                      </a:lnTo>
                      <a:lnTo>
                        <a:pt x="2997" y="15832"/>
                      </a:lnTo>
                      <a:lnTo>
                        <a:pt x="3191" y="15661"/>
                      </a:lnTo>
                      <a:lnTo>
                        <a:pt x="3191" y="15661"/>
                      </a:lnTo>
                      <a:lnTo>
                        <a:pt x="3362" y="15466"/>
                      </a:lnTo>
                      <a:lnTo>
                        <a:pt x="3484" y="15247"/>
                      </a:lnTo>
                      <a:lnTo>
                        <a:pt x="3557" y="15052"/>
                      </a:lnTo>
                      <a:lnTo>
                        <a:pt x="3605" y="14833"/>
                      </a:lnTo>
                      <a:lnTo>
                        <a:pt x="3679" y="14614"/>
                      </a:lnTo>
                      <a:lnTo>
                        <a:pt x="3752" y="14419"/>
                      </a:lnTo>
                      <a:lnTo>
                        <a:pt x="3849" y="14200"/>
                      </a:lnTo>
                      <a:lnTo>
                        <a:pt x="4019" y="14029"/>
                      </a:lnTo>
                      <a:lnTo>
                        <a:pt x="4019" y="14029"/>
                      </a:lnTo>
                      <a:lnTo>
                        <a:pt x="4287" y="13786"/>
                      </a:lnTo>
                      <a:lnTo>
                        <a:pt x="4531" y="13591"/>
                      </a:lnTo>
                      <a:lnTo>
                        <a:pt x="4750" y="13493"/>
                      </a:lnTo>
                      <a:lnTo>
                        <a:pt x="4945" y="13445"/>
                      </a:lnTo>
                      <a:lnTo>
                        <a:pt x="5140" y="13445"/>
                      </a:lnTo>
                      <a:lnTo>
                        <a:pt x="5310" y="13493"/>
                      </a:lnTo>
                      <a:lnTo>
                        <a:pt x="5481" y="13615"/>
                      </a:lnTo>
                      <a:lnTo>
                        <a:pt x="5651" y="13737"/>
                      </a:lnTo>
                      <a:lnTo>
                        <a:pt x="5822" y="13932"/>
                      </a:lnTo>
                      <a:lnTo>
                        <a:pt x="5992" y="14127"/>
                      </a:lnTo>
                      <a:lnTo>
                        <a:pt x="6358" y="14614"/>
                      </a:lnTo>
                      <a:lnTo>
                        <a:pt x="6796" y="15150"/>
                      </a:lnTo>
                      <a:lnTo>
                        <a:pt x="7039" y="15442"/>
                      </a:lnTo>
                      <a:lnTo>
                        <a:pt x="7307" y="15734"/>
                      </a:lnTo>
                      <a:lnTo>
                        <a:pt x="7307" y="15734"/>
                      </a:lnTo>
                      <a:lnTo>
                        <a:pt x="7454" y="15856"/>
                      </a:lnTo>
                      <a:lnTo>
                        <a:pt x="7648" y="15953"/>
                      </a:lnTo>
                      <a:lnTo>
                        <a:pt x="7819" y="16002"/>
                      </a:lnTo>
                      <a:lnTo>
                        <a:pt x="8014" y="16026"/>
                      </a:lnTo>
                      <a:lnTo>
                        <a:pt x="8014" y="16026"/>
                      </a:lnTo>
                      <a:lnTo>
                        <a:pt x="8111" y="16002"/>
                      </a:lnTo>
                      <a:lnTo>
                        <a:pt x="8257" y="15929"/>
                      </a:lnTo>
                      <a:lnTo>
                        <a:pt x="8720" y="15661"/>
                      </a:lnTo>
                      <a:lnTo>
                        <a:pt x="8988" y="15491"/>
                      </a:lnTo>
                      <a:lnTo>
                        <a:pt x="9280" y="15271"/>
                      </a:lnTo>
                      <a:lnTo>
                        <a:pt x="9597" y="15052"/>
                      </a:lnTo>
                      <a:lnTo>
                        <a:pt x="9889" y="14784"/>
                      </a:lnTo>
                      <a:lnTo>
                        <a:pt x="10157" y="14516"/>
                      </a:lnTo>
                      <a:lnTo>
                        <a:pt x="10400" y="14224"/>
                      </a:lnTo>
                      <a:lnTo>
                        <a:pt x="10595" y="13932"/>
                      </a:lnTo>
                      <a:lnTo>
                        <a:pt x="10668" y="13786"/>
                      </a:lnTo>
                      <a:lnTo>
                        <a:pt x="10717" y="13615"/>
                      </a:lnTo>
                      <a:lnTo>
                        <a:pt x="10766" y="13469"/>
                      </a:lnTo>
                      <a:lnTo>
                        <a:pt x="10790" y="13323"/>
                      </a:lnTo>
                      <a:lnTo>
                        <a:pt x="10790" y="13177"/>
                      </a:lnTo>
                      <a:lnTo>
                        <a:pt x="10766" y="13006"/>
                      </a:lnTo>
                      <a:lnTo>
                        <a:pt x="10717" y="12860"/>
                      </a:lnTo>
                      <a:lnTo>
                        <a:pt x="10644" y="12714"/>
                      </a:lnTo>
                      <a:lnTo>
                        <a:pt x="10547" y="12568"/>
                      </a:lnTo>
                      <a:lnTo>
                        <a:pt x="10425" y="12422"/>
                      </a:lnTo>
                      <a:lnTo>
                        <a:pt x="10425" y="12422"/>
                      </a:lnTo>
                      <a:lnTo>
                        <a:pt x="10230" y="12276"/>
                      </a:lnTo>
                      <a:lnTo>
                        <a:pt x="10035" y="12178"/>
                      </a:lnTo>
                      <a:lnTo>
                        <a:pt x="9840" y="12105"/>
                      </a:lnTo>
                      <a:lnTo>
                        <a:pt x="9621" y="12032"/>
                      </a:lnTo>
                      <a:lnTo>
                        <a:pt x="9402" y="11983"/>
                      </a:lnTo>
                      <a:lnTo>
                        <a:pt x="9183" y="11886"/>
                      </a:lnTo>
                      <a:lnTo>
                        <a:pt x="8988" y="11789"/>
                      </a:lnTo>
                      <a:lnTo>
                        <a:pt x="8793" y="11618"/>
                      </a:lnTo>
                      <a:lnTo>
                        <a:pt x="8793" y="11618"/>
                      </a:lnTo>
                      <a:lnTo>
                        <a:pt x="8623" y="11423"/>
                      </a:lnTo>
                      <a:lnTo>
                        <a:pt x="8525" y="11204"/>
                      </a:lnTo>
                      <a:lnTo>
                        <a:pt x="8452" y="10961"/>
                      </a:lnTo>
                      <a:lnTo>
                        <a:pt x="8428" y="10668"/>
                      </a:lnTo>
                      <a:lnTo>
                        <a:pt x="8428" y="10668"/>
                      </a:lnTo>
                      <a:lnTo>
                        <a:pt x="8452" y="10473"/>
                      </a:lnTo>
                      <a:lnTo>
                        <a:pt x="8476" y="10254"/>
                      </a:lnTo>
                      <a:lnTo>
                        <a:pt x="8549" y="10059"/>
                      </a:lnTo>
                      <a:lnTo>
                        <a:pt x="8623" y="9865"/>
                      </a:lnTo>
                      <a:lnTo>
                        <a:pt x="8720" y="9670"/>
                      </a:lnTo>
                      <a:lnTo>
                        <a:pt x="8842" y="9475"/>
                      </a:lnTo>
                      <a:lnTo>
                        <a:pt x="8988" y="9304"/>
                      </a:lnTo>
                      <a:lnTo>
                        <a:pt x="9134" y="9134"/>
                      </a:lnTo>
                      <a:lnTo>
                        <a:pt x="9134" y="9134"/>
                      </a:lnTo>
                      <a:lnTo>
                        <a:pt x="9304" y="8988"/>
                      </a:lnTo>
                      <a:lnTo>
                        <a:pt x="9475" y="8866"/>
                      </a:lnTo>
                      <a:lnTo>
                        <a:pt x="9645" y="8744"/>
                      </a:lnTo>
                      <a:lnTo>
                        <a:pt x="9840" y="8622"/>
                      </a:lnTo>
                      <a:lnTo>
                        <a:pt x="10035" y="8549"/>
                      </a:lnTo>
                      <a:lnTo>
                        <a:pt x="10254" y="8476"/>
                      </a:lnTo>
                      <a:lnTo>
                        <a:pt x="10474" y="8452"/>
                      </a:lnTo>
                      <a:lnTo>
                        <a:pt x="10668" y="8428"/>
                      </a:lnTo>
                      <a:lnTo>
                        <a:pt x="10668" y="8428"/>
                      </a:lnTo>
                      <a:lnTo>
                        <a:pt x="10936" y="8452"/>
                      </a:lnTo>
                      <a:lnTo>
                        <a:pt x="11180" y="8525"/>
                      </a:lnTo>
                      <a:lnTo>
                        <a:pt x="11423" y="8622"/>
                      </a:lnTo>
                      <a:lnTo>
                        <a:pt x="11618" y="8793"/>
                      </a:lnTo>
                      <a:lnTo>
                        <a:pt x="11618" y="8793"/>
                      </a:lnTo>
                      <a:lnTo>
                        <a:pt x="11789" y="8988"/>
                      </a:lnTo>
                      <a:lnTo>
                        <a:pt x="11910" y="9207"/>
                      </a:lnTo>
                      <a:lnTo>
                        <a:pt x="11984" y="9426"/>
                      </a:lnTo>
                      <a:lnTo>
                        <a:pt x="12057" y="9645"/>
                      </a:lnTo>
                      <a:lnTo>
                        <a:pt x="12105" y="9840"/>
                      </a:lnTo>
                      <a:lnTo>
                        <a:pt x="12178" y="10035"/>
                      </a:lnTo>
                      <a:lnTo>
                        <a:pt x="12276" y="10230"/>
                      </a:lnTo>
                      <a:lnTo>
                        <a:pt x="12422" y="10425"/>
                      </a:lnTo>
                      <a:lnTo>
                        <a:pt x="12422" y="10425"/>
                      </a:lnTo>
                      <a:lnTo>
                        <a:pt x="12568" y="10547"/>
                      </a:lnTo>
                      <a:lnTo>
                        <a:pt x="12714" y="10644"/>
                      </a:lnTo>
                      <a:lnTo>
                        <a:pt x="12860" y="10717"/>
                      </a:lnTo>
                      <a:lnTo>
                        <a:pt x="13006" y="10766"/>
                      </a:lnTo>
                      <a:lnTo>
                        <a:pt x="13177" y="10790"/>
                      </a:lnTo>
                      <a:lnTo>
                        <a:pt x="13323" y="10790"/>
                      </a:lnTo>
                      <a:lnTo>
                        <a:pt x="13469" y="10766"/>
                      </a:lnTo>
                      <a:lnTo>
                        <a:pt x="13615" y="10717"/>
                      </a:lnTo>
                      <a:lnTo>
                        <a:pt x="13786" y="10668"/>
                      </a:lnTo>
                      <a:lnTo>
                        <a:pt x="13932" y="10595"/>
                      </a:lnTo>
                      <a:lnTo>
                        <a:pt x="14224" y="10400"/>
                      </a:lnTo>
                      <a:lnTo>
                        <a:pt x="14516" y="10157"/>
                      </a:lnTo>
                      <a:lnTo>
                        <a:pt x="14784" y="9889"/>
                      </a:lnTo>
                      <a:lnTo>
                        <a:pt x="15052" y="9597"/>
                      </a:lnTo>
                      <a:lnTo>
                        <a:pt x="15271" y="9280"/>
                      </a:lnTo>
                      <a:lnTo>
                        <a:pt x="15491" y="8988"/>
                      </a:lnTo>
                      <a:lnTo>
                        <a:pt x="15661" y="8720"/>
                      </a:lnTo>
                      <a:lnTo>
                        <a:pt x="15929" y="8257"/>
                      </a:lnTo>
                      <a:lnTo>
                        <a:pt x="16002" y="8111"/>
                      </a:lnTo>
                      <a:lnTo>
                        <a:pt x="16026" y="8014"/>
                      </a:lnTo>
                      <a:lnTo>
                        <a:pt x="16026" y="8014"/>
                      </a:lnTo>
                      <a:lnTo>
                        <a:pt x="16002" y="7819"/>
                      </a:lnTo>
                      <a:lnTo>
                        <a:pt x="15953" y="7648"/>
                      </a:lnTo>
                      <a:lnTo>
                        <a:pt x="15856" y="7453"/>
                      </a:lnTo>
                      <a:lnTo>
                        <a:pt x="15734" y="7307"/>
                      </a:lnTo>
                      <a:lnTo>
                        <a:pt x="15734" y="7307"/>
                      </a:lnTo>
                      <a:lnTo>
                        <a:pt x="15442" y="7039"/>
                      </a:lnTo>
                      <a:lnTo>
                        <a:pt x="15150" y="6796"/>
                      </a:lnTo>
                      <a:lnTo>
                        <a:pt x="14614" y="6357"/>
                      </a:lnTo>
                      <a:lnTo>
                        <a:pt x="14127" y="5992"/>
                      </a:lnTo>
                      <a:lnTo>
                        <a:pt x="13932" y="5822"/>
                      </a:lnTo>
                      <a:lnTo>
                        <a:pt x="13737" y="5651"/>
                      </a:lnTo>
                      <a:lnTo>
                        <a:pt x="13615" y="5481"/>
                      </a:lnTo>
                      <a:lnTo>
                        <a:pt x="13494" y="5310"/>
                      </a:lnTo>
                      <a:lnTo>
                        <a:pt x="13445" y="5140"/>
                      </a:lnTo>
                      <a:lnTo>
                        <a:pt x="13445" y="4945"/>
                      </a:lnTo>
                      <a:lnTo>
                        <a:pt x="13494" y="4750"/>
                      </a:lnTo>
                      <a:lnTo>
                        <a:pt x="13591" y="4531"/>
                      </a:lnTo>
                      <a:lnTo>
                        <a:pt x="13761" y="4287"/>
                      </a:lnTo>
                      <a:lnTo>
                        <a:pt x="14029" y="4019"/>
                      </a:lnTo>
                      <a:lnTo>
                        <a:pt x="14029" y="4019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75;p3"/>
                <p:cNvSpPr/>
                <p:nvPr/>
              </p:nvSpPr>
              <p:spPr>
                <a:xfrm>
                  <a:off x="3779030" y="180463"/>
                  <a:ext cx="248746" cy="430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8" h="20508" fill="none" extrusionOk="0">
                      <a:moveTo>
                        <a:pt x="10547" y="1"/>
                      </a:moveTo>
                      <a:lnTo>
                        <a:pt x="1292" y="1"/>
                      </a:lnTo>
                      <a:lnTo>
                        <a:pt x="1292" y="1"/>
                      </a:lnTo>
                      <a:lnTo>
                        <a:pt x="1024" y="25"/>
                      </a:lnTo>
                      <a:lnTo>
                        <a:pt x="780" y="98"/>
                      </a:lnTo>
                      <a:lnTo>
                        <a:pt x="561" y="220"/>
                      </a:lnTo>
                      <a:lnTo>
                        <a:pt x="366" y="366"/>
                      </a:lnTo>
                      <a:lnTo>
                        <a:pt x="220" y="561"/>
                      </a:lnTo>
                      <a:lnTo>
                        <a:pt x="98" y="780"/>
                      </a:lnTo>
                      <a:lnTo>
                        <a:pt x="25" y="1024"/>
                      </a:lnTo>
                      <a:lnTo>
                        <a:pt x="1" y="1292"/>
                      </a:lnTo>
                      <a:lnTo>
                        <a:pt x="1" y="19217"/>
                      </a:lnTo>
                      <a:lnTo>
                        <a:pt x="1" y="19217"/>
                      </a:lnTo>
                      <a:lnTo>
                        <a:pt x="25" y="19485"/>
                      </a:lnTo>
                      <a:lnTo>
                        <a:pt x="98" y="19728"/>
                      </a:lnTo>
                      <a:lnTo>
                        <a:pt x="220" y="19948"/>
                      </a:lnTo>
                      <a:lnTo>
                        <a:pt x="366" y="20142"/>
                      </a:lnTo>
                      <a:lnTo>
                        <a:pt x="561" y="20289"/>
                      </a:lnTo>
                      <a:lnTo>
                        <a:pt x="780" y="20410"/>
                      </a:lnTo>
                      <a:lnTo>
                        <a:pt x="1024" y="20483"/>
                      </a:lnTo>
                      <a:lnTo>
                        <a:pt x="1292" y="20508"/>
                      </a:lnTo>
                      <a:lnTo>
                        <a:pt x="10547" y="20508"/>
                      </a:lnTo>
                      <a:lnTo>
                        <a:pt x="10547" y="20508"/>
                      </a:lnTo>
                      <a:lnTo>
                        <a:pt x="10814" y="20483"/>
                      </a:lnTo>
                      <a:lnTo>
                        <a:pt x="11058" y="20410"/>
                      </a:lnTo>
                      <a:lnTo>
                        <a:pt x="11277" y="20289"/>
                      </a:lnTo>
                      <a:lnTo>
                        <a:pt x="11472" y="20142"/>
                      </a:lnTo>
                      <a:lnTo>
                        <a:pt x="11618" y="19948"/>
                      </a:lnTo>
                      <a:lnTo>
                        <a:pt x="11740" y="19728"/>
                      </a:lnTo>
                      <a:lnTo>
                        <a:pt x="11813" y="19485"/>
                      </a:lnTo>
                      <a:lnTo>
                        <a:pt x="11837" y="19217"/>
                      </a:lnTo>
                      <a:lnTo>
                        <a:pt x="11837" y="1292"/>
                      </a:lnTo>
                      <a:lnTo>
                        <a:pt x="11837" y="1292"/>
                      </a:lnTo>
                      <a:lnTo>
                        <a:pt x="11813" y="1024"/>
                      </a:lnTo>
                      <a:lnTo>
                        <a:pt x="11740" y="780"/>
                      </a:lnTo>
                      <a:lnTo>
                        <a:pt x="11618" y="561"/>
                      </a:lnTo>
                      <a:lnTo>
                        <a:pt x="11472" y="366"/>
                      </a:lnTo>
                      <a:lnTo>
                        <a:pt x="11277" y="220"/>
                      </a:lnTo>
                      <a:lnTo>
                        <a:pt x="11058" y="98"/>
                      </a:lnTo>
                      <a:lnTo>
                        <a:pt x="10814" y="25"/>
                      </a:lnTo>
                      <a:lnTo>
                        <a:pt x="10547" y="1"/>
                      </a:lnTo>
                      <a:lnTo>
                        <a:pt x="10547" y="1"/>
                      </a:lnTo>
                      <a:close/>
                      <a:moveTo>
                        <a:pt x="5554" y="975"/>
                      </a:moveTo>
                      <a:lnTo>
                        <a:pt x="6284" y="975"/>
                      </a:lnTo>
                      <a:lnTo>
                        <a:pt x="6284" y="975"/>
                      </a:lnTo>
                      <a:lnTo>
                        <a:pt x="6406" y="999"/>
                      </a:lnTo>
                      <a:lnTo>
                        <a:pt x="6479" y="1073"/>
                      </a:lnTo>
                      <a:lnTo>
                        <a:pt x="6552" y="1146"/>
                      </a:lnTo>
                      <a:lnTo>
                        <a:pt x="6577" y="1267"/>
                      </a:lnTo>
                      <a:lnTo>
                        <a:pt x="6577" y="1267"/>
                      </a:lnTo>
                      <a:lnTo>
                        <a:pt x="6552" y="1365"/>
                      </a:lnTo>
                      <a:lnTo>
                        <a:pt x="6479" y="1462"/>
                      </a:lnTo>
                      <a:lnTo>
                        <a:pt x="6406" y="1511"/>
                      </a:lnTo>
                      <a:lnTo>
                        <a:pt x="6284" y="1535"/>
                      </a:lnTo>
                      <a:lnTo>
                        <a:pt x="5554" y="1535"/>
                      </a:lnTo>
                      <a:lnTo>
                        <a:pt x="5554" y="1535"/>
                      </a:lnTo>
                      <a:lnTo>
                        <a:pt x="5432" y="1511"/>
                      </a:lnTo>
                      <a:lnTo>
                        <a:pt x="5359" y="1462"/>
                      </a:lnTo>
                      <a:lnTo>
                        <a:pt x="5286" y="1365"/>
                      </a:lnTo>
                      <a:lnTo>
                        <a:pt x="5262" y="1267"/>
                      </a:lnTo>
                      <a:lnTo>
                        <a:pt x="5262" y="1267"/>
                      </a:lnTo>
                      <a:lnTo>
                        <a:pt x="5286" y="1146"/>
                      </a:lnTo>
                      <a:lnTo>
                        <a:pt x="5359" y="1073"/>
                      </a:lnTo>
                      <a:lnTo>
                        <a:pt x="5432" y="999"/>
                      </a:lnTo>
                      <a:lnTo>
                        <a:pt x="5554" y="975"/>
                      </a:lnTo>
                      <a:lnTo>
                        <a:pt x="5554" y="975"/>
                      </a:lnTo>
                      <a:close/>
                      <a:moveTo>
                        <a:pt x="5919" y="19436"/>
                      </a:moveTo>
                      <a:lnTo>
                        <a:pt x="5919" y="19436"/>
                      </a:lnTo>
                      <a:lnTo>
                        <a:pt x="5749" y="19412"/>
                      </a:lnTo>
                      <a:lnTo>
                        <a:pt x="5578" y="19363"/>
                      </a:lnTo>
                      <a:lnTo>
                        <a:pt x="5432" y="19290"/>
                      </a:lnTo>
                      <a:lnTo>
                        <a:pt x="5310" y="19193"/>
                      </a:lnTo>
                      <a:lnTo>
                        <a:pt x="5213" y="19071"/>
                      </a:lnTo>
                      <a:lnTo>
                        <a:pt x="5140" y="18925"/>
                      </a:lnTo>
                      <a:lnTo>
                        <a:pt x="5091" y="18754"/>
                      </a:lnTo>
                      <a:lnTo>
                        <a:pt x="5067" y="18584"/>
                      </a:lnTo>
                      <a:lnTo>
                        <a:pt x="5067" y="18584"/>
                      </a:lnTo>
                      <a:lnTo>
                        <a:pt x="5091" y="18413"/>
                      </a:lnTo>
                      <a:lnTo>
                        <a:pt x="5140" y="18243"/>
                      </a:lnTo>
                      <a:lnTo>
                        <a:pt x="5213" y="18097"/>
                      </a:lnTo>
                      <a:lnTo>
                        <a:pt x="5310" y="17975"/>
                      </a:lnTo>
                      <a:lnTo>
                        <a:pt x="5432" y="17877"/>
                      </a:lnTo>
                      <a:lnTo>
                        <a:pt x="5578" y="17804"/>
                      </a:lnTo>
                      <a:lnTo>
                        <a:pt x="5749" y="17756"/>
                      </a:lnTo>
                      <a:lnTo>
                        <a:pt x="5919" y="17731"/>
                      </a:lnTo>
                      <a:lnTo>
                        <a:pt x="5919" y="17731"/>
                      </a:lnTo>
                      <a:lnTo>
                        <a:pt x="6090" y="17756"/>
                      </a:lnTo>
                      <a:lnTo>
                        <a:pt x="6260" y="17804"/>
                      </a:lnTo>
                      <a:lnTo>
                        <a:pt x="6406" y="17877"/>
                      </a:lnTo>
                      <a:lnTo>
                        <a:pt x="6528" y="17975"/>
                      </a:lnTo>
                      <a:lnTo>
                        <a:pt x="6625" y="18097"/>
                      </a:lnTo>
                      <a:lnTo>
                        <a:pt x="6699" y="18243"/>
                      </a:lnTo>
                      <a:lnTo>
                        <a:pt x="6747" y="18413"/>
                      </a:lnTo>
                      <a:lnTo>
                        <a:pt x="6772" y="18584"/>
                      </a:lnTo>
                      <a:lnTo>
                        <a:pt x="6772" y="18584"/>
                      </a:lnTo>
                      <a:lnTo>
                        <a:pt x="6747" y="18754"/>
                      </a:lnTo>
                      <a:lnTo>
                        <a:pt x="6699" y="18925"/>
                      </a:lnTo>
                      <a:lnTo>
                        <a:pt x="6625" y="19071"/>
                      </a:lnTo>
                      <a:lnTo>
                        <a:pt x="6528" y="19193"/>
                      </a:lnTo>
                      <a:lnTo>
                        <a:pt x="6406" y="19290"/>
                      </a:lnTo>
                      <a:lnTo>
                        <a:pt x="6260" y="19363"/>
                      </a:lnTo>
                      <a:lnTo>
                        <a:pt x="6090" y="19412"/>
                      </a:lnTo>
                      <a:lnTo>
                        <a:pt x="5919" y="19436"/>
                      </a:lnTo>
                      <a:lnTo>
                        <a:pt x="5919" y="19436"/>
                      </a:lnTo>
                      <a:close/>
                      <a:moveTo>
                        <a:pt x="10547" y="16660"/>
                      </a:moveTo>
                      <a:lnTo>
                        <a:pt x="1292" y="16660"/>
                      </a:lnTo>
                      <a:lnTo>
                        <a:pt x="1292" y="2558"/>
                      </a:lnTo>
                      <a:lnTo>
                        <a:pt x="10547" y="2558"/>
                      </a:lnTo>
                      <a:lnTo>
                        <a:pt x="10547" y="1666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76" name="Google Shape;276;p3"/>
                <p:cNvGrpSpPr/>
                <p:nvPr/>
              </p:nvGrpSpPr>
              <p:grpSpPr>
                <a:xfrm>
                  <a:off x="2878564" y="220891"/>
                  <a:ext cx="342882" cy="350068"/>
                  <a:chOff x="3951850" y="2985350"/>
                  <a:chExt cx="407950" cy="416500"/>
                </a:xfrm>
              </p:grpSpPr>
              <p:sp>
                <p:nvSpPr>
                  <p:cNvPr id="277" name="Google Shape;277;p3"/>
                  <p:cNvSpPr/>
                  <p:nvPr/>
                </p:nvSpPr>
                <p:spPr>
                  <a:xfrm>
                    <a:off x="3951850" y="2985350"/>
                    <a:ext cx="314800" cy="314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92" h="12593" fill="none" extrusionOk="0">
                        <a:moveTo>
                          <a:pt x="6284" y="1"/>
                        </a:moveTo>
                        <a:lnTo>
                          <a:pt x="6284" y="1"/>
                        </a:lnTo>
                        <a:lnTo>
                          <a:pt x="5967" y="25"/>
                        </a:lnTo>
                        <a:lnTo>
                          <a:pt x="5651" y="49"/>
                        </a:lnTo>
                        <a:lnTo>
                          <a:pt x="5334" y="74"/>
                        </a:lnTo>
                        <a:lnTo>
                          <a:pt x="5017" y="147"/>
                        </a:lnTo>
                        <a:lnTo>
                          <a:pt x="4725" y="220"/>
                        </a:lnTo>
                        <a:lnTo>
                          <a:pt x="4433" y="293"/>
                        </a:lnTo>
                        <a:lnTo>
                          <a:pt x="4141" y="390"/>
                        </a:lnTo>
                        <a:lnTo>
                          <a:pt x="3848" y="512"/>
                        </a:lnTo>
                        <a:lnTo>
                          <a:pt x="3556" y="634"/>
                        </a:lnTo>
                        <a:lnTo>
                          <a:pt x="3288" y="780"/>
                        </a:lnTo>
                        <a:lnTo>
                          <a:pt x="3020" y="926"/>
                        </a:lnTo>
                        <a:lnTo>
                          <a:pt x="2777" y="1072"/>
                        </a:lnTo>
                        <a:lnTo>
                          <a:pt x="2290" y="1437"/>
                        </a:lnTo>
                        <a:lnTo>
                          <a:pt x="1851" y="1852"/>
                        </a:lnTo>
                        <a:lnTo>
                          <a:pt x="1437" y="2290"/>
                        </a:lnTo>
                        <a:lnTo>
                          <a:pt x="1072" y="2777"/>
                        </a:lnTo>
                        <a:lnTo>
                          <a:pt x="901" y="3045"/>
                        </a:lnTo>
                        <a:lnTo>
                          <a:pt x="755" y="3313"/>
                        </a:lnTo>
                        <a:lnTo>
                          <a:pt x="609" y="3581"/>
                        </a:lnTo>
                        <a:lnTo>
                          <a:pt x="487" y="3849"/>
                        </a:lnTo>
                        <a:lnTo>
                          <a:pt x="390" y="4141"/>
                        </a:lnTo>
                        <a:lnTo>
                          <a:pt x="292" y="4433"/>
                        </a:lnTo>
                        <a:lnTo>
                          <a:pt x="195" y="4725"/>
                        </a:lnTo>
                        <a:lnTo>
                          <a:pt x="122" y="5042"/>
                        </a:lnTo>
                        <a:lnTo>
                          <a:pt x="73" y="5334"/>
                        </a:lnTo>
                        <a:lnTo>
                          <a:pt x="25" y="5651"/>
                        </a:lnTo>
                        <a:lnTo>
                          <a:pt x="0" y="5968"/>
                        </a:lnTo>
                        <a:lnTo>
                          <a:pt x="0" y="6308"/>
                        </a:lnTo>
                        <a:lnTo>
                          <a:pt x="0" y="6308"/>
                        </a:lnTo>
                        <a:lnTo>
                          <a:pt x="0" y="6625"/>
                        </a:lnTo>
                        <a:lnTo>
                          <a:pt x="25" y="6942"/>
                        </a:lnTo>
                        <a:lnTo>
                          <a:pt x="73" y="7258"/>
                        </a:lnTo>
                        <a:lnTo>
                          <a:pt x="122" y="7575"/>
                        </a:lnTo>
                        <a:lnTo>
                          <a:pt x="195" y="7867"/>
                        </a:lnTo>
                        <a:lnTo>
                          <a:pt x="292" y="8184"/>
                        </a:lnTo>
                        <a:lnTo>
                          <a:pt x="390" y="8476"/>
                        </a:lnTo>
                        <a:lnTo>
                          <a:pt x="487" y="8744"/>
                        </a:lnTo>
                        <a:lnTo>
                          <a:pt x="609" y="9036"/>
                        </a:lnTo>
                        <a:lnTo>
                          <a:pt x="755" y="9304"/>
                        </a:lnTo>
                        <a:lnTo>
                          <a:pt x="901" y="9572"/>
                        </a:lnTo>
                        <a:lnTo>
                          <a:pt x="1072" y="9816"/>
                        </a:lnTo>
                        <a:lnTo>
                          <a:pt x="1437" y="10303"/>
                        </a:lnTo>
                        <a:lnTo>
                          <a:pt x="1851" y="10741"/>
                        </a:lnTo>
                        <a:lnTo>
                          <a:pt x="2290" y="11155"/>
                        </a:lnTo>
                        <a:lnTo>
                          <a:pt x="2777" y="11520"/>
                        </a:lnTo>
                        <a:lnTo>
                          <a:pt x="3020" y="11691"/>
                        </a:lnTo>
                        <a:lnTo>
                          <a:pt x="3288" y="11837"/>
                        </a:lnTo>
                        <a:lnTo>
                          <a:pt x="3556" y="11983"/>
                        </a:lnTo>
                        <a:lnTo>
                          <a:pt x="3848" y="12105"/>
                        </a:lnTo>
                        <a:lnTo>
                          <a:pt x="4141" y="12202"/>
                        </a:lnTo>
                        <a:lnTo>
                          <a:pt x="4433" y="12300"/>
                        </a:lnTo>
                        <a:lnTo>
                          <a:pt x="4725" y="12397"/>
                        </a:lnTo>
                        <a:lnTo>
                          <a:pt x="5017" y="12470"/>
                        </a:lnTo>
                        <a:lnTo>
                          <a:pt x="5334" y="12519"/>
                        </a:lnTo>
                        <a:lnTo>
                          <a:pt x="5651" y="12568"/>
                        </a:lnTo>
                        <a:lnTo>
                          <a:pt x="5967" y="12592"/>
                        </a:lnTo>
                        <a:lnTo>
                          <a:pt x="6284" y="12592"/>
                        </a:lnTo>
                        <a:lnTo>
                          <a:pt x="6284" y="12592"/>
                        </a:lnTo>
                        <a:lnTo>
                          <a:pt x="6625" y="12592"/>
                        </a:lnTo>
                        <a:lnTo>
                          <a:pt x="6941" y="12568"/>
                        </a:lnTo>
                        <a:lnTo>
                          <a:pt x="7258" y="12519"/>
                        </a:lnTo>
                        <a:lnTo>
                          <a:pt x="7550" y="12470"/>
                        </a:lnTo>
                        <a:lnTo>
                          <a:pt x="7867" y="12397"/>
                        </a:lnTo>
                        <a:lnTo>
                          <a:pt x="8159" y="12300"/>
                        </a:lnTo>
                        <a:lnTo>
                          <a:pt x="8451" y="12202"/>
                        </a:lnTo>
                        <a:lnTo>
                          <a:pt x="8744" y="12105"/>
                        </a:lnTo>
                        <a:lnTo>
                          <a:pt x="9012" y="11983"/>
                        </a:lnTo>
                        <a:lnTo>
                          <a:pt x="9279" y="11837"/>
                        </a:lnTo>
                        <a:lnTo>
                          <a:pt x="9547" y="11691"/>
                        </a:lnTo>
                        <a:lnTo>
                          <a:pt x="9815" y="11520"/>
                        </a:lnTo>
                        <a:lnTo>
                          <a:pt x="10302" y="11155"/>
                        </a:lnTo>
                        <a:lnTo>
                          <a:pt x="10741" y="10741"/>
                        </a:lnTo>
                        <a:lnTo>
                          <a:pt x="11155" y="10303"/>
                        </a:lnTo>
                        <a:lnTo>
                          <a:pt x="11520" y="9816"/>
                        </a:lnTo>
                        <a:lnTo>
                          <a:pt x="11666" y="9572"/>
                        </a:lnTo>
                        <a:lnTo>
                          <a:pt x="11812" y="9304"/>
                        </a:lnTo>
                        <a:lnTo>
                          <a:pt x="11958" y="9036"/>
                        </a:lnTo>
                        <a:lnTo>
                          <a:pt x="12080" y="8744"/>
                        </a:lnTo>
                        <a:lnTo>
                          <a:pt x="12202" y="8476"/>
                        </a:lnTo>
                        <a:lnTo>
                          <a:pt x="12299" y="8184"/>
                        </a:lnTo>
                        <a:lnTo>
                          <a:pt x="12397" y="7867"/>
                        </a:lnTo>
                        <a:lnTo>
                          <a:pt x="12446" y="7575"/>
                        </a:lnTo>
                        <a:lnTo>
                          <a:pt x="12519" y="7258"/>
                        </a:lnTo>
                        <a:lnTo>
                          <a:pt x="12543" y="6942"/>
                        </a:lnTo>
                        <a:lnTo>
                          <a:pt x="12567" y="6625"/>
                        </a:lnTo>
                        <a:lnTo>
                          <a:pt x="12592" y="6308"/>
                        </a:lnTo>
                        <a:lnTo>
                          <a:pt x="12592" y="6308"/>
                        </a:lnTo>
                        <a:lnTo>
                          <a:pt x="12567" y="5968"/>
                        </a:lnTo>
                        <a:lnTo>
                          <a:pt x="12543" y="5651"/>
                        </a:lnTo>
                        <a:lnTo>
                          <a:pt x="12519" y="5334"/>
                        </a:lnTo>
                        <a:lnTo>
                          <a:pt x="12446" y="5042"/>
                        </a:lnTo>
                        <a:lnTo>
                          <a:pt x="12397" y="4725"/>
                        </a:lnTo>
                        <a:lnTo>
                          <a:pt x="12299" y="4433"/>
                        </a:lnTo>
                        <a:lnTo>
                          <a:pt x="12202" y="4141"/>
                        </a:lnTo>
                        <a:lnTo>
                          <a:pt x="12080" y="3849"/>
                        </a:lnTo>
                        <a:lnTo>
                          <a:pt x="11958" y="3581"/>
                        </a:lnTo>
                        <a:lnTo>
                          <a:pt x="11812" y="3313"/>
                        </a:lnTo>
                        <a:lnTo>
                          <a:pt x="11666" y="3045"/>
                        </a:lnTo>
                        <a:lnTo>
                          <a:pt x="11520" y="2777"/>
                        </a:lnTo>
                        <a:lnTo>
                          <a:pt x="11155" y="2290"/>
                        </a:lnTo>
                        <a:lnTo>
                          <a:pt x="10741" y="1852"/>
                        </a:lnTo>
                        <a:lnTo>
                          <a:pt x="10302" y="1437"/>
                        </a:lnTo>
                        <a:lnTo>
                          <a:pt x="9815" y="1072"/>
                        </a:lnTo>
                        <a:lnTo>
                          <a:pt x="9547" y="926"/>
                        </a:lnTo>
                        <a:lnTo>
                          <a:pt x="9279" y="780"/>
                        </a:lnTo>
                        <a:lnTo>
                          <a:pt x="9012" y="634"/>
                        </a:lnTo>
                        <a:lnTo>
                          <a:pt x="8744" y="512"/>
                        </a:lnTo>
                        <a:lnTo>
                          <a:pt x="8451" y="390"/>
                        </a:lnTo>
                        <a:lnTo>
                          <a:pt x="8159" y="293"/>
                        </a:lnTo>
                        <a:lnTo>
                          <a:pt x="7867" y="220"/>
                        </a:lnTo>
                        <a:lnTo>
                          <a:pt x="7550" y="147"/>
                        </a:lnTo>
                        <a:lnTo>
                          <a:pt x="7258" y="74"/>
                        </a:lnTo>
                        <a:lnTo>
                          <a:pt x="6941" y="49"/>
                        </a:lnTo>
                        <a:lnTo>
                          <a:pt x="6625" y="25"/>
                        </a:lnTo>
                        <a:lnTo>
                          <a:pt x="6284" y="1"/>
                        </a:lnTo>
                        <a:lnTo>
                          <a:pt x="6284" y="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" name="Google Shape;278;p3"/>
                  <p:cNvSpPr/>
                  <p:nvPr/>
                </p:nvSpPr>
                <p:spPr>
                  <a:xfrm>
                    <a:off x="3988375" y="3021875"/>
                    <a:ext cx="241750" cy="241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70" h="9670" fill="none" extrusionOk="0">
                        <a:moveTo>
                          <a:pt x="4823" y="1"/>
                        </a:moveTo>
                        <a:lnTo>
                          <a:pt x="4823" y="1"/>
                        </a:lnTo>
                        <a:lnTo>
                          <a:pt x="4336" y="25"/>
                        </a:lnTo>
                        <a:lnTo>
                          <a:pt x="3849" y="98"/>
                        </a:lnTo>
                        <a:lnTo>
                          <a:pt x="3386" y="220"/>
                        </a:lnTo>
                        <a:lnTo>
                          <a:pt x="2947" y="391"/>
                        </a:lnTo>
                        <a:lnTo>
                          <a:pt x="2533" y="585"/>
                        </a:lnTo>
                        <a:lnTo>
                          <a:pt x="2144" y="829"/>
                        </a:lnTo>
                        <a:lnTo>
                          <a:pt x="1754" y="1121"/>
                        </a:lnTo>
                        <a:lnTo>
                          <a:pt x="1413" y="1438"/>
                        </a:lnTo>
                        <a:lnTo>
                          <a:pt x="1096" y="1779"/>
                        </a:lnTo>
                        <a:lnTo>
                          <a:pt x="829" y="2144"/>
                        </a:lnTo>
                        <a:lnTo>
                          <a:pt x="585" y="2534"/>
                        </a:lnTo>
                        <a:lnTo>
                          <a:pt x="390" y="2972"/>
                        </a:lnTo>
                        <a:lnTo>
                          <a:pt x="220" y="3411"/>
                        </a:lnTo>
                        <a:lnTo>
                          <a:pt x="98" y="3873"/>
                        </a:lnTo>
                        <a:lnTo>
                          <a:pt x="25" y="4336"/>
                        </a:lnTo>
                        <a:lnTo>
                          <a:pt x="1" y="4847"/>
                        </a:lnTo>
                        <a:lnTo>
                          <a:pt x="1" y="4847"/>
                        </a:lnTo>
                        <a:lnTo>
                          <a:pt x="25" y="5335"/>
                        </a:lnTo>
                        <a:lnTo>
                          <a:pt x="98" y="5822"/>
                        </a:lnTo>
                        <a:lnTo>
                          <a:pt x="220" y="6284"/>
                        </a:lnTo>
                        <a:lnTo>
                          <a:pt x="390" y="6723"/>
                        </a:lnTo>
                        <a:lnTo>
                          <a:pt x="585" y="7137"/>
                        </a:lnTo>
                        <a:lnTo>
                          <a:pt x="829" y="7527"/>
                        </a:lnTo>
                        <a:lnTo>
                          <a:pt x="1096" y="7916"/>
                        </a:lnTo>
                        <a:lnTo>
                          <a:pt x="1413" y="8257"/>
                        </a:lnTo>
                        <a:lnTo>
                          <a:pt x="1754" y="8574"/>
                        </a:lnTo>
                        <a:lnTo>
                          <a:pt x="2144" y="8842"/>
                        </a:lnTo>
                        <a:lnTo>
                          <a:pt x="2533" y="9085"/>
                        </a:lnTo>
                        <a:lnTo>
                          <a:pt x="2947" y="9280"/>
                        </a:lnTo>
                        <a:lnTo>
                          <a:pt x="3386" y="9451"/>
                        </a:lnTo>
                        <a:lnTo>
                          <a:pt x="3849" y="9572"/>
                        </a:lnTo>
                        <a:lnTo>
                          <a:pt x="4336" y="9645"/>
                        </a:lnTo>
                        <a:lnTo>
                          <a:pt x="4823" y="9670"/>
                        </a:lnTo>
                        <a:lnTo>
                          <a:pt x="4823" y="9670"/>
                        </a:lnTo>
                        <a:lnTo>
                          <a:pt x="5334" y="9645"/>
                        </a:lnTo>
                        <a:lnTo>
                          <a:pt x="5797" y="9572"/>
                        </a:lnTo>
                        <a:lnTo>
                          <a:pt x="6260" y="9451"/>
                        </a:lnTo>
                        <a:lnTo>
                          <a:pt x="6698" y="9280"/>
                        </a:lnTo>
                        <a:lnTo>
                          <a:pt x="7136" y="9085"/>
                        </a:lnTo>
                        <a:lnTo>
                          <a:pt x="7526" y="8842"/>
                        </a:lnTo>
                        <a:lnTo>
                          <a:pt x="7892" y="8574"/>
                        </a:lnTo>
                        <a:lnTo>
                          <a:pt x="8232" y="8257"/>
                        </a:lnTo>
                        <a:lnTo>
                          <a:pt x="8549" y="7916"/>
                        </a:lnTo>
                        <a:lnTo>
                          <a:pt x="8841" y="7527"/>
                        </a:lnTo>
                        <a:lnTo>
                          <a:pt x="9085" y="7137"/>
                        </a:lnTo>
                        <a:lnTo>
                          <a:pt x="9280" y="6723"/>
                        </a:lnTo>
                        <a:lnTo>
                          <a:pt x="9450" y="6284"/>
                        </a:lnTo>
                        <a:lnTo>
                          <a:pt x="9572" y="5822"/>
                        </a:lnTo>
                        <a:lnTo>
                          <a:pt x="9645" y="5335"/>
                        </a:lnTo>
                        <a:lnTo>
                          <a:pt x="9669" y="4847"/>
                        </a:lnTo>
                        <a:lnTo>
                          <a:pt x="9669" y="4847"/>
                        </a:lnTo>
                        <a:lnTo>
                          <a:pt x="9645" y="4336"/>
                        </a:lnTo>
                        <a:lnTo>
                          <a:pt x="9572" y="3873"/>
                        </a:lnTo>
                        <a:lnTo>
                          <a:pt x="9450" y="3411"/>
                        </a:lnTo>
                        <a:lnTo>
                          <a:pt x="9280" y="2972"/>
                        </a:lnTo>
                        <a:lnTo>
                          <a:pt x="9085" y="2534"/>
                        </a:lnTo>
                        <a:lnTo>
                          <a:pt x="8841" y="2144"/>
                        </a:lnTo>
                        <a:lnTo>
                          <a:pt x="8549" y="1779"/>
                        </a:lnTo>
                        <a:lnTo>
                          <a:pt x="8232" y="1438"/>
                        </a:lnTo>
                        <a:lnTo>
                          <a:pt x="7892" y="1121"/>
                        </a:lnTo>
                        <a:lnTo>
                          <a:pt x="7526" y="829"/>
                        </a:lnTo>
                        <a:lnTo>
                          <a:pt x="7136" y="585"/>
                        </a:lnTo>
                        <a:lnTo>
                          <a:pt x="6698" y="391"/>
                        </a:lnTo>
                        <a:lnTo>
                          <a:pt x="6260" y="220"/>
                        </a:lnTo>
                        <a:lnTo>
                          <a:pt x="5797" y="98"/>
                        </a:lnTo>
                        <a:lnTo>
                          <a:pt x="5334" y="25"/>
                        </a:lnTo>
                        <a:lnTo>
                          <a:pt x="4823" y="1"/>
                        </a:lnTo>
                        <a:lnTo>
                          <a:pt x="4823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9" name="Google Shape;279;p3"/>
                  <p:cNvSpPr/>
                  <p:nvPr/>
                </p:nvSpPr>
                <p:spPr>
                  <a:xfrm>
                    <a:off x="4024300" y="3058425"/>
                    <a:ext cx="84650" cy="84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86" h="3386" fill="none" extrusionOk="0">
                        <a:moveTo>
                          <a:pt x="0" y="3385"/>
                        </a:moveTo>
                        <a:lnTo>
                          <a:pt x="0" y="3385"/>
                        </a:lnTo>
                        <a:lnTo>
                          <a:pt x="25" y="3020"/>
                        </a:lnTo>
                        <a:lnTo>
                          <a:pt x="74" y="2704"/>
                        </a:lnTo>
                        <a:lnTo>
                          <a:pt x="147" y="2363"/>
                        </a:lnTo>
                        <a:lnTo>
                          <a:pt x="268" y="2070"/>
                        </a:lnTo>
                        <a:lnTo>
                          <a:pt x="414" y="1754"/>
                        </a:lnTo>
                        <a:lnTo>
                          <a:pt x="585" y="1486"/>
                        </a:lnTo>
                        <a:lnTo>
                          <a:pt x="780" y="1218"/>
                        </a:lnTo>
                        <a:lnTo>
                          <a:pt x="999" y="974"/>
                        </a:lnTo>
                        <a:lnTo>
                          <a:pt x="1243" y="755"/>
                        </a:lnTo>
                        <a:lnTo>
                          <a:pt x="1510" y="560"/>
                        </a:lnTo>
                        <a:lnTo>
                          <a:pt x="1778" y="390"/>
                        </a:lnTo>
                        <a:lnTo>
                          <a:pt x="2071" y="244"/>
                        </a:lnTo>
                        <a:lnTo>
                          <a:pt x="2387" y="146"/>
                        </a:lnTo>
                        <a:lnTo>
                          <a:pt x="2704" y="49"/>
                        </a:lnTo>
                        <a:lnTo>
                          <a:pt x="3045" y="0"/>
                        </a:lnTo>
                        <a:lnTo>
                          <a:pt x="3386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0" name="Google Shape;280;p3"/>
                  <p:cNvSpPr/>
                  <p:nvPr/>
                </p:nvSpPr>
                <p:spPr>
                  <a:xfrm>
                    <a:off x="4205750" y="3248375"/>
                    <a:ext cx="154050" cy="153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2" h="6139" fill="none" extrusionOk="0">
                        <a:moveTo>
                          <a:pt x="0" y="1024"/>
                        </a:moveTo>
                        <a:lnTo>
                          <a:pt x="4969" y="5992"/>
                        </a:lnTo>
                        <a:lnTo>
                          <a:pt x="4969" y="5992"/>
                        </a:lnTo>
                        <a:lnTo>
                          <a:pt x="5042" y="6041"/>
                        </a:lnTo>
                        <a:lnTo>
                          <a:pt x="5115" y="6090"/>
                        </a:lnTo>
                        <a:lnTo>
                          <a:pt x="5212" y="6114"/>
                        </a:lnTo>
                        <a:lnTo>
                          <a:pt x="5310" y="6138"/>
                        </a:lnTo>
                        <a:lnTo>
                          <a:pt x="5407" y="6114"/>
                        </a:lnTo>
                        <a:lnTo>
                          <a:pt x="5480" y="6090"/>
                        </a:lnTo>
                        <a:lnTo>
                          <a:pt x="5577" y="6041"/>
                        </a:lnTo>
                        <a:lnTo>
                          <a:pt x="5651" y="5992"/>
                        </a:lnTo>
                        <a:lnTo>
                          <a:pt x="6016" y="5627"/>
                        </a:lnTo>
                        <a:lnTo>
                          <a:pt x="6016" y="5627"/>
                        </a:lnTo>
                        <a:lnTo>
                          <a:pt x="6089" y="5554"/>
                        </a:lnTo>
                        <a:lnTo>
                          <a:pt x="6138" y="5456"/>
                        </a:lnTo>
                        <a:lnTo>
                          <a:pt x="6162" y="5359"/>
                        </a:lnTo>
                        <a:lnTo>
                          <a:pt x="6162" y="5286"/>
                        </a:lnTo>
                        <a:lnTo>
                          <a:pt x="6162" y="5188"/>
                        </a:lnTo>
                        <a:lnTo>
                          <a:pt x="6138" y="5091"/>
                        </a:lnTo>
                        <a:lnTo>
                          <a:pt x="6089" y="5018"/>
                        </a:lnTo>
                        <a:lnTo>
                          <a:pt x="6016" y="4921"/>
                        </a:lnTo>
                        <a:lnTo>
                          <a:pt x="1072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281" name="Google Shape;281;p3"/>
              <p:cNvGrpSpPr/>
              <p:nvPr/>
            </p:nvGrpSpPr>
            <p:grpSpPr>
              <a:xfrm>
                <a:off x="647546" y="814472"/>
                <a:ext cx="3920223" cy="376691"/>
                <a:chOff x="151026" y="1029895"/>
                <a:chExt cx="3920223" cy="376691"/>
              </a:xfrm>
            </p:grpSpPr>
            <p:sp>
              <p:nvSpPr>
                <p:cNvPr id="282" name="Google Shape;282;p3"/>
                <p:cNvSpPr/>
                <p:nvPr/>
              </p:nvSpPr>
              <p:spPr>
                <a:xfrm>
                  <a:off x="1057375" y="1063683"/>
                  <a:ext cx="339835" cy="309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73" h="14711" fill="none" extrusionOk="0">
                      <a:moveTo>
                        <a:pt x="8087" y="1"/>
                      </a:moveTo>
                      <a:lnTo>
                        <a:pt x="8087" y="1"/>
                      </a:lnTo>
                      <a:lnTo>
                        <a:pt x="7672" y="1"/>
                      </a:lnTo>
                      <a:lnTo>
                        <a:pt x="7258" y="25"/>
                      </a:lnTo>
                      <a:lnTo>
                        <a:pt x="6844" y="74"/>
                      </a:lnTo>
                      <a:lnTo>
                        <a:pt x="6455" y="122"/>
                      </a:lnTo>
                      <a:lnTo>
                        <a:pt x="6065" y="195"/>
                      </a:lnTo>
                      <a:lnTo>
                        <a:pt x="5675" y="293"/>
                      </a:lnTo>
                      <a:lnTo>
                        <a:pt x="5310" y="415"/>
                      </a:lnTo>
                      <a:lnTo>
                        <a:pt x="4945" y="536"/>
                      </a:lnTo>
                      <a:lnTo>
                        <a:pt x="4579" y="658"/>
                      </a:lnTo>
                      <a:lnTo>
                        <a:pt x="4238" y="829"/>
                      </a:lnTo>
                      <a:lnTo>
                        <a:pt x="3897" y="975"/>
                      </a:lnTo>
                      <a:lnTo>
                        <a:pt x="3557" y="1170"/>
                      </a:lnTo>
                      <a:lnTo>
                        <a:pt x="3240" y="1364"/>
                      </a:lnTo>
                      <a:lnTo>
                        <a:pt x="2948" y="1559"/>
                      </a:lnTo>
                      <a:lnTo>
                        <a:pt x="2655" y="1778"/>
                      </a:lnTo>
                      <a:lnTo>
                        <a:pt x="2363" y="1998"/>
                      </a:lnTo>
                      <a:lnTo>
                        <a:pt x="2095" y="2241"/>
                      </a:lnTo>
                      <a:lnTo>
                        <a:pt x="1852" y="2485"/>
                      </a:lnTo>
                      <a:lnTo>
                        <a:pt x="1608" y="2753"/>
                      </a:lnTo>
                      <a:lnTo>
                        <a:pt x="1389" y="3021"/>
                      </a:lnTo>
                      <a:lnTo>
                        <a:pt x="1170" y="3288"/>
                      </a:lnTo>
                      <a:lnTo>
                        <a:pt x="975" y="3581"/>
                      </a:lnTo>
                      <a:lnTo>
                        <a:pt x="804" y="3873"/>
                      </a:lnTo>
                      <a:lnTo>
                        <a:pt x="634" y="4190"/>
                      </a:lnTo>
                      <a:lnTo>
                        <a:pt x="488" y="4506"/>
                      </a:lnTo>
                      <a:lnTo>
                        <a:pt x="366" y="4823"/>
                      </a:lnTo>
                      <a:lnTo>
                        <a:pt x="244" y="5139"/>
                      </a:lnTo>
                      <a:lnTo>
                        <a:pt x="171" y="5480"/>
                      </a:lnTo>
                      <a:lnTo>
                        <a:pt x="98" y="5821"/>
                      </a:lnTo>
                      <a:lnTo>
                        <a:pt x="49" y="6162"/>
                      </a:lnTo>
                      <a:lnTo>
                        <a:pt x="1" y="6503"/>
                      </a:lnTo>
                      <a:lnTo>
                        <a:pt x="1" y="6869"/>
                      </a:lnTo>
                      <a:lnTo>
                        <a:pt x="1" y="6869"/>
                      </a:lnTo>
                      <a:lnTo>
                        <a:pt x="1" y="7234"/>
                      </a:lnTo>
                      <a:lnTo>
                        <a:pt x="49" y="7624"/>
                      </a:lnTo>
                      <a:lnTo>
                        <a:pt x="98" y="7989"/>
                      </a:lnTo>
                      <a:lnTo>
                        <a:pt x="196" y="8330"/>
                      </a:lnTo>
                      <a:lnTo>
                        <a:pt x="293" y="8695"/>
                      </a:lnTo>
                      <a:lnTo>
                        <a:pt x="415" y="9036"/>
                      </a:lnTo>
                      <a:lnTo>
                        <a:pt x="561" y="9377"/>
                      </a:lnTo>
                      <a:lnTo>
                        <a:pt x="731" y="9718"/>
                      </a:lnTo>
                      <a:lnTo>
                        <a:pt x="902" y="10035"/>
                      </a:lnTo>
                      <a:lnTo>
                        <a:pt x="1097" y="10327"/>
                      </a:lnTo>
                      <a:lnTo>
                        <a:pt x="1340" y="10644"/>
                      </a:lnTo>
                      <a:lnTo>
                        <a:pt x="1559" y="10936"/>
                      </a:lnTo>
                      <a:lnTo>
                        <a:pt x="1827" y="11204"/>
                      </a:lnTo>
                      <a:lnTo>
                        <a:pt x="2095" y="11472"/>
                      </a:lnTo>
                      <a:lnTo>
                        <a:pt x="2387" y="11740"/>
                      </a:lnTo>
                      <a:lnTo>
                        <a:pt x="2680" y="11983"/>
                      </a:lnTo>
                      <a:lnTo>
                        <a:pt x="2680" y="11983"/>
                      </a:lnTo>
                      <a:lnTo>
                        <a:pt x="2485" y="12349"/>
                      </a:lnTo>
                      <a:lnTo>
                        <a:pt x="2266" y="12714"/>
                      </a:lnTo>
                      <a:lnTo>
                        <a:pt x="2022" y="13104"/>
                      </a:lnTo>
                      <a:lnTo>
                        <a:pt x="1706" y="13469"/>
                      </a:lnTo>
                      <a:lnTo>
                        <a:pt x="1365" y="13834"/>
                      </a:lnTo>
                      <a:lnTo>
                        <a:pt x="1170" y="14005"/>
                      </a:lnTo>
                      <a:lnTo>
                        <a:pt x="951" y="14151"/>
                      </a:lnTo>
                      <a:lnTo>
                        <a:pt x="731" y="14297"/>
                      </a:lnTo>
                      <a:lnTo>
                        <a:pt x="512" y="14443"/>
                      </a:lnTo>
                      <a:lnTo>
                        <a:pt x="269" y="14540"/>
                      </a:lnTo>
                      <a:lnTo>
                        <a:pt x="1" y="14662"/>
                      </a:lnTo>
                      <a:lnTo>
                        <a:pt x="1" y="14662"/>
                      </a:lnTo>
                      <a:lnTo>
                        <a:pt x="122" y="14662"/>
                      </a:lnTo>
                      <a:lnTo>
                        <a:pt x="488" y="14711"/>
                      </a:lnTo>
                      <a:lnTo>
                        <a:pt x="1024" y="14711"/>
                      </a:lnTo>
                      <a:lnTo>
                        <a:pt x="1365" y="14711"/>
                      </a:lnTo>
                      <a:lnTo>
                        <a:pt x="1706" y="14687"/>
                      </a:lnTo>
                      <a:lnTo>
                        <a:pt x="2095" y="14614"/>
                      </a:lnTo>
                      <a:lnTo>
                        <a:pt x="2485" y="14540"/>
                      </a:lnTo>
                      <a:lnTo>
                        <a:pt x="2899" y="14419"/>
                      </a:lnTo>
                      <a:lnTo>
                        <a:pt x="3313" y="14273"/>
                      </a:lnTo>
                      <a:lnTo>
                        <a:pt x="3751" y="14078"/>
                      </a:lnTo>
                      <a:lnTo>
                        <a:pt x="4165" y="13834"/>
                      </a:lnTo>
                      <a:lnTo>
                        <a:pt x="4579" y="13566"/>
                      </a:lnTo>
                      <a:lnTo>
                        <a:pt x="4969" y="13201"/>
                      </a:lnTo>
                      <a:lnTo>
                        <a:pt x="4969" y="13201"/>
                      </a:lnTo>
                      <a:lnTo>
                        <a:pt x="5334" y="13323"/>
                      </a:lnTo>
                      <a:lnTo>
                        <a:pt x="5700" y="13444"/>
                      </a:lnTo>
                      <a:lnTo>
                        <a:pt x="6089" y="13518"/>
                      </a:lnTo>
                      <a:lnTo>
                        <a:pt x="6479" y="13591"/>
                      </a:lnTo>
                      <a:lnTo>
                        <a:pt x="6869" y="13664"/>
                      </a:lnTo>
                      <a:lnTo>
                        <a:pt x="7258" y="13712"/>
                      </a:lnTo>
                      <a:lnTo>
                        <a:pt x="7672" y="13737"/>
                      </a:lnTo>
                      <a:lnTo>
                        <a:pt x="8087" y="13737"/>
                      </a:lnTo>
                      <a:lnTo>
                        <a:pt x="8087" y="13737"/>
                      </a:lnTo>
                      <a:lnTo>
                        <a:pt x="8501" y="13737"/>
                      </a:lnTo>
                      <a:lnTo>
                        <a:pt x="8915" y="13712"/>
                      </a:lnTo>
                      <a:lnTo>
                        <a:pt x="9329" y="13664"/>
                      </a:lnTo>
                      <a:lnTo>
                        <a:pt x="9718" y="13591"/>
                      </a:lnTo>
                      <a:lnTo>
                        <a:pt x="10108" y="13518"/>
                      </a:lnTo>
                      <a:lnTo>
                        <a:pt x="10498" y="13420"/>
                      </a:lnTo>
                      <a:lnTo>
                        <a:pt x="10863" y="13323"/>
                      </a:lnTo>
                      <a:lnTo>
                        <a:pt x="11228" y="13201"/>
                      </a:lnTo>
                      <a:lnTo>
                        <a:pt x="11594" y="13055"/>
                      </a:lnTo>
                      <a:lnTo>
                        <a:pt x="11935" y="12909"/>
                      </a:lnTo>
                      <a:lnTo>
                        <a:pt x="12276" y="12738"/>
                      </a:lnTo>
                      <a:lnTo>
                        <a:pt x="12617" y="12568"/>
                      </a:lnTo>
                      <a:lnTo>
                        <a:pt x="12933" y="12373"/>
                      </a:lnTo>
                      <a:lnTo>
                        <a:pt x="13225" y="12178"/>
                      </a:lnTo>
                      <a:lnTo>
                        <a:pt x="13518" y="11959"/>
                      </a:lnTo>
                      <a:lnTo>
                        <a:pt x="13810" y="11715"/>
                      </a:lnTo>
                      <a:lnTo>
                        <a:pt x="14078" y="11496"/>
                      </a:lnTo>
                      <a:lnTo>
                        <a:pt x="14321" y="11228"/>
                      </a:lnTo>
                      <a:lnTo>
                        <a:pt x="14565" y="10985"/>
                      </a:lnTo>
                      <a:lnTo>
                        <a:pt x="14784" y="10717"/>
                      </a:lnTo>
                      <a:lnTo>
                        <a:pt x="15003" y="10424"/>
                      </a:lnTo>
                      <a:lnTo>
                        <a:pt x="15198" y="10132"/>
                      </a:lnTo>
                      <a:lnTo>
                        <a:pt x="15369" y="9840"/>
                      </a:lnTo>
                      <a:lnTo>
                        <a:pt x="15539" y="9548"/>
                      </a:lnTo>
                      <a:lnTo>
                        <a:pt x="15685" y="9231"/>
                      </a:lnTo>
                      <a:lnTo>
                        <a:pt x="15807" y="8914"/>
                      </a:lnTo>
                      <a:lnTo>
                        <a:pt x="15929" y="8574"/>
                      </a:lnTo>
                      <a:lnTo>
                        <a:pt x="16002" y="8257"/>
                      </a:lnTo>
                      <a:lnTo>
                        <a:pt x="16075" y="7916"/>
                      </a:lnTo>
                      <a:lnTo>
                        <a:pt x="16124" y="7575"/>
                      </a:lnTo>
                      <a:lnTo>
                        <a:pt x="16172" y="7210"/>
                      </a:lnTo>
                      <a:lnTo>
                        <a:pt x="16172" y="6869"/>
                      </a:lnTo>
                      <a:lnTo>
                        <a:pt x="16172" y="6869"/>
                      </a:lnTo>
                      <a:lnTo>
                        <a:pt x="16172" y="6503"/>
                      </a:lnTo>
                      <a:lnTo>
                        <a:pt x="16124" y="6162"/>
                      </a:lnTo>
                      <a:lnTo>
                        <a:pt x="16075" y="5821"/>
                      </a:lnTo>
                      <a:lnTo>
                        <a:pt x="16002" y="5480"/>
                      </a:lnTo>
                      <a:lnTo>
                        <a:pt x="15929" y="5139"/>
                      </a:lnTo>
                      <a:lnTo>
                        <a:pt x="15807" y="4823"/>
                      </a:lnTo>
                      <a:lnTo>
                        <a:pt x="15685" y="4506"/>
                      </a:lnTo>
                      <a:lnTo>
                        <a:pt x="15539" y="4190"/>
                      </a:lnTo>
                      <a:lnTo>
                        <a:pt x="15369" y="3873"/>
                      </a:lnTo>
                      <a:lnTo>
                        <a:pt x="15198" y="3581"/>
                      </a:lnTo>
                      <a:lnTo>
                        <a:pt x="15003" y="3288"/>
                      </a:lnTo>
                      <a:lnTo>
                        <a:pt x="14784" y="3021"/>
                      </a:lnTo>
                      <a:lnTo>
                        <a:pt x="14565" y="2753"/>
                      </a:lnTo>
                      <a:lnTo>
                        <a:pt x="14321" y="2485"/>
                      </a:lnTo>
                      <a:lnTo>
                        <a:pt x="14078" y="2241"/>
                      </a:lnTo>
                      <a:lnTo>
                        <a:pt x="13810" y="1998"/>
                      </a:lnTo>
                      <a:lnTo>
                        <a:pt x="13518" y="1778"/>
                      </a:lnTo>
                      <a:lnTo>
                        <a:pt x="13225" y="1559"/>
                      </a:lnTo>
                      <a:lnTo>
                        <a:pt x="12933" y="1364"/>
                      </a:lnTo>
                      <a:lnTo>
                        <a:pt x="12617" y="1170"/>
                      </a:lnTo>
                      <a:lnTo>
                        <a:pt x="12276" y="975"/>
                      </a:lnTo>
                      <a:lnTo>
                        <a:pt x="11935" y="829"/>
                      </a:lnTo>
                      <a:lnTo>
                        <a:pt x="11594" y="658"/>
                      </a:lnTo>
                      <a:lnTo>
                        <a:pt x="11228" y="536"/>
                      </a:lnTo>
                      <a:lnTo>
                        <a:pt x="10863" y="415"/>
                      </a:lnTo>
                      <a:lnTo>
                        <a:pt x="10498" y="293"/>
                      </a:lnTo>
                      <a:lnTo>
                        <a:pt x="10108" y="195"/>
                      </a:lnTo>
                      <a:lnTo>
                        <a:pt x="9718" y="122"/>
                      </a:lnTo>
                      <a:lnTo>
                        <a:pt x="9329" y="74"/>
                      </a:lnTo>
                      <a:lnTo>
                        <a:pt x="8915" y="25"/>
                      </a:lnTo>
                      <a:lnTo>
                        <a:pt x="8501" y="1"/>
                      </a:lnTo>
                      <a:lnTo>
                        <a:pt x="8087" y="1"/>
                      </a:lnTo>
                      <a:lnTo>
                        <a:pt x="8087" y="1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83" name="Google Shape;283;p3"/>
                <p:cNvGrpSpPr/>
                <p:nvPr/>
              </p:nvGrpSpPr>
              <p:grpSpPr>
                <a:xfrm>
                  <a:off x="151026" y="1086198"/>
                  <a:ext cx="391001" cy="264085"/>
                  <a:chOff x="564675" y="1700625"/>
                  <a:chExt cx="465200" cy="314200"/>
                </a:xfrm>
              </p:grpSpPr>
              <p:sp>
                <p:nvSpPr>
                  <p:cNvPr id="284" name="Google Shape;284;p3"/>
                  <p:cNvSpPr/>
                  <p:nvPr/>
                </p:nvSpPr>
                <p:spPr>
                  <a:xfrm>
                    <a:off x="564675" y="1700625"/>
                    <a:ext cx="465200" cy="2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608" h="1170" fill="none" extrusionOk="0">
                        <a:moveTo>
                          <a:pt x="18608" y="1170"/>
                        </a:moveTo>
                        <a:lnTo>
                          <a:pt x="18608" y="488"/>
                        </a:lnTo>
                        <a:lnTo>
                          <a:pt x="18608" y="488"/>
                        </a:lnTo>
                        <a:lnTo>
                          <a:pt x="18608" y="390"/>
                        </a:lnTo>
                        <a:lnTo>
                          <a:pt x="18559" y="293"/>
                        </a:lnTo>
                        <a:lnTo>
                          <a:pt x="18535" y="220"/>
                        </a:lnTo>
                        <a:lnTo>
                          <a:pt x="18462" y="147"/>
                        </a:lnTo>
                        <a:lnTo>
                          <a:pt x="18389" y="74"/>
                        </a:lnTo>
                        <a:lnTo>
                          <a:pt x="18316" y="49"/>
                        </a:lnTo>
                        <a:lnTo>
                          <a:pt x="18218" y="1"/>
                        </a:lnTo>
                        <a:lnTo>
                          <a:pt x="18121" y="1"/>
                        </a:lnTo>
                        <a:lnTo>
                          <a:pt x="488" y="1"/>
                        </a:lnTo>
                        <a:lnTo>
                          <a:pt x="488" y="1"/>
                        </a:lnTo>
                        <a:lnTo>
                          <a:pt x="390" y="1"/>
                        </a:lnTo>
                        <a:lnTo>
                          <a:pt x="293" y="49"/>
                        </a:lnTo>
                        <a:lnTo>
                          <a:pt x="220" y="74"/>
                        </a:lnTo>
                        <a:lnTo>
                          <a:pt x="147" y="147"/>
                        </a:lnTo>
                        <a:lnTo>
                          <a:pt x="74" y="220"/>
                        </a:lnTo>
                        <a:lnTo>
                          <a:pt x="49" y="293"/>
                        </a:lnTo>
                        <a:lnTo>
                          <a:pt x="1" y="390"/>
                        </a:lnTo>
                        <a:lnTo>
                          <a:pt x="1" y="488"/>
                        </a:lnTo>
                        <a:lnTo>
                          <a:pt x="1" y="117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5" name="Google Shape;285;p3"/>
                  <p:cNvSpPr/>
                  <p:nvPr/>
                </p:nvSpPr>
                <p:spPr>
                  <a:xfrm>
                    <a:off x="564675" y="1732300"/>
                    <a:ext cx="465200" cy="272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608" h="10887" fill="none" extrusionOk="0">
                        <a:moveTo>
                          <a:pt x="13493" y="7209"/>
                        </a:moveTo>
                        <a:lnTo>
                          <a:pt x="18608" y="10887"/>
                        </a:lnTo>
                        <a:lnTo>
                          <a:pt x="18608" y="10887"/>
                        </a:lnTo>
                        <a:lnTo>
                          <a:pt x="18608" y="10814"/>
                        </a:lnTo>
                        <a:lnTo>
                          <a:pt x="18608" y="0"/>
                        </a:lnTo>
                        <a:lnTo>
                          <a:pt x="9450" y="6625"/>
                        </a:lnTo>
                        <a:lnTo>
                          <a:pt x="9450" y="6625"/>
                        </a:lnTo>
                        <a:lnTo>
                          <a:pt x="9377" y="6673"/>
                        </a:lnTo>
                        <a:lnTo>
                          <a:pt x="9304" y="6673"/>
                        </a:lnTo>
                        <a:lnTo>
                          <a:pt x="9304" y="6673"/>
                        </a:lnTo>
                        <a:lnTo>
                          <a:pt x="9231" y="6673"/>
                        </a:lnTo>
                        <a:lnTo>
                          <a:pt x="9158" y="6625"/>
                        </a:lnTo>
                        <a:lnTo>
                          <a:pt x="1" y="0"/>
                        </a:lnTo>
                        <a:lnTo>
                          <a:pt x="1" y="10814"/>
                        </a:lnTo>
                        <a:lnTo>
                          <a:pt x="1" y="10814"/>
                        </a:lnTo>
                        <a:lnTo>
                          <a:pt x="1" y="10887"/>
                        </a:lnTo>
                        <a:lnTo>
                          <a:pt x="5115" y="720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6" name="Google Shape;286;p3"/>
                  <p:cNvSpPr/>
                  <p:nvPr/>
                </p:nvSpPr>
                <p:spPr>
                  <a:xfrm>
                    <a:off x="572600" y="2014200"/>
                    <a:ext cx="449375" cy="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75" h="25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8" y="25"/>
                        </a:lnTo>
                        <a:lnTo>
                          <a:pt x="171" y="25"/>
                        </a:lnTo>
                        <a:lnTo>
                          <a:pt x="17804" y="25"/>
                        </a:lnTo>
                        <a:lnTo>
                          <a:pt x="17804" y="25"/>
                        </a:lnTo>
                        <a:lnTo>
                          <a:pt x="17877" y="25"/>
                        </a:lnTo>
                        <a:lnTo>
                          <a:pt x="17974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87" name="Google Shape;287;p3"/>
                <p:cNvGrpSpPr/>
                <p:nvPr/>
              </p:nvGrpSpPr>
              <p:grpSpPr>
                <a:xfrm>
                  <a:off x="1912559" y="1029895"/>
                  <a:ext cx="359272" cy="376691"/>
                  <a:chOff x="5961125" y="1623900"/>
                  <a:chExt cx="427450" cy="448175"/>
                </a:xfrm>
              </p:grpSpPr>
              <p:sp>
                <p:nvSpPr>
                  <p:cNvPr id="288" name="Google Shape;288;p3"/>
                  <p:cNvSpPr/>
                  <p:nvPr/>
                </p:nvSpPr>
                <p:spPr>
                  <a:xfrm>
                    <a:off x="5961125" y="1678700"/>
                    <a:ext cx="376925" cy="376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77" h="15077" fill="none" extrusionOk="0">
                        <a:moveTo>
                          <a:pt x="11813" y="1340"/>
                        </a:moveTo>
                        <a:lnTo>
                          <a:pt x="11813" y="1340"/>
                        </a:lnTo>
                        <a:lnTo>
                          <a:pt x="11350" y="1024"/>
                        </a:lnTo>
                        <a:lnTo>
                          <a:pt x="10863" y="780"/>
                        </a:lnTo>
                        <a:lnTo>
                          <a:pt x="10351" y="537"/>
                        </a:lnTo>
                        <a:lnTo>
                          <a:pt x="9816" y="342"/>
                        </a:lnTo>
                        <a:lnTo>
                          <a:pt x="9280" y="196"/>
                        </a:lnTo>
                        <a:lnTo>
                          <a:pt x="8720" y="98"/>
                        </a:lnTo>
                        <a:lnTo>
                          <a:pt x="8135" y="25"/>
                        </a:lnTo>
                        <a:lnTo>
                          <a:pt x="7551" y="1"/>
                        </a:lnTo>
                        <a:lnTo>
                          <a:pt x="7551" y="1"/>
                        </a:lnTo>
                        <a:lnTo>
                          <a:pt x="7161" y="1"/>
                        </a:lnTo>
                        <a:lnTo>
                          <a:pt x="6771" y="50"/>
                        </a:lnTo>
                        <a:lnTo>
                          <a:pt x="6406" y="98"/>
                        </a:lnTo>
                        <a:lnTo>
                          <a:pt x="6041" y="147"/>
                        </a:lnTo>
                        <a:lnTo>
                          <a:pt x="5675" y="244"/>
                        </a:lnTo>
                        <a:lnTo>
                          <a:pt x="5310" y="342"/>
                        </a:lnTo>
                        <a:lnTo>
                          <a:pt x="4969" y="464"/>
                        </a:lnTo>
                        <a:lnTo>
                          <a:pt x="4628" y="585"/>
                        </a:lnTo>
                        <a:lnTo>
                          <a:pt x="4287" y="731"/>
                        </a:lnTo>
                        <a:lnTo>
                          <a:pt x="3970" y="902"/>
                        </a:lnTo>
                        <a:lnTo>
                          <a:pt x="3654" y="1097"/>
                        </a:lnTo>
                        <a:lnTo>
                          <a:pt x="3337" y="1292"/>
                        </a:lnTo>
                        <a:lnTo>
                          <a:pt x="3045" y="1486"/>
                        </a:lnTo>
                        <a:lnTo>
                          <a:pt x="2753" y="1730"/>
                        </a:lnTo>
                        <a:lnTo>
                          <a:pt x="2485" y="1949"/>
                        </a:lnTo>
                        <a:lnTo>
                          <a:pt x="2217" y="2217"/>
                        </a:lnTo>
                        <a:lnTo>
                          <a:pt x="1973" y="2461"/>
                        </a:lnTo>
                        <a:lnTo>
                          <a:pt x="1730" y="2753"/>
                        </a:lnTo>
                        <a:lnTo>
                          <a:pt x="1510" y="3021"/>
                        </a:lnTo>
                        <a:lnTo>
                          <a:pt x="1291" y="3313"/>
                        </a:lnTo>
                        <a:lnTo>
                          <a:pt x="1096" y="3630"/>
                        </a:lnTo>
                        <a:lnTo>
                          <a:pt x="926" y="3946"/>
                        </a:lnTo>
                        <a:lnTo>
                          <a:pt x="755" y="4263"/>
                        </a:lnTo>
                        <a:lnTo>
                          <a:pt x="609" y="4604"/>
                        </a:lnTo>
                        <a:lnTo>
                          <a:pt x="463" y="4945"/>
                        </a:lnTo>
                        <a:lnTo>
                          <a:pt x="341" y="5286"/>
                        </a:lnTo>
                        <a:lnTo>
                          <a:pt x="244" y="5651"/>
                        </a:lnTo>
                        <a:lnTo>
                          <a:pt x="171" y="6016"/>
                        </a:lnTo>
                        <a:lnTo>
                          <a:pt x="98" y="6382"/>
                        </a:lnTo>
                        <a:lnTo>
                          <a:pt x="49" y="6771"/>
                        </a:lnTo>
                        <a:lnTo>
                          <a:pt x="25" y="7137"/>
                        </a:lnTo>
                        <a:lnTo>
                          <a:pt x="0" y="7526"/>
                        </a:lnTo>
                        <a:lnTo>
                          <a:pt x="0" y="7526"/>
                        </a:lnTo>
                        <a:lnTo>
                          <a:pt x="25" y="7916"/>
                        </a:lnTo>
                        <a:lnTo>
                          <a:pt x="49" y="8306"/>
                        </a:lnTo>
                        <a:lnTo>
                          <a:pt x="98" y="8671"/>
                        </a:lnTo>
                        <a:lnTo>
                          <a:pt x="171" y="9061"/>
                        </a:lnTo>
                        <a:lnTo>
                          <a:pt x="244" y="9426"/>
                        </a:lnTo>
                        <a:lnTo>
                          <a:pt x="341" y="9767"/>
                        </a:lnTo>
                        <a:lnTo>
                          <a:pt x="463" y="10132"/>
                        </a:lnTo>
                        <a:lnTo>
                          <a:pt x="609" y="10473"/>
                        </a:lnTo>
                        <a:lnTo>
                          <a:pt x="755" y="10790"/>
                        </a:lnTo>
                        <a:lnTo>
                          <a:pt x="926" y="11131"/>
                        </a:lnTo>
                        <a:lnTo>
                          <a:pt x="1096" y="11448"/>
                        </a:lnTo>
                        <a:lnTo>
                          <a:pt x="1291" y="11740"/>
                        </a:lnTo>
                        <a:lnTo>
                          <a:pt x="1510" y="12032"/>
                        </a:lnTo>
                        <a:lnTo>
                          <a:pt x="1730" y="12324"/>
                        </a:lnTo>
                        <a:lnTo>
                          <a:pt x="1973" y="12592"/>
                        </a:lnTo>
                        <a:lnTo>
                          <a:pt x="2217" y="12860"/>
                        </a:lnTo>
                        <a:lnTo>
                          <a:pt x="2485" y="13104"/>
                        </a:lnTo>
                        <a:lnTo>
                          <a:pt x="2753" y="13347"/>
                        </a:lnTo>
                        <a:lnTo>
                          <a:pt x="3045" y="13567"/>
                        </a:lnTo>
                        <a:lnTo>
                          <a:pt x="3337" y="13786"/>
                        </a:lnTo>
                        <a:lnTo>
                          <a:pt x="3654" y="13981"/>
                        </a:lnTo>
                        <a:lnTo>
                          <a:pt x="3970" y="14151"/>
                        </a:lnTo>
                        <a:lnTo>
                          <a:pt x="4287" y="14322"/>
                        </a:lnTo>
                        <a:lnTo>
                          <a:pt x="4628" y="14468"/>
                        </a:lnTo>
                        <a:lnTo>
                          <a:pt x="4969" y="14614"/>
                        </a:lnTo>
                        <a:lnTo>
                          <a:pt x="5310" y="14736"/>
                        </a:lnTo>
                        <a:lnTo>
                          <a:pt x="5675" y="14833"/>
                        </a:lnTo>
                        <a:lnTo>
                          <a:pt x="6041" y="14906"/>
                        </a:lnTo>
                        <a:lnTo>
                          <a:pt x="6406" y="14979"/>
                        </a:lnTo>
                        <a:lnTo>
                          <a:pt x="6771" y="15028"/>
                        </a:lnTo>
                        <a:lnTo>
                          <a:pt x="7161" y="15052"/>
                        </a:lnTo>
                        <a:lnTo>
                          <a:pt x="7551" y="15077"/>
                        </a:lnTo>
                        <a:lnTo>
                          <a:pt x="7551" y="15077"/>
                        </a:lnTo>
                        <a:lnTo>
                          <a:pt x="7940" y="15052"/>
                        </a:lnTo>
                        <a:lnTo>
                          <a:pt x="8306" y="15028"/>
                        </a:lnTo>
                        <a:lnTo>
                          <a:pt x="8695" y="14979"/>
                        </a:lnTo>
                        <a:lnTo>
                          <a:pt x="9061" y="14906"/>
                        </a:lnTo>
                        <a:lnTo>
                          <a:pt x="9426" y="14833"/>
                        </a:lnTo>
                        <a:lnTo>
                          <a:pt x="9791" y="14736"/>
                        </a:lnTo>
                        <a:lnTo>
                          <a:pt x="10132" y="14614"/>
                        </a:lnTo>
                        <a:lnTo>
                          <a:pt x="10473" y="14468"/>
                        </a:lnTo>
                        <a:lnTo>
                          <a:pt x="10814" y="14322"/>
                        </a:lnTo>
                        <a:lnTo>
                          <a:pt x="11131" y="14151"/>
                        </a:lnTo>
                        <a:lnTo>
                          <a:pt x="11447" y="13981"/>
                        </a:lnTo>
                        <a:lnTo>
                          <a:pt x="11764" y="13786"/>
                        </a:lnTo>
                        <a:lnTo>
                          <a:pt x="12056" y="13567"/>
                        </a:lnTo>
                        <a:lnTo>
                          <a:pt x="12348" y="13347"/>
                        </a:lnTo>
                        <a:lnTo>
                          <a:pt x="12616" y="13104"/>
                        </a:lnTo>
                        <a:lnTo>
                          <a:pt x="12884" y="12860"/>
                        </a:lnTo>
                        <a:lnTo>
                          <a:pt x="13128" y="12592"/>
                        </a:lnTo>
                        <a:lnTo>
                          <a:pt x="13371" y="12324"/>
                        </a:lnTo>
                        <a:lnTo>
                          <a:pt x="13591" y="12032"/>
                        </a:lnTo>
                        <a:lnTo>
                          <a:pt x="13785" y="11740"/>
                        </a:lnTo>
                        <a:lnTo>
                          <a:pt x="13980" y="11448"/>
                        </a:lnTo>
                        <a:lnTo>
                          <a:pt x="14175" y="11131"/>
                        </a:lnTo>
                        <a:lnTo>
                          <a:pt x="14346" y="10790"/>
                        </a:lnTo>
                        <a:lnTo>
                          <a:pt x="14492" y="10473"/>
                        </a:lnTo>
                        <a:lnTo>
                          <a:pt x="14613" y="10132"/>
                        </a:lnTo>
                        <a:lnTo>
                          <a:pt x="14735" y="9767"/>
                        </a:lnTo>
                        <a:lnTo>
                          <a:pt x="14857" y="9426"/>
                        </a:lnTo>
                        <a:lnTo>
                          <a:pt x="14930" y="9061"/>
                        </a:lnTo>
                        <a:lnTo>
                          <a:pt x="15003" y="8671"/>
                        </a:lnTo>
                        <a:lnTo>
                          <a:pt x="15052" y="8306"/>
                        </a:lnTo>
                        <a:lnTo>
                          <a:pt x="15076" y="7916"/>
                        </a:lnTo>
                        <a:lnTo>
                          <a:pt x="15076" y="7526"/>
                        </a:lnTo>
                        <a:lnTo>
                          <a:pt x="15076" y="7526"/>
                        </a:lnTo>
                        <a:lnTo>
                          <a:pt x="15052" y="6918"/>
                        </a:lnTo>
                        <a:lnTo>
                          <a:pt x="14979" y="6309"/>
                        </a:lnTo>
                        <a:lnTo>
                          <a:pt x="14857" y="5724"/>
                        </a:lnTo>
                        <a:lnTo>
                          <a:pt x="14687" y="5164"/>
                        </a:lnTo>
                        <a:lnTo>
                          <a:pt x="14492" y="4604"/>
                        </a:lnTo>
                        <a:lnTo>
                          <a:pt x="14248" y="4068"/>
                        </a:lnTo>
                        <a:lnTo>
                          <a:pt x="13956" y="3581"/>
                        </a:lnTo>
                        <a:lnTo>
                          <a:pt x="13615" y="3094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9" name="Google Shape;289;p3"/>
                  <p:cNvSpPr/>
                  <p:nvPr/>
                </p:nvSpPr>
                <p:spPr>
                  <a:xfrm>
                    <a:off x="6009825" y="1727425"/>
                    <a:ext cx="279500" cy="279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80" h="11180" fill="none" extrusionOk="0">
                        <a:moveTo>
                          <a:pt x="10181" y="2387"/>
                        </a:moveTo>
                        <a:lnTo>
                          <a:pt x="10181" y="2387"/>
                        </a:lnTo>
                        <a:lnTo>
                          <a:pt x="10400" y="2728"/>
                        </a:lnTo>
                        <a:lnTo>
                          <a:pt x="10595" y="3093"/>
                        </a:lnTo>
                        <a:lnTo>
                          <a:pt x="10766" y="3483"/>
                        </a:lnTo>
                        <a:lnTo>
                          <a:pt x="10912" y="3873"/>
                        </a:lnTo>
                        <a:lnTo>
                          <a:pt x="11034" y="4287"/>
                        </a:lnTo>
                        <a:lnTo>
                          <a:pt x="11107" y="4701"/>
                        </a:lnTo>
                        <a:lnTo>
                          <a:pt x="11180" y="5139"/>
                        </a:lnTo>
                        <a:lnTo>
                          <a:pt x="11180" y="5577"/>
                        </a:lnTo>
                        <a:lnTo>
                          <a:pt x="11180" y="5577"/>
                        </a:lnTo>
                        <a:lnTo>
                          <a:pt x="11155" y="6162"/>
                        </a:lnTo>
                        <a:lnTo>
                          <a:pt x="11082" y="6722"/>
                        </a:lnTo>
                        <a:lnTo>
                          <a:pt x="10936" y="7234"/>
                        </a:lnTo>
                        <a:lnTo>
                          <a:pt x="10741" y="7769"/>
                        </a:lnTo>
                        <a:lnTo>
                          <a:pt x="10522" y="8257"/>
                        </a:lnTo>
                        <a:lnTo>
                          <a:pt x="10230" y="8695"/>
                        </a:lnTo>
                        <a:lnTo>
                          <a:pt x="9913" y="9133"/>
                        </a:lnTo>
                        <a:lnTo>
                          <a:pt x="9548" y="9523"/>
                        </a:lnTo>
                        <a:lnTo>
                          <a:pt x="9158" y="9888"/>
                        </a:lnTo>
                        <a:lnTo>
                          <a:pt x="8720" y="10205"/>
                        </a:lnTo>
                        <a:lnTo>
                          <a:pt x="8257" y="10497"/>
                        </a:lnTo>
                        <a:lnTo>
                          <a:pt x="7770" y="10741"/>
                        </a:lnTo>
                        <a:lnTo>
                          <a:pt x="7259" y="10911"/>
                        </a:lnTo>
                        <a:lnTo>
                          <a:pt x="6723" y="11057"/>
                        </a:lnTo>
                        <a:lnTo>
                          <a:pt x="6163" y="11155"/>
                        </a:lnTo>
                        <a:lnTo>
                          <a:pt x="5603" y="11179"/>
                        </a:lnTo>
                        <a:lnTo>
                          <a:pt x="5603" y="11179"/>
                        </a:lnTo>
                        <a:lnTo>
                          <a:pt x="5018" y="11155"/>
                        </a:lnTo>
                        <a:lnTo>
                          <a:pt x="4482" y="11057"/>
                        </a:lnTo>
                        <a:lnTo>
                          <a:pt x="3946" y="10911"/>
                        </a:lnTo>
                        <a:lnTo>
                          <a:pt x="3435" y="10741"/>
                        </a:lnTo>
                        <a:lnTo>
                          <a:pt x="2948" y="10497"/>
                        </a:lnTo>
                        <a:lnTo>
                          <a:pt x="2485" y="10205"/>
                        </a:lnTo>
                        <a:lnTo>
                          <a:pt x="2047" y="9888"/>
                        </a:lnTo>
                        <a:lnTo>
                          <a:pt x="1657" y="9523"/>
                        </a:lnTo>
                        <a:lnTo>
                          <a:pt x="1292" y="9133"/>
                        </a:lnTo>
                        <a:lnTo>
                          <a:pt x="975" y="8695"/>
                        </a:lnTo>
                        <a:lnTo>
                          <a:pt x="683" y="8257"/>
                        </a:lnTo>
                        <a:lnTo>
                          <a:pt x="464" y="7769"/>
                        </a:lnTo>
                        <a:lnTo>
                          <a:pt x="269" y="7234"/>
                        </a:lnTo>
                        <a:lnTo>
                          <a:pt x="123" y="6722"/>
                        </a:lnTo>
                        <a:lnTo>
                          <a:pt x="50" y="6162"/>
                        </a:lnTo>
                        <a:lnTo>
                          <a:pt x="1" y="5577"/>
                        </a:lnTo>
                        <a:lnTo>
                          <a:pt x="1" y="5577"/>
                        </a:lnTo>
                        <a:lnTo>
                          <a:pt x="50" y="5017"/>
                        </a:lnTo>
                        <a:lnTo>
                          <a:pt x="123" y="4457"/>
                        </a:lnTo>
                        <a:lnTo>
                          <a:pt x="269" y="3921"/>
                        </a:lnTo>
                        <a:lnTo>
                          <a:pt x="464" y="3410"/>
                        </a:lnTo>
                        <a:lnTo>
                          <a:pt x="683" y="2923"/>
                        </a:lnTo>
                        <a:lnTo>
                          <a:pt x="975" y="2460"/>
                        </a:lnTo>
                        <a:lnTo>
                          <a:pt x="1292" y="2046"/>
                        </a:lnTo>
                        <a:lnTo>
                          <a:pt x="1657" y="1632"/>
                        </a:lnTo>
                        <a:lnTo>
                          <a:pt x="2047" y="1267"/>
                        </a:lnTo>
                        <a:lnTo>
                          <a:pt x="2485" y="950"/>
                        </a:lnTo>
                        <a:lnTo>
                          <a:pt x="2948" y="682"/>
                        </a:lnTo>
                        <a:lnTo>
                          <a:pt x="3435" y="439"/>
                        </a:lnTo>
                        <a:lnTo>
                          <a:pt x="3946" y="244"/>
                        </a:lnTo>
                        <a:lnTo>
                          <a:pt x="4482" y="122"/>
                        </a:lnTo>
                        <a:lnTo>
                          <a:pt x="5018" y="25"/>
                        </a:lnTo>
                        <a:lnTo>
                          <a:pt x="5603" y="0"/>
                        </a:lnTo>
                        <a:lnTo>
                          <a:pt x="5603" y="0"/>
                        </a:lnTo>
                        <a:lnTo>
                          <a:pt x="6041" y="25"/>
                        </a:lnTo>
                        <a:lnTo>
                          <a:pt x="6479" y="73"/>
                        </a:lnTo>
                        <a:lnTo>
                          <a:pt x="6893" y="146"/>
                        </a:lnTo>
                        <a:lnTo>
                          <a:pt x="7307" y="268"/>
                        </a:lnTo>
                        <a:lnTo>
                          <a:pt x="7697" y="414"/>
                        </a:lnTo>
                        <a:lnTo>
                          <a:pt x="8087" y="585"/>
                        </a:lnTo>
                        <a:lnTo>
                          <a:pt x="8452" y="780"/>
                        </a:lnTo>
                        <a:lnTo>
                          <a:pt x="8793" y="99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0" name="Google Shape;290;p3"/>
                  <p:cNvSpPr/>
                  <p:nvPr/>
                </p:nvSpPr>
                <p:spPr>
                  <a:xfrm>
                    <a:off x="6107250" y="1824850"/>
                    <a:ext cx="84650" cy="84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86" h="3386" fill="none" extrusionOk="0">
                        <a:moveTo>
                          <a:pt x="3362" y="1388"/>
                        </a:moveTo>
                        <a:lnTo>
                          <a:pt x="3362" y="1388"/>
                        </a:lnTo>
                        <a:lnTo>
                          <a:pt x="3386" y="1680"/>
                        </a:lnTo>
                        <a:lnTo>
                          <a:pt x="3386" y="1680"/>
                        </a:lnTo>
                        <a:lnTo>
                          <a:pt x="3386" y="1851"/>
                        </a:lnTo>
                        <a:lnTo>
                          <a:pt x="3362" y="2021"/>
                        </a:lnTo>
                        <a:lnTo>
                          <a:pt x="3313" y="2192"/>
                        </a:lnTo>
                        <a:lnTo>
                          <a:pt x="3264" y="2338"/>
                        </a:lnTo>
                        <a:lnTo>
                          <a:pt x="3191" y="2484"/>
                        </a:lnTo>
                        <a:lnTo>
                          <a:pt x="3118" y="2630"/>
                        </a:lnTo>
                        <a:lnTo>
                          <a:pt x="3021" y="2776"/>
                        </a:lnTo>
                        <a:lnTo>
                          <a:pt x="2899" y="2898"/>
                        </a:lnTo>
                        <a:lnTo>
                          <a:pt x="2777" y="2996"/>
                        </a:lnTo>
                        <a:lnTo>
                          <a:pt x="2655" y="3093"/>
                        </a:lnTo>
                        <a:lnTo>
                          <a:pt x="2509" y="3191"/>
                        </a:lnTo>
                        <a:lnTo>
                          <a:pt x="2363" y="3239"/>
                        </a:lnTo>
                        <a:lnTo>
                          <a:pt x="2217" y="3312"/>
                        </a:lnTo>
                        <a:lnTo>
                          <a:pt x="2046" y="3337"/>
                        </a:lnTo>
                        <a:lnTo>
                          <a:pt x="1876" y="3385"/>
                        </a:lnTo>
                        <a:lnTo>
                          <a:pt x="1706" y="3385"/>
                        </a:lnTo>
                        <a:lnTo>
                          <a:pt x="1706" y="3385"/>
                        </a:lnTo>
                        <a:lnTo>
                          <a:pt x="1535" y="3385"/>
                        </a:lnTo>
                        <a:lnTo>
                          <a:pt x="1365" y="3337"/>
                        </a:lnTo>
                        <a:lnTo>
                          <a:pt x="1194" y="3312"/>
                        </a:lnTo>
                        <a:lnTo>
                          <a:pt x="1048" y="3239"/>
                        </a:lnTo>
                        <a:lnTo>
                          <a:pt x="902" y="3191"/>
                        </a:lnTo>
                        <a:lnTo>
                          <a:pt x="756" y="3093"/>
                        </a:lnTo>
                        <a:lnTo>
                          <a:pt x="634" y="2996"/>
                        </a:lnTo>
                        <a:lnTo>
                          <a:pt x="512" y="2898"/>
                        </a:lnTo>
                        <a:lnTo>
                          <a:pt x="390" y="2776"/>
                        </a:lnTo>
                        <a:lnTo>
                          <a:pt x="293" y="2630"/>
                        </a:lnTo>
                        <a:lnTo>
                          <a:pt x="220" y="2484"/>
                        </a:lnTo>
                        <a:lnTo>
                          <a:pt x="147" y="2338"/>
                        </a:lnTo>
                        <a:lnTo>
                          <a:pt x="74" y="2192"/>
                        </a:lnTo>
                        <a:lnTo>
                          <a:pt x="49" y="2021"/>
                        </a:lnTo>
                        <a:lnTo>
                          <a:pt x="25" y="1851"/>
                        </a:lnTo>
                        <a:lnTo>
                          <a:pt x="1" y="1680"/>
                        </a:lnTo>
                        <a:lnTo>
                          <a:pt x="1" y="1680"/>
                        </a:lnTo>
                        <a:lnTo>
                          <a:pt x="25" y="1510"/>
                        </a:lnTo>
                        <a:lnTo>
                          <a:pt x="49" y="1340"/>
                        </a:lnTo>
                        <a:lnTo>
                          <a:pt x="74" y="1193"/>
                        </a:lnTo>
                        <a:lnTo>
                          <a:pt x="147" y="1023"/>
                        </a:lnTo>
                        <a:lnTo>
                          <a:pt x="220" y="877"/>
                        </a:lnTo>
                        <a:lnTo>
                          <a:pt x="293" y="731"/>
                        </a:lnTo>
                        <a:lnTo>
                          <a:pt x="390" y="609"/>
                        </a:lnTo>
                        <a:lnTo>
                          <a:pt x="512" y="487"/>
                        </a:lnTo>
                        <a:lnTo>
                          <a:pt x="634" y="390"/>
                        </a:lnTo>
                        <a:lnTo>
                          <a:pt x="756" y="292"/>
                        </a:lnTo>
                        <a:lnTo>
                          <a:pt x="902" y="195"/>
                        </a:lnTo>
                        <a:lnTo>
                          <a:pt x="1048" y="122"/>
                        </a:lnTo>
                        <a:lnTo>
                          <a:pt x="1194" y="73"/>
                        </a:lnTo>
                        <a:lnTo>
                          <a:pt x="1365" y="24"/>
                        </a:lnTo>
                        <a:lnTo>
                          <a:pt x="1535" y="0"/>
                        </a:lnTo>
                        <a:lnTo>
                          <a:pt x="1706" y="0"/>
                        </a:lnTo>
                        <a:lnTo>
                          <a:pt x="1706" y="0"/>
                        </a:lnTo>
                        <a:lnTo>
                          <a:pt x="1998" y="24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1" name="Google Shape;291;p3"/>
                  <p:cNvSpPr/>
                  <p:nvPr/>
                </p:nvSpPr>
                <p:spPr>
                  <a:xfrm>
                    <a:off x="6058550" y="1776125"/>
                    <a:ext cx="182075" cy="182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83" h="7283" fill="none" extrusionOk="0">
                        <a:moveTo>
                          <a:pt x="5431" y="463"/>
                        </a:moveTo>
                        <a:lnTo>
                          <a:pt x="5431" y="463"/>
                        </a:lnTo>
                        <a:lnTo>
                          <a:pt x="5042" y="269"/>
                        </a:lnTo>
                        <a:lnTo>
                          <a:pt x="4823" y="195"/>
                        </a:lnTo>
                        <a:lnTo>
                          <a:pt x="4603" y="122"/>
                        </a:lnTo>
                        <a:lnTo>
                          <a:pt x="4360" y="74"/>
                        </a:lnTo>
                        <a:lnTo>
                          <a:pt x="4141" y="25"/>
                        </a:lnTo>
                        <a:lnTo>
                          <a:pt x="3897" y="1"/>
                        </a:lnTo>
                        <a:lnTo>
                          <a:pt x="3654" y="1"/>
                        </a:lnTo>
                        <a:lnTo>
                          <a:pt x="3654" y="1"/>
                        </a:lnTo>
                        <a:lnTo>
                          <a:pt x="3288" y="25"/>
                        </a:lnTo>
                        <a:lnTo>
                          <a:pt x="2923" y="74"/>
                        </a:lnTo>
                        <a:lnTo>
                          <a:pt x="2558" y="147"/>
                        </a:lnTo>
                        <a:lnTo>
                          <a:pt x="2241" y="293"/>
                        </a:lnTo>
                        <a:lnTo>
                          <a:pt x="1924" y="439"/>
                        </a:lnTo>
                        <a:lnTo>
                          <a:pt x="1608" y="609"/>
                        </a:lnTo>
                        <a:lnTo>
                          <a:pt x="1340" y="829"/>
                        </a:lnTo>
                        <a:lnTo>
                          <a:pt x="1072" y="1072"/>
                        </a:lnTo>
                        <a:lnTo>
                          <a:pt x="828" y="1316"/>
                        </a:lnTo>
                        <a:lnTo>
                          <a:pt x="633" y="1608"/>
                        </a:lnTo>
                        <a:lnTo>
                          <a:pt x="439" y="1900"/>
                        </a:lnTo>
                        <a:lnTo>
                          <a:pt x="293" y="2217"/>
                        </a:lnTo>
                        <a:lnTo>
                          <a:pt x="171" y="2558"/>
                        </a:lnTo>
                        <a:lnTo>
                          <a:pt x="73" y="2899"/>
                        </a:lnTo>
                        <a:lnTo>
                          <a:pt x="25" y="3264"/>
                        </a:lnTo>
                        <a:lnTo>
                          <a:pt x="0" y="3629"/>
                        </a:lnTo>
                        <a:lnTo>
                          <a:pt x="0" y="3629"/>
                        </a:lnTo>
                        <a:lnTo>
                          <a:pt x="25" y="4019"/>
                        </a:lnTo>
                        <a:lnTo>
                          <a:pt x="73" y="4360"/>
                        </a:lnTo>
                        <a:lnTo>
                          <a:pt x="171" y="4725"/>
                        </a:lnTo>
                        <a:lnTo>
                          <a:pt x="293" y="5066"/>
                        </a:lnTo>
                        <a:lnTo>
                          <a:pt x="439" y="5383"/>
                        </a:lnTo>
                        <a:lnTo>
                          <a:pt x="633" y="5675"/>
                        </a:lnTo>
                        <a:lnTo>
                          <a:pt x="828" y="5943"/>
                        </a:lnTo>
                        <a:lnTo>
                          <a:pt x="1072" y="6211"/>
                        </a:lnTo>
                        <a:lnTo>
                          <a:pt x="1340" y="6455"/>
                        </a:lnTo>
                        <a:lnTo>
                          <a:pt x="1608" y="6650"/>
                        </a:lnTo>
                        <a:lnTo>
                          <a:pt x="1924" y="6844"/>
                        </a:lnTo>
                        <a:lnTo>
                          <a:pt x="2241" y="6990"/>
                        </a:lnTo>
                        <a:lnTo>
                          <a:pt x="2558" y="7112"/>
                        </a:lnTo>
                        <a:lnTo>
                          <a:pt x="2923" y="7210"/>
                        </a:lnTo>
                        <a:lnTo>
                          <a:pt x="3288" y="7258"/>
                        </a:lnTo>
                        <a:lnTo>
                          <a:pt x="3654" y="7283"/>
                        </a:lnTo>
                        <a:lnTo>
                          <a:pt x="3654" y="7283"/>
                        </a:lnTo>
                        <a:lnTo>
                          <a:pt x="4019" y="7258"/>
                        </a:lnTo>
                        <a:lnTo>
                          <a:pt x="4384" y="7210"/>
                        </a:lnTo>
                        <a:lnTo>
                          <a:pt x="4725" y="7112"/>
                        </a:lnTo>
                        <a:lnTo>
                          <a:pt x="5066" y="6990"/>
                        </a:lnTo>
                        <a:lnTo>
                          <a:pt x="5383" y="6844"/>
                        </a:lnTo>
                        <a:lnTo>
                          <a:pt x="5675" y="6650"/>
                        </a:lnTo>
                        <a:lnTo>
                          <a:pt x="5967" y="6455"/>
                        </a:lnTo>
                        <a:lnTo>
                          <a:pt x="6235" y="6211"/>
                        </a:lnTo>
                        <a:lnTo>
                          <a:pt x="6454" y="5943"/>
                        </a:lnTo>
                        <a:lnTo>
                          <a:pt x="6674" y="5675"/>
                        </a:lnTo>
                        <a:lnTo>
                          <a:pt x="6844" y="5383"/>
                        </a:lnTo>
                        <a:lnTo>
                          <a:pt x="7014" y="5066"/>
                        </a:lnTo>
                        <a:lnTo>
                          <a:pt x="7136" y="4725"/>
                        </a:lnTo>
                        <a:lnTo>
                          <a:pt x="7209" y="4360"/>
                        </a:lnTo>
                        <a:lnTo>
                          <a:pt x="7282" y="4019"/>
                        </a:lnTo>
                        <a:lnTo>
                          <a:pt x="7282" y="3629"/>
                        </a:lnTo>
                        <a:lnTo>
                          <a:pt x="7282" y="3629"/>
                        </a:lnTo>
                        <a:lnTo>
                          <a:pt x="7282" y="3386"/>
                        </a:lnTo>
                        <a:lnTo>
                          <a:pt x="7258" y="3167"/>
                        </a:lnTo>
                        <a:lnTo>
                          <a:pt x="7234" y="2923"/>
                        </a:lnTo>
                        <a:lnTo>
                          <a:pt x="7161" y="2704"/>
                        </a:lnTo>
                        <a:lnTo>
                          <a:pt x="7112" y="2485"/>
                        </a:lnTo>
                        <a:lnTo>
                          <a:pt x="7014" y="2266"/>
                        </a:lnTo>
                        <a:lnTo>
                          <a:pt x="6820" y="1852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2" name="Google Shape;292;p3"/>
                  <p:cNvSpPr/>
                  <p:nvPr/>
                </p:nvSpPr>
                <p:spPr>
                  <a:xfrm>
                    <a:off x="5971475" y="2001400"/>
                    <a:ext cx="74925" cy="70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7" h="2827" fill="none" extrusionOk="0">
                        <a:moveTo>
                          <a:pt x="1462" y="1"/>
                        </a:moveTo>
                        <a:lnTo>
                          <a:pt x="293" y="1170"/>
                        </a:lnTo>
                        <a:lnTo>
                          <a:pt x="293" y="1170"/>
                        </a:lnTo>
                        <a:lnTo>
                          <a:pt x="171" y="1316"/>
                        </a:lnTo>
                        <a:lnTo>
                          <a:pt x="74" y="1487"/>
                        </a:lnTo>
                        <a:lnTo>
                          <a:pt x="25" y="1657"/>
                        </a:lnTo>
                        <a:lnTo>
                          <a:pt x="1" y="1852"/>
                        </a:lnTo>
                        <a:lnTo>
                          <a:pt x="25" y="2047"/>
                        </a:lnTo>
                        <a:lnTo>
                          <a:pt x="74" y="2217"/>
                        </a:lnTo>
                        <a:lnTo>
                          <a:pt x="171" y="2388"/>
                        </a:lnTo>
                        <a:lnTo>
                          <a:pt x="293" y="2534"/>
                        </a:lnTo>
                        <a:lnTo>
                          <a:pt x="293" y="2534"/>
                        </a:lnTo>
                        <a:lnTo>
                          <a:pt x="439" y="2656"/>
                        </a:lnTo>
                        <a:lnTo>
                          <a:pt x="609" y="2753"/>
                        </a:lnTo>
                        <a:lnTo>
                          <a:pt x="804" y="2802"/>
                        </a:lnTo>
                        <a:lnTo>
                          <a:pt x="975" y="2826"/>
                        </a:lnTo>
                        <a:lnTo>
                          <a:pt x="975" y="2826"/>
                        </a:lnTo>
                        <a:lnTo>
                          <a:pt x="1170" y="2802"/>
                        </a:lnTo>
                        <a:lnTo>
                          <a:pt x="1340" y="2753"/>
                        </a:lnTo>
                        <a:lnTo>
                          <a:pt x="1511" y="2656"/>
                        </a:lnTo>
                        <a:lnTo>
                          <a:pt x="1681" y="2534"/>
                        </a:lnTo>
                        <a:lnTo>
                          <a:pt x="2850" y="1365"/>
                        </a:lnTo>
                        <a:lnTo>
                          <a:pt x="2850" y="1365"/>
                        </a:lnTo>
                        <a:lnTo>
                          <a:pt x="2996" y="1194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3" name="Google Shape;293;p3"/>
                  <p:cNvSpPr/>
                  <p:nvPr/>
                </p:nvSpPr>
                <p:spPr>
                  <a:xfrm>
                    <a:off x="6253375" y="2001400"/>
                    <a:ext cx="74325" cy="70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3" h="2827" fill="none" extrusionOk="0">
                        <a:moveTo>
                          <a:pt x="1" y="1194"/>
                        </a:moveTo>
                        <a:lnTo>
                          <a:pt x="1" y="1194"/>
                        </a:lnTo>
                        <a:lnTo>
                          <a:pt x="123" y="1365"/>
                        </a:lnTo>
                        <a:lnTo>
                          <a:pt x="1316" y="2534"/>
                        </a:lnTo>
                        <a:lnTo>
                          <a:pt x="1316" y="2534"/>
                        </a:lnTo>
                        <a:lnTo>
                          <a:pt x="1462" y="2656"/>
                        </a:lnTo>
                        <a:lnTo>
                          <a:pt x="1633" y="2753"/>
                        </a:lnTo>
                        <a:lnTo>
                          <a:pt x="1827" y="2802"/>
                        </a:lnTo>
                        <a:lnTo>
                          <a:pt x="1998" y="2826"/>
                        </a:lnTo>
                        <a:lnTo>
                          <a:pt x="1998" y="2826"/>
                        </a:lnTo>
                        <a:lnTo>
                          <a:pt x="2193" y="2802"/>
                        </a:lnTo>
                        <a:lnTo>
                          <a:pt x="2363" y="2753"/>
                        </a:lnTo>
                        <a:lnTo>
                          <a:pt x="2534" y="2656"/>
                        </a:lnTo>
                        <a:lnTo>
                          <a:pt x="2704" y="2534"/>
                        </a:lnTo>
                        <a:lnTo>
                          <a:pt x="2704" y="2534"/>
                        </a:lnTo>
                        <a:lnTo>
                          <a:pt x="2826" y="2388"/>
                        </a:lnTo>
                        <a:lnTo>
                          <a:pt x="2923" y="2217"/>
                        </a:lnTo>
                        <a:lnTo>
                          <a:pt x="2972" y="2047"/>
                        </a:lnTo>
                        <a:lnTo>
                          <a:pt x="2972" y="1852"/>
                        </a:lnTo>
                        <a:lnTo>
                          <a:pt x="2972" y="1657"/>
                        </a:lnTo>
                        <a:lnTo>
                          <a:pt x="2923" y="1487"/>
                        </a:lnTo>
                        <a:lnTo>
                          <a:pt x="2826" y="1316"/>
                        </a:lnTo>
                        <a:lnTo>
                          <a:pt x="2704" y="1170"/>
                        </a:lnTo>
                        <a:lnTo>
                          <a:pt x="1535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4" name="Google Shape;294;p3"/>
                  <p:cNvSpPr/>
                  <p:nvPr/>
                </p:nvSpPr>
                <p:spPr>
                  <a:xfrm>
                    <a:off x="6137700" y="1623900"/>
                    <a:ext cx="250875" cy="255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35" h="10206" fill="none" extrusionOk="0">
                        <a:moveTo>
                          <a:pt x="9718" y="2412"/>
                        </a:moveTo>
                        <a:lnTo>
                          <a:pt x="8671" y="2217"/>
                        </a:lnTo>
                        <a:lnTo>
                          <a:pt x="9694" y="1194"/>
                        </a:lnTo>
                        <a:lnTo>
                          <a:pt x="9694" y="1194"/>
                        </a:lnTo>
                        <a:lnTo>
                          <a:pt x="9767" y="1121"/>
                        </a:lnTo>
                        <a:lnTo>
                          <a:pt x="9815" y="1024"/>
                        </a:lnTo>
                        <a:lnTo>
                          <a:pt x="9840" y="951"/>
                        </a:lnTo>
                        <a:lnTo>
                          <a:pt x="9840" y="853"/>
                        </a:lnTo>
                        <a:lnTo>
                          <a:pt x="9840" y="756"/>
                        </a:lnTo>
                        <a:lnTo>
                          <a:pt x="9815" y="658"/>
                        </a:lnTo>
                        <a:lnTo>
                          <a:pt x="9767" y="585"/>
                        </a:lnTo>
                        <a:lnTo>
                          <a:pt x="9694" y="512"/>
                        </a:lnTo>
                        <a:lnTo>
                          <a:pt x="9694" y="512"/>
                        </a:lnTo>
                        <a:lnTo>
                          <a:pt x="9621" y="439"/>
                        </a:lnTo>
                        <a:lnTo>
                          <a:pt x="9548" y="391"/>
                        </a:lnTo>
                        <a:lnTo>
                          <a:pt x="9450" y="366"/>
                        </a:lnTo>
                        <a:lnTo>
                          <a:pt x="9353" y="366"/>
                        </a:lnTo>
                        <a:lnTo>
                          <a:pt x="9255" y="366"/>
                        </a:lnTo>
                        <a:lnTo>
                          <a:pt x="9182" y="391"/>
                        </a:lnTo>
                        <a:lnTo>
                          <a:pt x="9085" y="439"/>
                        </a:lnTo>
                        <a:lnTo>
                          <a:pt x="9012" y="512"/>
                        </a:lnTo>
                        <a:lnTo>
                          <a:pt x="7867" y="1657"/>
                        </a:lnTo>
                        <a:lnTo>
                          <a:pt x="7867" y="1657"/>
                        </a:lnTo>
                        <a:lnTo>
                          <a:pt x="7818" y="1487"/>
                        </a:lnTo>
                        <a:lnTo>
                          <a:pt x="7599" y="317"/>
                        </a:lnTo>
                        <a:lnTo>
                          <a:pt x="7599" y="317"/>
                        </a:lnTo>
                        <a:lnTo>
                          <a:pt x="7575" y="196"/>
                        </a:lnTo>
                        <a:lnTo>
                          <a:pt x="7526" y="98"/>
                        </a:lnTo>
                        <a:lnTo>
                          <a:pt x="7477" y="50"/>
                        </a:lnTo>
                        <a:lnTo>
                          <a:pt x="7404" y="1"/>
                        </a:lnTo>
                        <a:lnTo>
                          <a:pt x="7331" y="1"/>
                        </a:lnTo>
                        <a:lnTo>
                          <a:pt x="7234" y="25"/>
                        </a:lnTo>
                        <a:lnTo>
                          <a:pt x="7161" y="74"/>
                        </a:lnTo>
                        <a:lnTo>
                          <a:pt x="7063" y="147"/>
                        </a:lnTo>
                        <a:lnTo>
                          <a:pt x="5432" y="1754"/>
                        </a:lnTo>
                        <a:lnTo>
                          <a:pt x="5432" y="1754"/>
                        </a:lnTo>
                        <a:lnTo>
                          <a:pt x="5358" y="1852"/>
                        </a:lnTo>
                        <a:lnTo>
                          <a:pt x="5285" y="1974"/>
                        </a:lnTo>
                        <a:lnTo>
                          <a:pt x="5212" y="2120"/>
                        </a:lnTo>
                        <a:lnTo>
                          <a:pt x="5164" y="2242"/>
                        </a:lnTo>
                        <a:lnTo>
                          <a:pt x="5139" y="2388"/>
                        </a:lnTo>
                        <a:lnTo>
                          <a:pt x="5115" y="2534"/>
                        </a:lnTo>
                        <a:lnTo>
                          <a:pt x="5115" y="2680"/>
                        </a:lnTo>
                        <a:lnTo>
                          <a:pt x="5115" y="2802"/>
                        </a:lnTo>
                        <a:lnTo>
                          <a:pt x="5334" y="3971"/>
                        </a:lnTo>
                        <a:lnTo>
                          <a:pt x="5334" y="3971"/>
                        </a:lnTo>
                        <a:lnTo>
                          <a:pt x="5383" y="4141"/>
                        </a:lnTo>
                        <a:lnTo>
                          <a:pt x="147" y="9378"/>
                        </a:lnTo>
                        <a:lnTo>
                          <a:pt x="147" y="9378"/>
                        </a:lnTo>
                        <a:lnTo>
                          <a:pt x="73" y="9451"/>
                        </a:lnTo>
                        <a:lnTo>
                          <a:pt x="25" y="9548"/>
                        </a:lnTo>
                        <a:lnTo>
                          <a:pt x="0" y="9645"/>
                        </a:lnTo>
                        <a:lnTo>
                          <a:pt x="0" y="9718"/>
                        </a:lnTo>
                        <a:lnTo>
                          <a:pt x="0" y="9816"/>
                        </a:lnTo>
                        <a:lnTo>
                          <a:pt x="25" y="9913"/>
                        </a:lnTo>
                        <a:lnTo>
                          <a:pt x="73" y="9986"/>
                        </a:lnTo>
                        <a:lnTo>
                          <a:pt x="147" y="10059"/>
                        </a:lnTo>
                        <a:lnTo>
                          <a:pt x="147" y="10059"/>
                        </a:lnTo>
                        <a:lnTo>
                          <a:pt x="220" y="10133"/>
                        </a:lnTo>
                        <a:lnTo>
                          <a:pt x="293" y="10181"/>
                        </a:lnTo>
                        <a:lnTo>
                          <a:pt x="390" y="10206"/>
                        </a:lnTo>
                        <a:lnTo>
                          <a:pt x="488" y="10206"/>
                        </a:lnTo>
                        <a:lnTo>
                          <a:pt x="488" y="10206"/>
                        </a:lnTo>
                        <a:lnTo>
                          <a:pt x="585" y="10206"/>
                        </a:lnTo>
                        <a:lnTo>
                          <a:pt x="658" y="10181"/>
                        </a:lnTo>
                        <a:lnTo>
                          <a:pt x="755" y="10133"/>
                        </a:lnTo>
                        <a:lnTo>
                          <a:pt x="828" y="10059"/>
                        </a:lnTo>
                        <a:lnTo>
                          <a:pt x="6187" y="4726"/>
                        </a:lnTo>
                        <a:lnTo>
                          <a:pt x="7234" y="4896"/>
                        </a:lnTo>
                        <a:lnTo>
                          <a:pt x="7234" y="4896"/>
                        </a:lnTo>
                        <a:lnTo>
                          <a:pt x="7356" y="4921"/>
                        </a:lnTo>
                        <a:lnTo>
                          <a:pt x="7502" y="4921"/>
                        </a:lnTo>
                        <a:lnTo>
                          <a:pt x="7624" y="4896"/>
                        </a:lnTo>
                        <a:lnTo>
                          <a:pt x="7770" y="4848"/>
                        </a:lnTo>
                        <a:lnTo>
                          <a:pt x="7916" y="4799"/>
                        </a:lnTo>
                        <a:lnTo>
                          <a:pt x="8038" y="4750"/>
                        </a:lnTo>
                        <a:lnTo>
                          <a:pt x="8159" y="4677"/>
                        </a:lnTo>
                        <a:lnTo>
                          <a:pt x="8257" y="4580"/>
                        </a:lnTo>
                        <a:lnTo>
                          <a:pt x="9889" y="2948"/>
                        </a:lnTo>
                        <a:lnTo>
                          <a:pt x="9889" y="2948"/>
                        </a:lnTo>
                        <a:lnTo>
                          <a:pt x="9962" y="2875"/>
                        </a:lnTo>
                        <a:lnTo>
                          <a:pt x="10010" y="2777"/>
                        </a:lnTo>
                        <a:lnTo>
                          <a:pt x="10035" y="2704"/>
                        </a:lnTo>
                        <a:lnTo>
                          <a:pt x="10010" y="2607"/>
                        </a:lnTo>
                        <a:lnTo>
                          <a:pt x="9986" y="2558"/>
                        </a:lnTo>
                        <a:lnTo>
                          <a:pt x="9913" y="2485"/>
                        </a:lnTo>
                        <a:lnTo>
                          <a:pt x="9815" y="2436"/>
                        </a:lnTo>
                        <a:lnTo>
                          <a:pt x="9718" y="2412"/>
                        </a:lnTo>
                        <a:lnTo>
                          <a:pt x="9718" y="2412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95" name="Google Shape;295;p3"/>
                <p:cNvGrpSpPr/>
                <p:nvPr/>
              </p:nvGrpSpPr>
              <p:grpSpPr>
                <a:xfrm>
                  <a:off x="2787179" y="1056518"/>
                  <a:ext cx="435022" cy="323445"/>
                  <a:chOff x="5247525" y="3007275"/>
                  <a:chExt cx="517575" cy="384825"/>
                </a:xfrm>
              </p:grpSpPr>
              <p:sp>
                <p:nvSpPr>
                  <p:cNvPr id="296" name="Google Shape;296;p3"/>
                  <p:cNvSpPr/>
                  <p:nvPr/>
                </p:nvSpPr>
                <p:spPr>
                  <a:xfrm>
                    <a:off x="5247525" y="3007275"/>
                    <a:ext cx="348900" cy="348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956" h="13956" fill="none" extrusionOk="0">
                        <a:moveTo>
                          <a:pt x="13323" y="5772"/>
                        </a:moveTo>
                        <a:lnTo>
                          <a:pt x="11861" y="5626"/>
                        </a:lnTo>
                        <a:lnTo>
                          <a:pt x="11861" y="5626"/>
                        </a:lnTo>
                        <a:lnTo>
                          <a:pt x="11788" y="5334"/>
                        </a:lnTo>
                        <a:lnTo>
                          <a:pt x="11667" y="5042"/>
                        </a:lnTo>
                        <a:lnTo>
                          <a:pt x="11545" y="4750"/>
                        </a:lnTo>
                        <a:lnTo>
                          <a:pt x="11399" y="4482"/>
                        </a:lnTo>
                        <a:lnTo>
                          <a:pt x="12300" y="3337"/>
                        </a:lnTo>
                        <a:lnTo>
                          <a:pt x="12300" y="3337"/>
                        </a:lnTo>
                        <a:lnTo>
                          <a:pt x="12373" y="3240"/>
                        </a:lnTo>
                        <a:lnTo>
                          <a:pt x="12422" y="3118"/>
                        </a:lnTo>
                        <a:lnTo>
                          <a:pt x="12446" y="2996"/>
                        </a:lnTo>
                        <a:lnTo>
                          <a:pt x="12446" y="2850"/>
                        </a:lnTo>
                        <a:lnTo>
                          <a:pt x="12422" y="2728"/>
                        </a:lnTo>
                        <a:lnTo>
                          <a:pt x="12397" y="2606"/>
                        </a:lnTo>
                        <a:lnTo>
                          <a:pt x="12324" y="2485"/>
                        </a:lnTo>
                        <a:lnTo>
                          <a:pt x="12251" y="2387"/>
                        </a:lnTo>
                        <a:lnTo>
                          <a:pt x="11569" y="1705"/>
                        </a:lnTo>
                        <a:lnTo>
                          <a:pt x="11569" y="1705"/>
                        </a:lnTo>
                        <a:lnTo>
                          <a:pt x="11472" y="1632"/>
                        </a:lnTo>
                        <a:lnTo>
                          <a:pt x="11350" y="1559"/>
                        </a:lnTo>
                        <a:lnTo>
                          <a:pt x="11228" y="1510"/>
                        </a:lnTo>
                        <a:lnTo>
                          <a:pt x="11106" y="1510"/>
                        </a:lnTo>
                        <a:lnTo>
                          <a:pt x="10960" y="1510"/>
                        </a:lnTo>
                        <a:lnTo>
                          <a:pt x="10838" y="1535"/>
                        </a:lnTo>
                        <a:lnTo>
                          <a:pt x="10717" y="1583"/>
                        </a:lnTo>
                        <a:lnTo>
                          <a:pt x="10619" y="1656"/>
                        </a:lnTo>
                        <a:lnTo>
                          <a:pt x="9475" y="2558"/>
                        </a:lnTo>
                        <a:lnTo>
                          <a:pt x="9475" y="2558"/>
                        </a:lnTo>
                        <a:lnTo>
                          <a:pt x="9207" y="2411"/>
                        </a:lnTo>
                        <a:lnTo>
                          <a:pt x="8914" y="2290"/>
                        </a:lnTo>
                        <a:lnTo>
                          <a:pt x="8622" y="2168"/>
                        </a:lnTo>
                        <a:lnTo>
                          <a:pt x="8330" y="2070"/>
                        </a:lnTo>
                        <a:lnTo>
                          <a:pt x="8159" y="634"/>
                        </a:lnTo>
                        <a:lnTo>
                          <a:pt x="8159" y="634"/>
                        </a:lnTo>
                        <a:lnTo>
                          <a:pt x="8135" y="512"/>
                        </a:lnTo>
                        <a:lnTo>
                          <a:pt x="8086" y="390"/>
                        </a:lnTo>
                        <a:lnTo>
                          <a:pt x="8013" y="293"/>
                        </a:lnTo>
                        <a:lnTo>
                          <a:pt x="7940" y="195"/>
                        </a:lnTo>
                        <a:lnTo>
                          <a:pt x="7818" y="122"/>
                        </a:lnTo>
                        <a:lnTo>
                          <a:pt x="7721" y="49"/>
                        </a:lnTo>
                        <a:lnTo>
                          <a:pt x="7575" y="25"/>
                        </a:lnTo>
                        <a:lnTo>
                          <a:pt x="7453" y="0"/>
                        </a:lnTo>
                        <a:lnTo>
                          <a:pt x="6479" y="0"/>
                        </a:lnTo>
                        <a:lnTo>
                          <a:pt x="6479" y="0"/>
                        </a:lnTo>
                        <a:lnTo>
                          <a:pt x="6357" y="25"/>
                        </a:lnTo>
                        <a:lnTo>
                          <a:pt x="6235" y="49"/>
                        </a:lnTo>
                        <a:lnTo>
                          <a:pt x="6114" y="122"/>
                        </a:lnTo>
                        <a:lnTo>
                          <a:pt x="6016" y="195"/>
                        </a:lnTo>
                        <a:lnTo>
                          <a:pt x="5919" y="293"/>
                        </a:lnTo>
                        <a:lnTo>
                          <a:pt x="5846" y="390"/>
                        </a:lnTo>
                        <a:lnTo>
                          <a:pt x="5797" y="512"/>
                        </a:lnTo>
                        <a:lnTo>
                          <a:pt x="5773" y="634"/>
                        </a:lnTo>
                        <a:lnTo>
                          <a:pt x="5602" y="2070"/>
                        </a:lnTo>
                        <a:lnTo>
                          <a:pt x="5602" y="2070"/>
                        </a:lnTo>
                        <a:lnTo>
                          <a:pt x="5310" y="2168"/>
                        </a:lnTo>
                        <a:lnTo>
                          <a:pt x="5018" y="2290"/>
                        </a:lnTo>
                        <a:lnTo>
                          <a:pt x="4750" y="2411"/>
                        </a:lnTo>
                        <a:lnTo>
                          <a:pt x="4482" y="2558"/>
                        </a:lnTo>
                        <a:lnTo>
                          <a:pt x="3337" y="1656"/>
                        </a:lnTo>
                        <a:lnTo>
                          <a:pt x="3337" y="1656"/>
                        </a:lnTo>
                        <a:lnTo>
                          <a:pt x="3215" y="1583"/>
                        </a:lnTo>
                        <a:lnTo>
                          <a:pt x="3094" y="1535"/>
                        </a:lnTo>
                        <a:lnTo>
                          <a:pt x="2972" y="1510"/>
                        </a:lnTo>
                        <a:lnTo>
                          <a:pt x="2850" y="1510"/>
                        </a:lnTo>
                        <a:lnTo>
                          <a:pt x="2728" y="1510"/>
                        </a:lnTo>
                        <a:lnTo>
                          <a:pt x="2582" y="1559"/>
                        </a:lnTo>
                        <a:lnTo>
                          <a:pt x="2485" y="1632"/>
                        </a:lnTo>
                        <a:lnTo>
                          <a:pt x="2387" y="1705"/>
                        </a:lnTo>
                        <a:lnTo>
                          <a:pt x="1705" y="2387"/>
                        </a:lnTo>
                        <a:lnTo>
                          <a:pt x="1705" y="2387"/>
                        </a:lnTo>
                        <a:lnTo>
                          <a:pt x="1608" y="2485"/>
                        </a:lnTo>
                        <a:lnTo>
                          <a:pt x="1559" y="2606"/>
                        </a:lnTo>
                        <a:lnTo>
                          <a:pt x="1511" y="2728"/>
                        </a:lnTo>
                        <a:lnTo>
                          <a:pt x="1486" y="2850"/>
                        </a:lnTo>
                        <a:lnTo>
                          <a:pt x="1486" y="2996"/>
                        </a:lnTo>
                        <a:lnTo>
                          <a:pt x="1511" y="3118"/>
                        </a:lnTo>
                        <a:lnTo>
                          <a:pt x="1559" y="3240"/>
                        </a:lnTo>
                        <a:lnTo>
                          <a:pt x="1632" y="3337"/>
                        </a:lnTo>
                        <a:lnTo>
                          <a:pt x="2533" y="4482"/>
                        </a:lnTo>
                        <a:lnTo>
                          <a:pt x="2533" y="4482"/>
                        </a:lnTo>
                        <a:lnTo>
                          <a:pt x="2387" y="4750"/>
                        </a:lnTo>
                        <a:lnTo>
                          <a:pt x="2266" y="5042"/>
                        </a:lnTo>
                        <a:lnTo>
                          <a:pt x="2168" y="5334"/>
                        </a:lnTo>
                        <a:lnTo>
                          <a:pt x="2071" y="5626"/>
                        </a:lnTo>
                        <a:lnTo>
                          <a:pt x="634" y="5772"/>
                        </a:lnTo>
                        <a:lnTo>
                          <a:pt x="634" y="5772"/>
                        </a:lnTo>
                        <a:lnTo>
                          <a:pt x="512" y="5821"/>
                        </a:lnTo>
                        <a:lnTo>
                          <a:pt x="390" y="5870"/>
                        </a:lnTo>
                        <a:lnTo>
                          <a:pt x="268" y="5943"/>
                        </a:lnTo>
                        <a:lnTo>
                          <a:pt x="171" y="6016"/>
                        </a:lnTo>
                        <a:lnTo>
                          <a:pt x="98" y="6138"/>
                        </a:lnTo>
                        <a:lnTo>
                          <a:pt x="49" y="6235"/>
                        </a:lnTo>
                        <a:lnTo>
                          <a:pt x="1" y="6381"/>
                        </a:lnTo>
                        <a:lnTo>
                          <a:pt x="1" y="6503"/>
                        </a:lnTo>
                        <a:lnTo>
                          <a:pt x="1" y="7453"/>
                        </a:lnTo>
                        <a:lnTo>
                          <a:pt x="1" y="7453"/>
                        </a:lnTo>
                        <a:lnTo>
                          <a:pt x="1" y="7599"/>
                        </a:lnTo>
                        <a:lnTo>
                          <a:pt x="49" y="7721"/>
                        </a:lnTo>
                        <a:lnTo>
                          <a:pt x="98" y="7843"/>
                        </a:lnTo>
                        <a:lnTo>
                          <a:pt x="171" y="7940"/>
                        </a:lnTo>
                        <a:lnTo>
                          <a:pt x="268" y="8037"/>
                        </a:lnTo>
                        <a:lnTo>
                          <a:pt x="390" y="8111"/>
                        </a:lnTo>
                        <a:lnTo>
                          <a:pt x="512" y="8159"/>
                        </a:lnTo>
                        <a:lnTo>
                          <a:pt x="634" y="8184"/>
                        </a:lnTo>
                        <a:lnTo>
                          <a:pt x="2071" y="8354"/>
                        </a:lnTo>
                        <a:lnTo>
                          <a:pt x="2071" y="8354"/>
                        </a:lnTo>
                        <a:lnTo>
                          <a:pt x="2168" y="8646"/>
                        </a:lnTo>
                        <a:lnTo>
                          <a:pt x="2266" y="8914"/>
                        </a:lnTo>
                        <a:lnTo>
                          <a:pt x="2387" y="9206"/>
                        </a:lnTo>
                        <a:lnTo>
                          <a:pt x="2533" y="9474"/>
                        </a:lnTo>
                        <a:lnTo>
                          <a:pt x="1632" y="10619"/>
                        </a:lnTo>
                        <a:lnTo>
                          <a:pt x="1632" y="10619"/>
                        </a:lnTo>
                        <a:lnTo>
                          <a:pt x="1559" y="10741"/>
                        </a:lnTo>
                        <a:lnTo>
                          <a:pt x="1511" y="10863"/>
                        </a:lnTo>
                        <a:lnTo>
                          <a:pt x="1486" y="10984"/>
                        </a:lnTo>
                        <a:lnTo>
                          <a:pt x="1486" y="11106"/>
                        </a:lnTo>
                        <a:lnTo>
                          <a:pt x="1511" y="11228"/>
                        </a:lnTo>
                        <a:lnTo>
                          <a:pt x="1559" y="11350"/>
                        </a:lnTo>
                        <a:lnTo>
                          <a:pt x="1608" y="11472"/>
                        </a:lnTo>
                        <a:lnTo>
                          <a:pt x="1705" y="11569"/>
                        </a:lnTo>
                        <a:lnTo>
                          <a:pt x="2387" y="12251"/>
                        </a:lnTo>
                        <a:lnTo>
                          <a:pt x="2387" y="12251"/>
                        </a:lnTo>
                        <a:lnTo>
                          <a:pt x="2485" y="12348"/>
                        </a:lnTo>
                        <a:lnTo>
                          <a:pt x="2582" y="12397"/>
                        </a:lnTo>
                        <a:lnTo>
                          <a:pt x="2728" y="12446"/>
                        </a:lnTo>
                        <a:lnTo>
                          <a:pt x="2850" y="12470"/>
                        </a:lnTo>
                        <a:lnTo>
                          <a:pt x="2972" y="12470"/>
                        </a:lnTo>
                        <a:lnTo>
                          <a:pt x="3094" y="12421"/>
                        </a:lnTo>
                        <a:lnTo>
                          <a:pt x="3215" y="12373"/>
                        </a:lnTo>
                        <a:lnTo>
                          <a:pt x="3337" y="12324"/>
                        </a:lnTo>
                        <a:lnTo>
                          <a:pt x="4482" y="11423"/>
                        </a:lnTo>
                        <a:lnTo>
                          <a:pt x="4482" y="11423"/>
                        </a:lnTo>
                        <a:lnTo>
                          <a:pt x="4750" y="11545"/>
                        </a:lnTo>
                        <a:lnTo>
                          <a:pt x="5018" y="11691"/>
                        </a:lnTo>
                        <a:lnTo>
                          <a:pt x="5310" y="11788"/>
                        </a:lnTo>
                        <a:lnTo>
                          <a:pt x="5602" y="11886"/>
                        </a:lnTo>
                        <a:lnTo>
                          <a:pt x="5773" y="13322"/>
                        </a:lnTo>
                        <a:lnTo>
                          <a:pt x="5773" y="13322"/>
                        </a:lnTo>
                        <a:lnTo>
                          <a:pt x="5797" y="13444"/>
                        </a:lnTo>
                        <a:lnTo>
                          <a:pt x="5846" y="13566"/>
                        </a:lnTo>
                        <a:lnTo>
                          <a:pt x="5919" y="13688"/>
                        </a:lnTo>
                        <a:lnTo>
                          <a:pt x="6016" y="13785"/>
                        </a:lnTo>
                        <a:lnTo>
                          <a:pt x="6114" y="13858"/>
                        </a:lnTo>
                        <a:lnTo>
                          <a:pt x="6235" y="13907"/>
                        </a:lnTo>
                        <a:lnTo>
                          <a:pt x="6357" y="13956"/>
                        </a:lnTo>
                        <a:lnTo>
                          <a:pt x="6479" y="13956"/>
                        </a:lnTo>
                        <a:lnTo>
                          <a:pt x="7453" y="13956"/>
                        </a:lnTo>
                        <a:lnTo>
                          <a:pt x="7453" y="13956"/>
                        </a:lnTo>
                        <a:lnTo>
                          <a:pt x="7575" y="13956"/>
                        </a:lnTo>
                        <a:lnTo>
                          <a:pt x="7721" y="13907"/>
                        </a:lnTo>
                        <a:lnTo>
                          <a:pt x="7818" y="13858"/>
                        </a:lnTo>
                        <a:lnTo>
                          <a:pt x="7940" y="13785"/>
                        </a:lnTo>
                        <a:lnTo>
                          <a:pt x="8013" y="13688"/>
                        </a:lnTo>
                        <a:lnTo>
                          <a:pt x="8086" y="13566"/>
                        </a:lnTo>
                        <a:lnTo>
                          <a:pt x="8135" y="13444"/>
                        </a:lnTo>
                        <a:lnTo>
                          <a:pt x="8159" y="13322"/>
                        </a:lnTo>
                        <a:lnTo>
                          <a:pt x="8330" y="11886"/>
                        </a:lnTo>
                        <a:lnTo>
                          <a:pt x="8330" y="11886"/>
                        </a:lnTo>
                        <a:lnTo>
                          <a:pt x="8622" y="11788"/>
                        </a:lnTo>
                        <a:lnTo>
                          <a:pt x="8914" y="11691"/>
                        </a:lnTo>
                        <a:lnTo>
                          <a:pt x="9207" y="11545"/>
                        </a:lnTo>
                        <a:lnTo>
                          <a:pt x="9475" y="11423"/>
                        </a:lnTo>
                        <a:lnTo>
                          <a:pt x="10619" y="12324"/>
                        </a:lnTo>
                        <a:lnTo>
                          <a:pt x="10619" y="12324"/>
                        </a:lnTo>
                        <a:lnTo>
                          <a:pt x="10717" y="12373"/>
                        </a:lnTo>
                        <a:lnTo>
                          <a:pt x="10838" y="12421"/>
                        </a:lnTo>
                        <a:lnTo>
                          <a:pt x="10960" y="12470"/>
                        </a:lnTo>
                        <a:lnTo>
                          <a:pt x="11106" y="12470"/>
                        </a:lnTo>
                        <a:lnTo>
                          <a:pt x="11228" y="12446"/>
                        </a:lnTo>
                        <a:lnTo>
                          <a:pt x="11350" y="12397"/>
                        </a:lnTo>
                        <a:lnTo>
                          <a:pt x="11472" y="12348"/>
                        </a:lnTo>
                        <a:lnTo>
                          <a:pt x="11569" y="12251"/>
                        </a:lnTo>
                        <a:lnTo>
                          <a:pt x="12251" y="11569"/>
                        </a:lnTo>
                        <a:lnTo>
                          <a:pt x="12251" y="11569"/>
                        </a:lnTo>
                        <a:lnTo>
                          <a:pt x="12324" y="11472"/>
                        </a:lnTo>
                        <a:lnTo>
                          <a:pt x="12397" y="11350"/>
                        </a:lnTo>
                        <a:lnTo>
                          <a:pt x="12422" y="11228"/>
                        </a:lnTo>
                        <a:lnTo>
                          <a:pt x="12446" y="11106"/>
                        </a:lnTo>
                        <a:lnTo>
                          <a:pt x="12446" y="10984"/>
                        </a:lnTo>
                        <a:lnTo>
                          <a:pt x="12422" y="10863"/>
                        </a:lnTo>
                        <a:lnTo>
                          <a:pt x="12373" y="10741"/>
                        </a:lnTo>
                        <a:lnTo>
                          <a:pt x="12300" y="10619"/>
                        </a:lnTo>
                        <a:lnTo>
                          <a:pt x="11399" y="9474"/>
                        </a:lnTo>
                        <a:lnTo>
                          <a:pt x="11399" y="9474"/>
                        </a:lnTo>
                        <a:lnTo>
                          <a:pt x="11545" y="9206"/>
                        </a:lnTo>
                        <a:lnTo>
                          <a:pt x="11667" y="8914"/>
                        </a:lnTo>
                        <a:lnTo>
                          <a:pt x="11788" y="8646"/>
                        </a:lnTo>
                        <a:lnTo>
                          <a:pt x="11861" y="8354"/>
                        </a:lnTo>
                        <a:lnTo>
                          <a:pt x="13323" y="8184"/>
                        </a:lnTo>
                        <a:lnTo>
                          <a:pt x="13323" y="8184"/>
                        </a:lnTo>
                        <a:lnTo>
                          <a:pt x="13444" y="8159"/>
                        </a:lnTo>
                        <a:lnTo>
                          <a:pt x="13566" y="8111"/>
                        </a:lnTo>
                        <a:lnTo>
                          <a:pt x="13664" y="8037"/>
                        </a:lnTo>
                        <a:lnTo>
                          <a:pt x="13761" y="7940"/>
                        </a:lnTo>
                        <a:lnTo>
                          <a:pt x="13834" y="7843"/>
                        </a:lnTo>
                        <a:lnTo>
                          <a:pt x="13907" y="7721"/>
                        </a:lnTo>
                        <a:lnTo>
                          <a:pt x="13932" y="7599"/>
                        </a:lnTo>
                        <a:lnTo>
                          <a:pt x="13956" y="7453"/>
                        </a:lnTo>
                        <a:lnTo>
                          <a:pt x="13956" y="6503"/>
                        </a:lnTo>
                        <a:lnTo>
                          <a:pt x="13956" y="6503"/>
                        </a:lnTo>
                        <a:lnTo>
                          <a:pt x="13932" y="6381"/>
                        </a:lnTo>
                        <a:lnTo>
                          <a:pt x="13907" y="6235"/>
                        </a:lnTo>
                        <a:lnTo>
                          <a:pt x="13834" y="6138"/>
                        </a:lnTo>
                        <a:lnTo>
                          <a:pt x="13761" y="6016"/>
                        </a:lnTo>
                        <a:lnTo>
                          <a:pt x="13664" y="5943"/>
                        </a:lnTo>
                        <a:lnTo>
                          <a:pt x="13566" y="5870"/>
                        </a:lnTo>
                        <a:lnTo>
                          <a:pt x="13444" y="5821"/>
                        </a:lnTo>
                        <a:lnTo>
                          <a:pt x="13323" y="5772"/>
                        </a:lnTo>
                        <a:lnTo>
                          <a:pt x="13323" y="5772"/>
                        </a:lnTo>
                        <a:close/>
                        <a:moveTo>
                          <a:pt x="8573" y="8598"/>
                        </a:moveTo>
                        <a:lnTo>
                          <a:pt x="8573" y="8598"/>
                        </a:lnTo>
                        <a:lnTo>
                          <a:pt x="8403" y="8744"/>
                        </a:lnTo>
                        <a:lnTo>
                          <a:pt x="8232" y="8890"/>
                        </a:lnTo>
                        <a:lnTo>
                          <a:pt x="8038" y="8987"/>
                        </a:lnTo>
                        <a:lnTo>
                          <a:pt x="7818" y="9085"/>
                        </a:lnTo>
                        <a:lnTo>
                          <a:pt x="7624" y="9158"/>
                        </a:lnTo>
                        <a:lnTo>
                          <a:pt x="7404" y="9206"/>
                        </a:lnTo>
                        <a:lnTo>
                          <a:pt x="7185" y="9231"/>
                        </a:lnTo>
                        <a:lnTo>
                          <a:pt x="6966" y="9255"/>
                        </a:lnTo>
                        <a:lnTo>
                          <a:pt x="6747" y="9231"/>
                        </a:lnTo>
                        <a:lnTo>
                          <a:pt x="6528" y="9206"/>
                        </a:lnTo>
                        <a:lnTo>
                          <a:pt x="6333" y="9158"/>
                        </a:lnTo>
                        <a:lnTo>
                          <a:pt x="6114" y="9085"/>
                        </a:lnTo>
                        <a:lnTo>
                          <a:pt x="5919" y="8987"/>
                        </a:lnTo>
                        <a:lnTo>
                          <a:pt x="5724" y="8890"/>
                        </a:lnTo>
                        <a:lnTo>
                          <a:pt x="5529" y="8744"/>
                        </a:lnTo>
                        <a:lnTo>
                          <a:pt x="5359" y="8598"/>
                        </a:lnTo>
                        <a:lnTo>
                          <a:pt x="5359" y="8598"/>
                        </a:lnTo>
                        <a:lnTo>
                          <a:pt x="5212" y="8427"/>
                        </a:lnTo>
                        <a:lnTo>
                          <a:pt x="5066" y="8232"/>
                        </a:lnTo>
                        <a:lnTo>
                          <a:pt x="4969" y="8037"/>
                        </a:lnTo>
                        <a:lnTo>
                          <a:pt x="4871" y="7843"/>
                        </a:lnTo>
                        <a:lnTo>
                          <a:pt x="4798" y="7623"/>
                        </a:lnTo>
                        <a:lnTo>
                          <a:pt x="4750" y="7404"/>
                        </a:lnTo>
                        <a:lnTo>
                          <a:pt x="4701" y="7209"/>
                        </a:lnTo>
                        <a:lnTo>
                          <a:pt x="4701" y="6990"/>
                        </a:lnTo>
                        <a:lnTo>
                          <a:pt x="4701" y="6771"/>
                        </a:lnTo>
                        <a:lnTo>
                          <a:pt x="4750" y="6552"/>
                        </a:lnTo>
                        <a:lnTo>
                          <a:pt x="4798" y="6333"/>
                        </a:lnTo>
                        <a:lnTo>
                          <a:pt x="4871" y="6138"/>
                        </a:lnTo>
                        <a:lnTo>
                          <a:pt x="4969" y="5919"/>
                        </a:lnTo>
                        <a:lnTo>
                          <a:pt x="5066" y="5724"/>
                        </a:lnTo>
                        <a:lnTo>
                          <a:pt x="5212" y="5553"/>
                        </a:lnTo>
                        <a:lnTo>
                          <a:pt x="5359" y="5383"/>
                        </a:lnTo>
                        <a:lnTo>
                          <a:pt x="5359" y="5383"/>
                        </a:lnTo>
                        <a:lnTo>
                          <a:pt x="5529" y="5212"/>
                        </a:lnTo>
                        <a:lnTo>
                          <a:pt x="5724" y="5091"/>
                        </a:lnTo>
                        <a:lnTo>
                          <a:pt x="5919" y="4969"/>
                        </a:lnTo>
                        <a:lnTo>
                          <a:pt x="6114" y="4871"/>
                        </a:lnTo>
                        <a:lnTo>
                          <a:pt x="6333" y="4798"/>
                        </a:lnTo>
                        <a:lnTo>
                          <a:pt x="6528" y="4750"/>
                        </a:lnTo>
                        <a:lnTo>
                          <a:pt x="6747" y="4725"/>
                        </a:lnTo>
                        <a:lnTo>
                          <a:pt x="6966" y="4701"/>
                        </a:lnTo>
                        <a:lnTo>
                          <a:pt x="7185" y="4725"/>
                        </a:lnTo>
                        <a:lnTo>
                          <a:pt x="7404" y="4750"/>
                        </a:lnTo>
                        <a:lnTo>
                          <a:pt x="7624" y="4798"/>
                        </a:lnTo>
                        <a:lnTo>
                          <a:pt x="7818" y="4871"/>
                        </a:lnTo>
                        <a:lnTo>
                          <a:pt x="8038" y="4969"/>
                        </a:lnTo>
                        <a:lnTo>
                          <a:pt x="8232" y="5091"/>
                        </a:lnTo>
                        <a:lnTo>
                          <a:pt x="8403" y="5212"/>
                        </a:lnTo>
                        <a:lnTo>
                          <a:pt x="8573" y="5383"/>
                        </a:lnTo>
                        <a:lnTo>
                          <a:pt x="8573" y="5383"/>
                        </a:lnTo>
                        <a:lnTo>
                          <a:pt x="8744" y="5553"/>
                        </a:lnTo>
                        <a:lnTo>
                          <a:pt x="8866" y="5724"/>
                        </a:lnTo>
                        <a:lnTo>
                          <a:pt x="8987" y="5919"/>
                        </a:lnTo>
                        <a:lnTo>
                          <a:pt x="9085" y="6138"/>
                        </a:lnTo>
                        <a:lnTo>
                          <a:pt x="9158" y="6333"/>
                        </a:lnTo>
                        <a:lnTo>
                          <a:pt x="9207" y="6552"/>
                        </a:lnTo>
                        <a:lnTo>
                          <a:pt x="9231" y="6771"/>
                        </a:lnTo>
                        <a:lnTo>
                          <a:pt x="9231" y="6990"/>
                        </a:lnTo>
                        <a:lnTo>
                          <a:pt x="9231" y="7209"/>
                        </a:lnTo>
                        <a:lnTo>
                          <a:pt x="9207" y="7404"/>
                        </a:lnTo>
                        <a:lnTo>
                          <a:pt x="9158" y="7623"/>
                        </a:lnTo>
                        <a:lnTo>
                          <a:pt x="9085" y="7843"/>
                        </a:lnTo>
                        <a:lnTo>
                          <a:pt x="8987" y="8037"/>
                        </a:lnTo>
                        <a:lnTo>
                          <a:pt x="8866" y="8232"/>
                        </a:lnTo>
                        <a:lnTo>
                          <a:pt x="8744" y="8427"/>
                        </a:lnTo>
                        <a:lnTo>
                          <a:pt x="8573" y="8598"/>
                        </a:lnTo>
                        <a:lnTo>
                          <a:pt x="8573" y="8598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" name="Google Shape;297;p3"/>
                  <p:cNvSpPr/>
                  <p:nvPr/>
                </p:nvSpPr>
                <p:spPr>
                  <a:xfrm>
                    <a:off x="5566575" y="3193575"/>
                    <a:ext cx="198525" cy="198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41" h="7941" fill="none" extrusionOk="0">
                        <a:moveTo>
                          <a:pt x="7258" y="2144"/>
                        </a:moveTo>
                        <a:lnTo>
                          <a:pt x="6138" y="2388"/>
                        </a:lnTo>
                        <a:lnTo>
                          <a:pt x="6138" y="2388"/>
                        </a:lnTo>
                        <a:lnTo>
                          <a:pt x="6016" y="2217"/>
                        </a:lnTo>
                        <a:lnTo>
                          <a:pt x="5870" y="2071"/>
                        </a:lnTo>
                        <a:lnTo>
                          <a:pt x="6260" y="975"/>
                        </a:lnTo>
                        <a:lnTo>
                          <a:pt x="6260" y="975"/>
                        </a:lnTo>
                        <a:lnTo>
                          <a:pt x="6284" y="902"/>
                        </a:lnTo>
                        <a:lnTo>
                          <a:pt x="6284" y="829"/>
                        </a:lnTo>
                        <a:lnTo>
                          <a:pt x="6260" y="683"/>
                        </a:lnTo>
                        <a:lnTo>
                          <a:pt x="6162" y="561"/>
                        </a:lnTo>
                        <a:lnTo>
                          <a:pt x="6114" y="488"/>
                        </a:lnTo>
                        <a:lnTo>
                          <a:pt x="6065" y="464"/>
                        </a:lnTo>
                        <a:lnTo>
                          <a:pt x="5553" y="196"/>
                        </a:lnTo>
                        <a:lnTo>
                          <a:pt x="5553" y="196"/>
                        </a:lnTo>
                        <a:lnTo>
                          <a:pt x="5480" y="171"/>
                        </a:lnTo>
                        <a:lnTo>
                          <a:pt x="5407" y="171"/>
                        </a:lnTo>
                        <a:lnTo>
                          <a:pt x="5261" y="171"/>
                        </a:lnTo>
                        <a:lnTo>
                          <a:pt x="5115" y="244"/>
                        </a:lnTo>
                        <a:lnTo>
                          <a:pt x="5066" y="293"/>
                        </a:lnTo>
                        <a:lnTo>
                          <a:pt x="5018" y="342"/>
                        </a:lnTo>
                        <a:lnTo>
                          <a:pt x="4384" y="1316"/>
                        </a:lnTo>
                        <a:lnTo>
                          <a:pt x="4384" y="1316"/>
                        </a:lnTo>
                        <a:lnTo>
                          <a:pt x="4165" y="1292"/>
                        </a:lnTo>
                        <a:lnTo>
                          <a:pt x="3970" y="1292"/>
                        </a:lnTo>
                        <a:lnTo>
                          <a:pt x="3483" y="244"/>
                        </a:lnTo>
                        <a:lnTo>
                          <a:pt x="3483" y="244"/>
                        </a:lnTo>
                        <a:lnTo>
                          <a:pt x="3435" y="171"/>
                        </a:lnTo>
                        <a:lnTo>
                          <a:pt x="3386" y="123"/>
                        </a:lnTo>
                        <a:lnTo>
                          <a:pt x="3264" y="50"/>
                        </a:lnTo>
                        <a:lnTo>
                          <a:pt x="3118" y="1"/>
                        </a:lnTo>
                        <a:lnTo>
                          <a:pt x="3045" y="1"/>
                        </a:lnTo>
                        <a:lnTo>
                          <a:pt x="2972" y="25"/>
                        </a:lnTo>
                        <a:lnTo>
                          <a:pt x="2436" y="196"/>
                        </a:lnTo>
                        <a:lnTo>
                          <a:pt x="2436" y="196"/>
                        </a:lnTo>
                        <a:lnTo>
                          <a:pt x="2363" y="220"/>
                        </a:lnTo>
                        <a:lnTo>
                          <a:pt x="2290" y="269"/>
                        </a:lnTo>
                        <a:lnTo>
                          <a:pt x="2192" y="391"/>
                        </a:lnTo>
                        <a:lnTo>
                          <a:pt x="2144" y="537"/>
                        </a:lnTo>
                        <a:lnTo>
                          <a:pt x="2144" y="610"/>
                        </a:lnTo>
                        <a:lnTo>
                          <a:pt x="2144" y="683"/>
                        </a:lnTo>
                        <a:lnTo>
                          <a:pt x="2387" y="1828"/>
                        </a:lnTo>
                        <a:lnTo>
                          <a:pt x="2387" y="1828"/>
                        </a:lnTo>
                        <a:lnTo>
                          <a:pt x="2217" y="1949"/>
                        </a:lnTo>
                        <a:lnTo>
                          <a:pt x="2071" y="2095"/>
                        </a:lnTo>
                        <a:lnTo>
                          <a:pt x="999" y="1681"/>
                        </a:lnTo>
                        <a:lnTo>
                          <a:pt x="999" y="1681"/>
                        </a:lnTo>
                        <a:lnTo>
                          <a:pt x="926" y="1681"/>
                        </a:lnTo>
                        <a:lnTo>
                          <a:pt x="829" y="1657"/>
                        </a:lnTo>
                        <a:lnTo>
                          <a:pt x="682" y="1706"/>
                        </a:lnTo>
                        <a:lnTo>
                          <a:pt x="561" y="1779"/>
                        </a:lnTo>
                        <a:lnTo>
                          <a:pt x="512" y="1828"/>
                        </a:lnTo>
                        <a:lnTo>
                          <a:pt x="463" y="1901"/>
                        </a:lnTo>
                        <a:lnTo>
                          <a:pt x="220" y="2388"/>
                        </a:lnTo>
                        <a:lnTo>
                          <a:pt x="220" y="2388"/>
                        </a:lnTo>
                        <a:lnTo>
                          <a:pt x="195" y="2461"/>
                        </a:lnTo>
                        <a:lnTo>
                          <a:pt x="171" y="2534"/>
                        </a:lnTo>
                        <a:lnTo>
                          <a:pt x="195" y="2704"/>
                        </a:lnTo>
                        <a:lnTo>
                          <a:pt x="244" y="2826"/>
                        </a:lnTo>
                        <a:lnTo>
                          <a:pt x="293" y="2899"/>
                        </a:lnTo>
                        <a:lnTo>
                          <a:pt x="366" y="2948"/>
                        </a:lnTo>
                        <a:lnTo>
                          <a:pt x="1340" y="3581"/>
                        </a:lnTo>
                        <a:lnTo>
                          <a:pt x="1340" y="3581"/>
                        </a:lnTo>
                        <a:lnTo>
                          <a:pt x="1316" y="3776"/>
                        </a:lnTo>
                        <a:lnTo>
                          <a:pt x="1291" y="3995"/>
                        </a:lnTo>
                        <a:lnTo>
                          <a:pt x="244" y="4482"/>
                        </a:lnTo>
                        <a:lnTo>
                          <a:pt x="244" y="4482"/>
                        </a:lnTo>
                        <a:lnTo>
                          <a:pt x="195" y="4507"/>
                        </a:lnTo>
                        <a:lnTo>
                          <a:pt x="122" y="4555"/>
                        </a:lnTo>
                        <a:lnTo>
                          <a:pt x="49" y="4701"/>
                        </a:lnTo>
                        <a:lnTo>
                          <a:pt x="0" y="4848"/>
                        </a:lnTo>
                        <a:lnTo>
                          <a:pt x="25" y="4921"/>
                        </a:lnTo>
                        <a:lnTo>
                          <a:pt x="25" y="4994"/>
                        </a:lnTo>
                        <a:lnTo>
                          <a:pt x="220" y="5530"/>
                        </a:lnTo>
                        <a:lnTo>
                          <a:pt x="220" y="5530"/>
                        </a:lnTo>
                        <a:lnTo>
                          <a:pt x="244" y="5578"/>
                        </a:lnTo>
                        <a:lnTo>
                          <a:pt x="293" y="5651"/>
                        </a:lnTo>
                        <a:lnTo>
                          <a:pt x="390" y="5749"/>
                        </a:lnTo>
                        <a:lnTo>
                          <a:pt x="536" y="5797"/>
                        </a:lnTo>
                        <a:lnTo>
                          <a:pt x="609" y="5797"/>
                        </a:lnTo>
                        <a:lnTo>
                          <a:pt x="682" y="5797"/>
                        </a:lnTo>
                        <a:lnTo>
                          <a:pt x="1827" y="5554"/>
                        </a:lnTo>
                        <a:lnTo>
                          <a:pt x="1827" y="5554"/>
                        </a:lnTo>
                        <a:lnTo>
                          <a:pt x="1949" y="5724"/>
                        </a:lnTo>
                        <a:lnTo>
                          <a:pt x="2095" y="5870"/>
                        </a:lnTo>
                        <a:lnTo>
                          <a:pt x="1705" y="6966"/>
                        </a:lnTo>
                        <a:lnTo>
                          <a:pt x="1705" y="6966"/>
                        </a:lnTo>
                        <a:lnTo>
                          <a:pt x="1681" y="7040"/>
                        </a:lnTo>
                        <a:lnTo>
                          <a:pt x="1681" y="7113"/>
                        </a:lnTo>
                        <a:lnTo>
                          <a:pt x="1705" y="7259"/>
                        </a:lnTo>
                        <a:lnTo>
                          <a:pt x="1778" y="7380"/>
                        </a:lnTo>
                        <a:lnTo>
                          <a:pt x="1851" y="7429"/>
                        </a:lnTo>
                        <a:lnTo>
                          <a:pt x="1900" y="7478"/>
                        </a:lnTo>
                        <a:lnTo>
                          <a:pt x="2412" y="7721"/>
                        </a:lnTo>
                        <a:lnTo>
                          <a:pt x="2412" y="7721"/>
                        </a:lnTo>
                        <a:lnTo>
                          <a:pt x="2485" y="7770"/>
                        </a:lnTo>
                        <a:lnTo>
                          <a:pt x="2558" y="7770"/>
                        </a:lnTo>
                        <a:lnTo>
                          <a:pt x="2704" y="7770"/>
                        </a:lnTo>
                        <a:lnTo>
                          <a:pt x="2850" y="7697"/>
                        </a:lnTo>
                        <a:lnTo>
                          <a:pt x="2899" y="7648"/>
                        </a:lnTo>
                        <a:lnTo>
                          <a:pt x="2947" y="7600"/>
                        </a:lnTo>
                        <a:lnTo>
                          <a:pt x="3581" y="6625"/>
                        </a:lnTo>
                        <a:lnTo>
                          <a:pt x="3581" y="6625"/>
                        </a:lnTo>
                        <a:lnTo>
                          <a:pt x="3800" y="6650"/>
                        </a:lnTo>
                        <a:lnTo>
                          <a:pt x="3995" y="6650"/>
                        </a:lnTo>
                        <a:lnTo>
                          <a:pt x="4482" y="7697"/>
                        </a:lnTo>
                        <a:lnTo>
                          <a:pt x="4482" y="7697"/>
                        </a:lnTo>
                        <a:lnTo>
                          <a:pt x="4531" y="7770"/>
                        </a:lnTo>
                        <a:lnTo>
                          <a:pt x="4579" y="7819"/>
                        </a:lnTo>
                        <a:lnTo>
                          <a:pt x="4701" y="7892"/>
                        </a:lnTo>
                        <a:lnTo>
                          <a:pt x="4847" y="7941"/>
                        </a:lnTo>
                        <a:lnTo>
                          <a:pt x="4920" y="7941"/>
                        </a:lnTo>
                        <a:lnTo>
                          <a:pt x="4993" y="7916"/>
                        </a:lnTo>
                        <a:lnTo>
                          <a:pt x="5529" y="7746"/>
                        </a:lnTo>
                        <a:lnTo>
                          <a:pt x="5529" y="7746"/>
                        </a:lnTo>
                        <a:lnTo>
                          <a:pt x="5602" y="7721"/>
                        </a:lnTo>
                        <a:lnTo>
                          <a:pt x="5651" y="7673"/>
                        </a:lnTo>
                        <a:lnTo>
                          <a:pt x="5748" y="7551"/>
                        </a:lnTo>
                        <a:lnTo>
                          <a:pt x="5821" y="7405"/>
                        </a:lnTo>
                        <a:lnTo>
                          <a:pt x="5821" y="7332"/>
                        </a:lnTo>
                        <a:lnTo>
                          <a:pt x="5821" y="7259"/>
                        </a:lnTo>
                        <a:lnTo>
                          <a:pt x="5578" y="6114"/>
                        </a:lnTo>
                        <a:lnTo>
                          <a:pt x="5578" y="6114"/>
                        </a:lnTo>
                        <a:lnTo>
                          <a:pt x="5724" y="5992"/>
                        </a:lnTo>
                        <a:lnTo>
                          <a:pt x="5894" y="5846"/>
                        </a:lnTo>
                        <a:lnTo>
                          <a:pt x="6966" y="6260"/>
                        </a:lnTo>
                        <a:lnTo>
                          <a:pt x="6966" y="6260"/>
                        </a:lnTo>
                        <a:lnTo>
                          <a:pt x="7039" y="6260"/>
                        </a:lnTo>
                        <a:lnTo>
                          <a:pt x="7112" y="6285"/>
                        </a:lnTo>
                        <a:lnTo>
                          <a:pt x="7258" y="6236"/>
                        </a:lnTo>
                        <a:lnTo>
                          <a:pt x="7404" y="6163"/>
                        </a:lnTo>
                        <a:lnTo>
                          <a:pt x="7453" y="6114"/>
                        </a:lnTo>
                        <a:lnTo>
                          <a:pt x="7502" y="6041"/>
                        </a:lnTo>
                        <a:lnTo>
                          <a:pt x="7745" y="5530"/>
                        </a:lnTo>
                        <a:lnTo>
                          <a:pt x="7745" y="5530"/>
                        </a:lnTo>
                        <a:lnTo>
                          <a:pt x="7770" y="5481"/>
                        </a:lnTo>
                        <a:lnTo>
                          <a:pt x="7794" y="5383"/>
                        </a:lnTo>
                        <a:lnTo>
                          <a:pt x="7770" y="5237"/>
                        </a:lnTo>
                        <a:lnTo>
                          <a:pt x="7697" y="5115"/>
                        </a:lnTo>
                        <a:lnTo>
                          <a:pt x="7648" y="5042"/>
                        </a:lnTo>
                        <a:lnTo>
                          <a:pt x="7599" y="4994"/>
                        </a:lnTo>
                        <a:lnTo>
                          <a:pt x="6625" y="4360"/>
                        </a:lnTo>
                        <a:lnTo>
                          <a:pt x="6625" y="4360"/>
                        </a:lnTo>
                        <a:lnTo>
                          <a:pt x="6649" y="4166"/>
                        </a:lnTo>
                        <a:lnTo>
                          <a:pt x="6649" y="3946"/>
                        </a:lnTo>
                        <a:lnTo>
                          <a:pt x="7697" y="3459"/>
                        </a:lnTo>
                        <a:lnTo>
                          <a:pt x="7697" y="3459"/>
                        </a:lnTo>
                        <a:lnTo>
                          <a:pt x="7770" y="3435"/>
                        </a:lnTo>
                        <a:lnTo>
                          <a:pt x="7843" y="3386"/>
                        </a:lnTo>
                        <a:lnTo>
                          <a:pt x="7916" y="3240"/>
                        </a:lnTo>
                        <a:lnTo>
                          <a:pt x="7940" y="3094"/>
                        </a:lnTo>
                        <a:lnTo>
                          <a:pt x="7940" y="3021"/>
                        </a:lnTo>
                        <a:lnTo>
                          <a:pt x="7940" y="2948"/>
                        </a:lnTo>
                        <a:lnTo>
                          <a:pt x="7745" y="2412"/>
                        </a:lnTo>
                        <a:lnTo>
                          <a:pt x="7745" y="2412"/>
                        </a:lnTo>
                        <a:lnTo>
                          <a:pt x="7721" y="2339"/>
                        </a:lnTo>
                        <a:lnTo>
                          <a:pt x="7672" y="2290"/>
                        </a:lnTo>
                        <a:lnTo>
                          <a:pt x="7551" y="2193"/>
                        </a:lnTo>
                        <a:lnTo>
                          <a:pt x="7429" y="2144"/>
                        </a:lnTo>
                        <a:lnTo>
                          <a:pt x="7356" y="2144"/>
                        </a:lnTo>
                        <a:lnTo>
                          <a:pt x="7258" y="2144"/>
                        </a:lnTo>
                        <a:lnTo>
                          <a:pt x="7258" y="2144"/>
                        </a:lnTo>
                        <a:close/>
                        <a:moveTo>
                          <a:pt x="5480" y="4726"/>
                        </a:moveTo>
                        <a:lnTo>
                          <a:pt x="5480" y="4726"/>
                        </a:lnTo>
                        <a:lnTo>
                          <a:pt x="5383" y="4872"/>
                        </a:lnTo>
                        <a:lnTo>
                          <a:pt x="5286" y="4994"/>
                        </a:lnTo>
                        <a:lnTo>
                          <a:pt x="5188" y="5140"/>
                        </a:lnTo>
                        <a:lnTo>
                          <a:pt x="5066" y="5237"/>
                        </a:lnTo>
                        <a:lnTo>
                          <a:pt x="4945" y="5335"/>
                        </a:lnTo>
                        <a:lnTo>
                          <a:pt x="4798" y="5432"/>
                        </a:lnTo>
                        <a:lnTo>
                          <a:pt x="4652" y="5505"/>
                        </a:lnTo>
                        <a:lnTo>
                          <a:pt x="4506" y="5554"/>
                        </a:lnTo>
                        <a:lnTo>
                          <a:pt x="4360" y="5603"/>
                        </a:lnTo>
                        <a:lnTo>
                          <a:pt x="4190" y="5627"/>
                        </a:lnTo>
                        <a:lnTo>
                          <a:pt x="4043" y="5651"/>
                        </a:lnTo>
                        <a:lnTo>
                          <a:pt x="3873" y="5627"/>
                        </a:lnTo>
                        <a:lnTo>
                          <a:pt x="3702" y="5627"/>
                        </a:lnTo>
                        <a:lnTo>
                          <a:pt x="3556" y="5578"/>
                        </a:lnTo>
                        <a:lnTo>
                          <a:pt x="3386" y="5530"/>
                        </a:lnTo>
                        <a:lnTo>
                          <a:pt x="3240" y="5456"/>
                        </a:lnTo>
                        <a:lnTo>
                          <a:pt x="3240" y="5456"/>
                        </a:lnTo>
                        <a:lnTo>
                          <a:pt x="3094" y="5383"/>
                        </a:lnTo>
                        <a:lnTo>
                          <a:pt x="2947" y="5286"/>
                        </a:lnTo>
                        <a:lnTo>
                          <a:pt x="2826" y="5164"/>
                        </a:lnTo>
                        <a:lnTo>
                          <a:pt x="2704" y="5067"/>
                        </a:lnTo>
                        <a:lnTo>
                          <a:pt x="2606" y="4921"/>
                        </a:lnTo>
                        <a:lnTo>
                          <a:pt x="2533" y="4799"/>
                        </a:lnTo>
                        <a:lnTo>
                          <a:pt x="2460" y="4653"/>
                        </a:lnTo>
                        <a:lnTo>
                          <a:pt x="2387" y="4507"/>
                        </a:lnTo>
                        <a:lnTo>
                          <a:pt x="2363" y="4336"/>
                        </a:lnTo>
                        <a:lnTo>
                          <a:pt x="2314" y="4190"/>
                        </a:lnTo>
                        <a:lnTo>
                          <a:pt x="2314" y="4020"/>
                        </a:lnTo>
                        <a:lnTo>
                          <a:pt x="2314" y="3873"/>
                        </a:lnTo>
                        <a:lnTo>
                          <a:pt x="2339" y="3703"/>
                        </a:lnTo>
                        <a:lnTo>
                          <a:pt x="2363" y="3532"/>
                        </a:lnTo>
                        <a:lnTo>
                          <a:pt x="2412" y="3386"/>
                        </a:lnTo>
                        <a:lnTo>
                          <a:pt x="2485" y="3216"/>
                        </a:lnTo>
                        <a:lnTo>
                          <a:pt x="2485" y="3216"/>
                        </a:lnTo>
                        <a:lnTo>
                          <a:pt x="2582" y="3070"/>
                        </a:lnTo>
                        <a:lnTo>
                          <a:pt x="2680" y="2948"/>
                        </a:lnTo>
                        <a:lnTo>
                          <a:pt x="2777" y="2802"/>
                        </a:lnTo>
                        <a:lnTo>
                          <a:pt x="2899" y="2704"/>
                        </a:lnTo>
                        <a:lnTo>
                          <a:pt x="3020" y="2607"/>
                        </a:lnTo>
                        <a:lnTo>
                          <a:pt x="3167" y="2509"/>
                        </a:lnTo>
                        <a:lnTo>
                          <a:pt x="3313" y="2436"/>
                        </a:lnTo>
                        <a:lnTo>
                          <a:pt x="3459" y="2388"/>
                        </a:lnTo>
                        <a:lnTo>
                          <a:pt x="3605" y="2339"/>
                        </a:lnTo>
                        <a:lnTo>
                          <a:pt x="3775" y="2315"/>
                        </a:lnTo>
                        <a:lnTo>
                          <a:pt x="3922" y="2290"/>
                        </a:lnTo>
                        <a:lnTo>
                          <a:pt x="4092" y="2315"/>
                        </a:lnTo>
                        <a:lnTo>
                          <a:pt x="4263" y="2315"/>
                        </a:lnTo>
                        <a:lnTo>
                          <a:pt x="4409" y="2363"/>
                        </a:lnTo>
                        <a:lnTo>
                          <a:pt x="4579" y="2412"/>
                        </a:lnTo>
                        <a:lnTo>
                          <a:pt x="4725" y="2485"/>
                        </a:lnTo>
                        <a:lnTo>
                          <a:pt x="4725" y="2485"/>
                        </a:lnTo>
                        <a:lnTo>
                          <a:pt x="4871" y="2558"/>
                        </a:lnTo>
                        <a:lnTo>
                          <a:pt x="5018" y="2656"/>
                        </a:lnTo>
                        <a:lnTo>
                          <a:pt x="5139" y="2777"/>
                        </a:lnTo>
                        <a:lnTo>
                          <a:pt x="5261" y="2875"/>
                        </a:lnTo>
                        <a:lnTo>
                          <a:pt x="5359" y="3021"/>
                        </a:lnTo>
                        <a:lnTo>
                          <a:pt x="5432" y="3143"/>
                        </a:lnTo>
                        <a:lnTo>
                          <a:pt x="5505" y="3289"/>
                        </a:lnTo>
                        <a:lnTo>
                          <a:pt x="5578" y="3435"/>
                        </a:lnTo>
                        <a:lnTo>
                          <a:pt x="5602" y="3605"/>
                        </a:lnTo>
                        <a:lnTo>
                          <a:pt x="5626" y="3752"/>
                        </a:lnTo>
                        <a:lnTo>
                          <a:pt x="5651" y="3922"/>
                        </a:lnTo>
                        <a:lnTo>
                          <a:pt x="5651" y="4068"/>
                        </a:lnTo>
                        <a:lnTo>
                          <a:pt x="5626" y="4239"/>
                        </a:lnTo>
                        <a:lnTo>
                          <a:pt x="5602" y="4409"/>
                        </a:lnTo>
                        <a:lnTo>
                          <a:pt x="5553" y="4555"/>
                        </a:lnTo>
                        <a:lnTo>
                          <a:pt x="5480" y="4726"/>
                        </a:lnTo>
                        <a:lnTo>
                          <a:pt x="5480" y="4726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98" name="Google Shape;298;p3"/>
                <p:cNvGrpSpPr/>
                <p:nvPr/>
              </p:nvGrpSpPr>
              <p:grpSpPr>
                <a:xfrm>
                  <a:off x="3737550" y="1053702"/>
                  <a:ext cx="333700" cy="329077"/>
                  <a:chOff x="3292425" y="3664250"/>
                  <a:chExt cx="397025" cy="391525"/>
                </a:xfrm>
              </p:grpSpPr>
              <p:sp>
                <p:nvSpPr>
                  <p:cNvPr id="299" name="Google Shape;299;p3"/>
                  <p:cNvSpPr/>
                  <p:nvPr/>
                </p:nvSpPr>
                <p:spPr>
                  <a:xfrm>
                    <a:off x="3292425" y="3680675"/>
                    <a:ext cx="375100" cy="375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04" h="15004" fill="none" extrusionOk="0">
                        <a:moveTo>
                          <a:pt x="7502" y="1"/>
                        </a:moveTo>
                        <a:lnTo>
                          <a:pt x="7502" y="1"/>
                        </a:lnTo>
                        <a:lnTo>
                          <a:pt x="7112" y="1"/>
                        </a:lnTo>
                        <a:lnTo>
                          <a:pt x="6747" y="50"/>
                        </a:lnTo>
                        <a:lnTo>
                          <a:pt x="6357" y="98"/>
                        </a:lnTo>
                        <a:lnTo>
                          <a:pt x="5992" y="147"/>
                        </a:lnTo>
                        <a:lnTo>
                          <a:pt x="5627" y="244"/>
                        </a:lnTo>
                        <a:lnTo>
                          <a:pt x="5261" y="342"/>
                        </a:lnTo>
                        <a:lnTo>
                          <a:pt x="4921" y="464"/>
                        </a:lnTo>
                        <a:lnTo>
                          <a:pt x="4580" y="585"/>
                        </a:lnTo>
                        <a:lnTo>
                          <a:pt x="4239" y="732"/>
                        </a:lnTo>
                        <a:lnTo>
                          <a:pt x="3922" y="902"/>
                        </a:lnTo>
                        <a:lnTo>
                          <a:pt x="3605" y="1097"/>
                        </a:lnTo>
                        <a:lnTo>
                          <a:pt x="3313" y="1292"/>
                        </a:lnTo>
                        <a:lnTo>
                          <a:pt x="3021" y="1487"/>
                        </a:lnTo>
                        <a:lnTo>
                          <a:pt x="2729" y="1706"/>
                        </a:lnTo>
                        <a:lnTo>
                          <a:pt x="2461" y="1949"/>
                        </a:lnTo>
                        <a:lnTo>
                          <a:pt x="2193" y="2193"/>
                        </a:lnTo>
                        <a:lnTo>
                          <a:pt x="1949" y="2461"/>
                        </a:lnTo>
                        <a:lnTo>
                          <a:pt x="1706" y="2729"/>
                        </a:lnTo>
                        <a:lnTo>
                          <a:pt x="1486" y="3021"/>
                        </a:lnTo>
                        <a:lnTo>
                          <a:pt x="1292" y="3313"/>
                        </a:lnTo>
                        <a:lnTo>
                          <a:pt x="1097" y="3605"/>
                        </a:lnTo>
                        <a:lnTo>
                          <a:pt x="902" y="3922"/>
                        </a:lnTo>
                        <a:lnTo>
                          <a:pt x="731" y="4239"/>
                        </a:lnTo>
                        <a:lnTo>
                          <a:pt x="585" y="4580"/>
                        </a:lnTo>
                        <a:lnTo>
                          <a:pt x="464" y="4921"/>
                        </a:lnTo>
                        <a:lnTo>
                          <a:pt x="342" y="5262"/>
                        </a:lnTo>
                        <a:lnTo>
                          <a:pt x="244" y="5627"/>
                        </a:lnTo>
                        <a:lnTo>
                          <a:pt x="147" y="5992"/>
                        </a:lnTo>
                        <a:lnTo>
                          <a:pt x="98" y="6358"/>
                        </a:lnTo>
                        <a:lnTo>
                          <a:pt x="50" y="6747"/>
                        </a:lnTo>
                        <a:lnTo>
                          <a:pt x="1" y="7113"/>
                        </a:lnTo>
                        <a:lnTo>
                          <a:pt x="1" y="7502"/>
                        </a:lnTo>
                        <a:lnTo>
                          <a:pt x="1" y="7502"/>
                        </a:lnTo>
                        <a:lnTo>
                          <a:pt x="1" y="7892"/>
                        </a:lnTo>
                        <a:lnTo>
                          <a:pt x="50" y="8257"/>
                        </a:lnTo>
                        <a:lnTo>
                          <a:pt x="98" y="8647"/>
                        </a:lnTo>
                        <a:lnTo>
                          <a:pt x="147" y="9012"/>
                        </a:lnTo>
                        <a:lnTo>
                          <a:pt x="244" y="9378"/>
                        </a:lnTo>
                        <a:lnTo>
                          <a:pt x="342" y="9743"/>
                        </a:lnTo>
                        <a:lnTo>
                          <a:pt x="464" y="10084"/>
                        </a:lnTo>
                        <a:lnTo>
                          <a:pt x="585" y="10425"/>
                        </a:lnTo>
                        <a:lnTo>
                          <a:pt x="731" y="10766"/>
                        </a:lnTo>
                        <a:lnTo>
                          <a:pt x="902" y="11082"/>
                        </a:lnTo>
                        <a:lnTo>
                          <a:pt x="1097" y="11399"/>
                        </a:lnTo>
                        <a:lnTo>
                          <a:pt x="1292" y="11691"/>
                        </a:lnTo>
                        <a:lnTo>
                          <a:pt x="1486" y="11984"/>
                        </a:lnTo>
                        <a:lnTo>
                          <a:pt x="1706" y="12276"/>
                        </a:lnTo>
                        <a:lnTo>
                          <a:pt x="1949" y="12544"/>
                        </a:lnTo>
                        <a:lnTo>
                          <a:pt x="2193" y="12812"/>
                        </a:lnTo>
                        <a:lnTo>
                          <a:pt x="2461" y="13055"/>
                        </a:lnTo>
                        <a:lnTo>
                          <a:pt x="2729" y="13299"/>
                        </a:lnTo>
                        <a:lnTo>
                          <a:pt x="3021" y="13518"/>
                        </a:lnTo>
                        <a:lnTo>
                          <a:pt x="3313" y="13713"/>
                        </a:lnTo>
                        <a:lnTo>
                          <a:pt x="3605" y="13908"/>
                        </a:lnTo>
                        <a:lnTo>
                          <a:pt x="3922" y="14102"/>
                        </a:lnTo>
                        <a:lnTo>
                          <a:pt x="4239" y="14273"/>
                        </a:lnTo>
                        <a:lnTo>
                          <a:pt x="4580" y="14419"/>
                        </a:lnTo>
                        <a:lnTo>
                          <a:pt x="4921" y="14541"/>
                        </a:lnTo>
                        <a:lnTo>
                          <a:pt x="5261" y="14663"/>
                        </a:lnTo>
                        <a:lnTo>
                          <a:pt x="5627" y="14760"/>
                        </a:lnTo>
                        <a:lnTo>
                          <a:pt x="5992" y="14857"/>
                        </a:lnTo>
                        <a:lnTo>
                          <a:pt x="6357" y="14906"/>
                        </a:lnTo>
                        <a:lnTo>
                          <a:pt x="6747" y="14955"/>
                        </a:lnTo>
                        <a:lnTo>
                          <a:pt x="7112" y="15004"/>
                        </a:lnTo>
                        <a:lnTo>
                          <a:pt x="7502" y="15004"/>
                        </a:lnTo>
                        <a:lnTo>
                          <a:pt x="7502" y="15004"/>
                        </a:lnTo>
                        <a:lnTo>
                          <a:pt x="7892" y="15004"/>
                        </a:lnTo>
                        <a:lnTo>
                          <a:pt x="8257" y="14955"/>
                        </a:lnTo>
                        <a:lnTo>
                          <a:pt x="8647" y="14906"/>
                        </a:lnTo>
                        <a:lnTo>
                          <a:pt x="9012" y="14857"/>
                        </a:lnTo>
                        <a:lnTo>
                          <a:pt x="9377" y="14760"/>
                        </a:lnTo>
                        <a:lnTo>
                          <a:pt x="9743" y="14663"/>
                        </a:lnTo>
                        <a:lnTo>
                          <a:pt x="10084" y="14541"/>
                        </a:lnTo>
                        <a:lnTo>
                          <a:pt x="10425" y="14419"/>
                        </a:lnTo>
                        <a:lnTo>
                          <a:pt x="10766" y="14273"/>
                        </a:lnTo>
                        <a:lnTo>
                          <a:pt x="11082" y="14102"/>
                        </a:lnTo>
                        <a:lnTo>
                          <a:pt x="11399" y="13908"/>
                        </a:lnTo>
                        <a:lnTo>
                          <a:pt x="11691" y="13713"/>
                        </a:lnTo>
                        <a:lnTo>
                          <a:pt x="11983" y="13518"/>
                        </a:lnTo>
                        <a:lnTo>
                          <a:pt x="12276" y="13299"/>
                        </a:lnTo>
                        <a:lnTo>
                          <a:pt x="12544" y="13055"/>
                        </a:lnTo>
                        <a:lnTo>
                          <a:pt x="12812" y="12812"/>
                        </a:lnTo>
                        <a:lnTo>
                          <a:pt x="13055" y="12544"/>
                        </a:lnTo>
                        <a:lnTo>
                          <a:pt x="13299" y="12276"/>
                        </a:lnTo>
                        <a:lnTo>
                          <a:pt x="13518" y="11984"/>
                        </a:lnTo>
                        <a:lnTo>
                          <a:pt x="13713" y="11691"/>
                        </a:lnTo>
                        <a:lnTo>
                          <a:pt x="13907" y="11399"/>
                        </a:lnTo>
                        <a:lnTo>
                          <a:pt x="14102" y="11082"/>
                        </a:lnTo>
                        <a:lnTo>
                          <a:pt x="14273" y="10766"/>
                        </a:lnTo>
                        <a:lnTo>
                          <a:pt x="14419" y="10425"/>
                        </a:lnTo>
                        <a:lnTo>
                          <a:pt x="14541" y="10084"/>
                        </a:lnTo>
                        <a:lnTo>
                          <a:pt x="14662" y="9743"/>
                        </a:lnTo>
                        <a:lnTo>
                          <a:pt x="14760" y="9378"/>
                        </a:lnTo>
                        <a:lnTo>
                          <a:pt x="14857" y="9012"/>
                        </a:lnTo>
                        <a:lnTo>
                          <a:pt x="14906" y="8647"/>
                        </a:lnTo>
                        <a:lnTo>
                          <a:pt x="14955" y="8257"/>
                        </a:lnTo>
                        <a:lnTo>
                          <a:pt x="15003" y="7892"/>
                        </a:lnTo>
                        <a:lnTo>
                          <a:pt x="15003" y="7502"/>
                        </a:lnTo>
                        <a:lnTo>
                          <a:pt x="7502" y="7502"/>
                        </a:lnTo>
                        <a:lnTo>
                          <a:pt x="7502" y="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" name="Google Shape;300;p3"/>
                  <p:cNvSpPr/>
                  <p:nvPr/>
                </p:nvSpPr>
                <p:spPr>
                  <a:xfrm>
                    <a:off x="3504325" y="3664250"/>
                    <a:ext cx="131525" cy="153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61" h="6138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390" y="25"/>
                        </a:lnTo>
                        <a:lnTo>
                          <a:pt x="780" y="98"/>
                        </a:lnTo>
                        <a:lnTo>
                          <a:pt x="1169" y="171"/>
                        </a:lnTo>
                        <a:lnTo>
                          <a:pt x="1559" y="268"/>
                        </a:lnTo>
                        <a:lnTo>
                          <a:pt x="1924" y="414"/>
                        </a:lnTo>
                        <a:lnTo>
                          <a:pt x="2314" y="560"/>
                        </a:lnTo>
                        <a:lnTo>
                          <a:pt x="2655" y="731"/>
                        </a:lnTo>
                        <a:lnTo>
                          <a:pt x="3020" y="901"/>
                        </a:lnTo>
                        <a:lnTo>
                          <a:pt x="3020" y="901"/>
                        </a:lnTo>
                        <a:lnTo>
                          <a:pt x="3337" y="1121"/>
                        </a:lnTo>
                        <a:lnTo>
                          <a:pt x="3654" y="1340"/>
                        </a:lnTo>
                        <a:lnTo>
                          <a:pt x="3946" y="1559"/>
                        </a:lnTo>
                        <a:lnTo>
                          <a:pt x="4238" y="1803"/>
                        </a:lnTo>
                        <a:lnTo>
                          <a:pt x="4530" y="2070"/>
                        </a:lnTo>
                        <a:lnTo>
                          <a:pt x="4774" y="2363"/>
                        </a:lnTo>
                        <a:lnTo>
                          <a:pt x="5017" y="2655"/>
                        </a:lnTo>
                        <a:lnTo>
                          <a:pt x="5261" y="2972"/>
                        </a:lnTo>
                        <a:lnTo>
                          <a:pt x="0" y="613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3"/>
                  <p:cNvSpPr/>
                  <p:nvPr/>
                </p:nvSpPr>
                <p:spPr>
                  <a:xfrm>
                    <a:off x="3501875" y="3749500"/>
                    <a:ext cx="187575" cy="96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03" h="3873" fill="none" extrusionOk="0">
                        <a:moveTo>
                          <a:pt x="6431" y="0"/>
                        </a:moveTo>
                        <a:lnTo>
                          <a:pt x="1" y="3872"/>
                        </a:lnTo>
                        <a:lnTo>
                          <a:pt x="7502" y="3872"/>
                        </a:lnTo>
                        <a:lnTo>
                          <a:pt x="7502" y="3872"/>
                        </a:lnTo>
                        <a:lnTo>
                          <a:pt x="7478" y="3337"/>
                        </a:lnTo>
                        <a:lnTo>
                          <a:pt x="7429" y="2825"/>
                        </a:lnTo>
                        <a:lnTo>
                          <a:pt x="7332" y="2314"/>
                        </a:lnTo>
                        <a:lnTo>
                          <a:pt x="7210" y="1827"/>
                        </a:lnTo>
                        <a:lnTo>
                          <a:pt x="7064" y="1340"/>
                        </a:lnTo>
                        <a:lnTo>
                          <a:pt x="6893" y="877"/>
                        </a:lnTo>
                        <a:lnTo>
                          <a:pt x="6674" y="438"/>
                        </a:lnTo>
                        <a:lnTo>
                          <a:pt x="6431" y="0"/>
                        </a:lnTo>
                        <a:lnTo>
                          <a:pt x="6431" y="0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302" name="Google Shape;302;p3"/>
              <p:cNvGrpSpPr/>
              <p:nvPr/>
            </p:nvGrpSpPr>
            <p:grpSpPr>
              <a:xfrm>
                <a:off x="1047115" y="1470448"/>
                <a:ext cx="3894631" cy="342399"/>
                <a:chOff x="176104" y="1851448"/>
                <a:chExt cx="3894631" cy="342399"/>
              </a:xfrm>
            </p:grpSpPr>
            <p:grpSp>
              <p:nvGrpSpPr>
                <p:cNvPr id="303" name="Google Shape;303;p3"/>
                <p:cNvGrpSpPr/>
                <p:nvPr/>
              </p:nvGrpSpPr>
              <p:grpSpPr>
                <a:xfrm>
                  <a:off x="2023106" y="1859895"/>
                  <a:ext cx="345971" cy="325505"/>
                  <a:chOff x="5972700" y="2330200"/>
                  <a:chExt cx="411625" cy="387275"/>
                </a:xfrm>
              </p:grpSpPr>
              <p:sp>
                <p:nvSpPr>
                  <p:cNvPr id="304" name="Google Shape;304;p3"/>
                  <p:cNvSpPr/>
                  <p:nvPr/>
                </p:nvSpPr>
                <p:spPr>
                  <a:xfrm>
                    <a:off x="5972700" y="2476950"/>
                    <a:ext cx="98050" cy="219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22" h="8793" fill="none" extrusionOk="0">
                        <a:moveTo>
                          <a:pt x="0" y="0"/>
                        </a:moveTo>
                        <a:lnTo>
                          <a:pt x="0" y="8792"/>
                        </a:lnTo>
                        <a:lnTo>
                          <a:pt x="3921" y="8792"/>
                        </a:lnTo>
                        <a:lnTo>
                          <a:pt x="3921" y="0"/>
                        </a:lnTo>
                        <a:lnTo>
                          <a:pt x="0" y="0"/>
                        </a:lnTo>
                        <a:close/>
                        <a:moveTo>
                          <a:pt x="2411" y="2411"/>
                        </a:moveTo>
                        <a:lnTo>
                          <a:pt x="2411" y="2411"/>
                        </a:lnTo>
                        <a:lnTo>
                          <a:pt x="2265" y="2387"/>
                        </a:lnTo>
                        <a:lnTo>
                          <a:pt x="2143" y="2363"/>
                        </a:lnTo>
                        <a:lnTo>
                          <a:pt x="2022" y="2290"/>
                        </a:lnTo>
                        <a:lnTo>
                          <a:pt x="1924" y="2216"/>
                        </a:lnTo>
                        <a:lnTo>
                          <a:pt x="1827" y="2095"/>
                        </a:lnTo>
                        <a:lnTo>
                          <a:pt x="1754" y="1973"/>
                        </a:lnTo>
                        <a:lnTo>
                          <a:pt x="1729" y="1851"/>
                        </a:lnTo>
                        <a:lnTo>
                          <a:pt x="1705" y="1705"/>
                        </a:lnTo>
                        <a:lnTo>
                          <a:pt x="1705" y="1705"/>
                        </a:lnTo>
                        <a:lnTo>
                          <a:pt x="1729" y="1559"/>
                        </a:lnTo>
                        <a:lnTo>
                          <a:pt x="1754" y="1437"/>
                        </a:lnTo>
                        <a:lnTo>
                          <a:pt x="1827" y="1315"/>
                        </a:lnTo>
                        <a:lnTo>
                          <a:pt x="1924" y="1218"/>
                        </a:lnTo>
                        <a:lnTo>
                          <a:pt x="2022" y="1120"/>
                        </a:lnTo>
                        <a:lnTo>
                          <a:pt x="2143" y="1072"/>
                        </a:lnTo>
                        <a:lnTo>
                          <a:pt x="2265" y="1023"/>
                        </a:lnTo>
                        <a:lnTo>
                          <a:pt x="2411" y="999"/>
                        </a:lnTo>
                        <a:lnTo>
                          <a:pt x="2411" y="999"/>
                        </a:lnTo>
                        <a:lnTo>
                          <a:pt x="2557" y="1023"/>
                        </a:lnTo>
                        <a:lnTo>
                          <a:pt x="2679" y="1072"/>
                        </a:lnTo>
                        <a:lnTo>
                          <a:pt x="2801" y="1120"/>
                        </a:lnTo>
                        <a:lnTo>
                          <a:pt x="2898" y="1218"/>
                        </a:lnTo>
                        <a:lnTo>
                          <a:pt x="2996" y="1315"/>
                        </a:lnTo>
                        <a:lnTo>
                          <a:pt x="3069" y="1437"/>
                        </a:lnTo>
                        <a:lnTo>
                          <a:pt x="3093" y="1559"/>
                        </a:lnTo>
                        <a:lnTo>
                          <a:pt x="3118" y="1705"/>
                        </a:lnTo>
                        <a:lnTo>
                          <a:pt x="3118" y="1705"/>
                        </a:lnTo>
                        <a:lnTo>
                          <a:pt x="3093" y="1851"/>
                        </a:lnTo>
                        <a:lnTo>
                          <a:pt x="3069" y="1973"/>
                        </a:lnTo>
                        <a:lnTo>
                          <a:pt x="2996" y="2095"/>
                        </a:lnTo>
                        <a:lnTo>
                          <a:pt x="2898" y="2216"/>
                        </a:lnTo>
                        <a:lnTo>
                          <a:pt x="2801" y="2290"/>
                        </a:lnTo>
                        <a:lnTo>
                          <a:pt x="2679" y="2363"/>
                        </a:lnTo>
                        <a:lnTo>
                          <a:pt x="2557" y="2387"/>
                        </a:lnTo>
                        <a:lnTo>
                          <a:pt x="2411" y="2411"/>
                        </a:lnTo>
                        <a:lnTo>
                          <a:pt x="2411" y="241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3"/>
                  <p:cNvSpPr/>
                  <p:nvPr/>
                </p:nvSpPr>
                <p:spPr>
                  <a:xfrm>
                    <a:off x="6078025" y="2330200"/>
                    <a:ext cx="306300" cy="387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52" h="15491" fill="none" extrusionOk="0">
                        <a:moveTo>
                          <a:pt x="1" y="13396"/>
                        </a:moveTo>
                        <a:lnTo>
                          <a:pt x="1511" y="13396"/>
                        </a:lnTo>
                        <a:lnTo>
                          <a:pt x="1511" y="13396"/>
                        </a:lnTo>
                        <a:lnTo>
                          <a:pt x="1998" y="13639"/>
                        </a:lnTo>
                        <a:lnTo>
                          <a:pt x="2680" y="13932"/>
                        </a:lnTo>
                        <a:lnTo>
                          <a:pt x="3556" y="14273"/>
                        </a:lnTo>
                        <a:lnTo>
                          <a:pt x="4531" y="14638"/>
                        </a:lnTo>
                        <a:lnTo>
                          <a:pt x="5578" y="14955"/>
                        </a:lnTo>
                        <a:lnTo>
                          <a:pt x="6114" y="15101"/>
                        </a:lnTo>
                        <a:lnTo>
                          <a:pt x="6650" y="15222"/>
                        </a:lnTo>
                        <a:lnTo>
                          <a:pt x="7161" y="15344"/>
                        </a:lnTo>
                        <a:lnTo>
                          <a:pt x="7672" y="15417"/>
                        </a:lnTo>
                        <a:lnTo>
                          <a:pt x="8135" y="15466"/>
                        </a:lnTo>
                        <a:lnTo>
                          <a:pt x="8598" y="15490"/>
                        </a:lnTo>
                        <a:lnTo>
                          <a:pt x="8598" y="15490"/>
                        </a:lnTo>
                        <a:lnTo>
                          <a:pt x="9377" y="15490"/>
                        </a:lnTo>
                        <a:lnTo>
                          <a:pt x="9791" y="15466"/>
                        </a:lnTo>
                        <a:lnTo>
                          <a:pt x="10181" y="15417"/>
                        </a:lnTo>
                        <a:lnTo>
                          <a:pt x="10522" y="15320"/>
                        </a:lnTo>
                        <a:lnTo>
                          <a:pt x="10692" y="15271"/>
                        </a:lnTo>
                        <a:lnTo>
                          <a:pt x="10814" y="15222"/>
                        </a:lnTo>
                        <a:lnTo>
                          <a:pt x="10936" y="15149"/>
                        </a:lnTo>
                        <a:lnTo>
                          <a:pt x="11033" y="15052"/>
                        </a:lnTo>
                        <a:lnTo>
                          <a:pt x="11082" y="14955"/>
                        </a:lnTo>
                        <a:lnTo>
                          <a:pt x="11131" y="14833"/>
                        </a:lnTo>
                        <a:lnTo>
                          <a:pt x="11204" y="14126"/>
                        </a:lnTo>
                        <a:lnTo>
                          <a:pt x="11204" y="14126"/>
                        </a:lnTo>
                        <a:lnTo>
                          <a:pt x="11180" y="13956"/>
                        </a:lnTo>
                        <a:lnTo>
                          <a:pt x="11131" y="13810"/>
                        </a:lnTo>
                        <a:lnTo>
                          <a:pt x="11033" y="13664"/>
                        </a:lnTo>
                        <a:lnTo>
                          <a:pt x="10887" y="13542"/>
                        </a:lnTo>
                        <a:lnTo>
                          <a:pt x="10887" y="13542"/>
                        </a:lnTo>
                        <a:lnTo>
                          <a:pt x="11009" y="13518"/>
                        </a:lnTo>
                        <a:lnTo>
                          <a:pt x="11131" y="13469"/>
                        </a:lnTo>
                        <a:lnTo>
                          <a:pt x="11253" y="13420"/>
                        </a:lnTo>
                        <a:lnTo>
                          <a:pt x="11350" y="13323"/>
                        </a:lnTo>
                        <a:lnTo>
                          <a:pt x="11423" y="13225"/>
                        </a:lnTo>
                        <a:lnTo>
                          <a:pt x="11496" y="13104"/>
                        </a:lnTo>
                        <a:lnTo>
                          <a:pt x="11545" y="12957"/>
                        </a:lnTo>
                        <a:lnTo>
                          <a:pt x="11569" y="12836"/>
                        </a:lnTo>
                        <a:lnTo>
                          <a:pt x="11642" y="11959"/>
                        </a:lnTo>
                        <a:lnTo>
                          <a:pt x="11642" y="11959"/>
                        </a:lnTo>
                        <a:lnTo>
                          <a:pt x="11642" y="11837"/>
                        </a:lnTo>
                        <a:lnTo>
                          <a:pt x="11642" y="11740"/>
                        </a:lnTo>
                        <a:lnTo>
                          <a:pt x="11618" y="11618"/>
                        </a:lnTo>
                        <a:lnTo>
                          <a:pt x="11569" y="11521"/>
                        </a:lnTo>
                        <a:lnTo>
                          <a:pt x="11447" y="11350"/>
                        </a:lnTo>
                        <a:lnTo>
                          <a:pt x="11374" y="11277"/>
                        </a:lnTo>
                        <a:lnTo>
                          <a:pt x="11301" y="11204"/>
                        </a:lnTo>
                        <a:lnTo>
                          <a:pt x="11301" y="11204"/>
                        </a:lnTo>
                        <a:lnTo>
                          <a:pt x="11423" y="11180"/>
                        </a:lnTo>
                        <a:lnTo>
                          <a:pt x="11521" y="11131"/>
                        </a:lnTo>
                        <a:lnTo>
                          <a:pt x="11618" y="11058"/>
                        </a:lnTo>
                        <a:lnTo>
                          <a:pt x="11715" y="10960"/>
                        </a:lnTo>
                        <a:lnTo>
                          <a:pt x="11788" y="10863"/>
                        </a:lnTo>
                        <a:lnTo>
                          <a:pt x="11837" y="10766"/>
                        </a:lnTo>
                        <a:lnTo>
                          <a:pt x="11886" y="10644"/>
                        </a:lnTo>
                        <a:lnTo>
                          <a:pt x="11910" y="10498"/>
                        </a:lnTo>
                        <a:lnTo>
                          <a:pt x="11983" y="9645"/>
                        </a:lnTo>
                        <a:lnTo>
                          <a:pt x="11983" y="9645"/>
                        </a:lnTo>
                        <a:lnTo>
                          <a:pt x="11983" y="9523"/>
                        </a:lnTo>
                        <a:lnTo>
                          <a:pt x="11983" y="9402"/>
                        </a:lnTo>
                        <a:lnTo>
                          <a:pt x="11959" y="9280"/>
                        </a:lnTo>
                        <a:lnTo>
                          <a:pt x="11910" y="9182"/>
                        </a:lnTo>
                        <a:lnTo>
                          <a:pt x="11861" y="9085"/>
                        </a:lnTo>
                        <a:lnTo>
                          <a:pt x="11788" y="9012"/>
                        </a:lnTo>
                        <a:lnTo>
                          <a:pt x="11715" y="8939"/>
                        </a:lnTo>
                        <a:lnTo>
                          <a:pt x="11618" y="8866"/>
                        </a:lnTo>
                        <a:lnTo>
                          <a:pt x="11618" y="8866"/>
                        </a:lnTo>
                        <a:lnTo>
                          <a:pt x="11715" y="8841"/>
                        </a:lnTo>
                        <a:lnTo>
                          <a:pt x="11813" y="8768"/>
                        </a:lnTo>
                        <a:lnTo>
                          <a:pt x="11910" y="8695"/>
                        </a:lnTo>
                        <a:lnTo>
                          <a:pt x="11983" y="8622"/>
                        </a:lnTo>
                        <a:lnTo>
                          <a:pt x="12056" y="8525"/>
                        </a:lnTo>
                        <a:lnTo>
                          <a:pt x="12105" y="8427"/>
                        </a:lnTo>
                        <a:lnTo>
                          <a:pt x="12129" y="8306"/>
                        </a:lnTo>
                        <a:lnTo>
                          <a:pt x="12154" y="8184"/>
                        </a:lnTo>
                        <a:lnTo>
                          <a:pt x="12251" y="7307"/>
                        </a:lnTo>
                        <a:lnTo>
                          <a:pt x="12251" y="7307"/>
                        </a:lnTo>
                        <a:lnTo>
                          <a:pt x="12227" y="7185"/>
                        </a:lnTo>
                        <a:lnTo>
                          <a:pt x="12202" y="7064"/>
                        </a:lnTo>
                        <a:lnTo>
                          <a:pt x="12154" y="6966"/>
                        </a:lnTo>
                        <a:lnTo>
                          <a:pt x="12105" y="6869"/>
                        </a:lnTo>
                        <a:lnTo>
                          <a:pt x="12032" y="6771"/>
                        </a:lnTo>
                        <a:lnTo>
                          <a:pt x="11935" y="6698"/>
                        </a:lnTo>
                        <a:lnTo>
                          <a:pt x="11715" y="6552"/>
                        </a:lnTo>
                        <a:lnTo>
                          <a:pt x="11472" y="6430"/>
                        </a:lnTo>
                        <a:lnTo>
                          <a:pt x="11180" y="6333"/>
                        </a:lnTo>
                        <a:lnTo>
                          <a:pt x="10863" y="6260"/>
                        </a:lnTo>
                        <a:lnTo>
                          <a:pt x="10546" y="6211"/>
                        </a:lnTo>
                        <a:lnTo>
                          <a:pt x="10546" y="6211"/>
                        </a:lnTo>
                        <a:lnTo>
                          <a:pt x="9864" y="6114"/>
                        </a:lnTo>
                        <a:lnTo>
                          <a:pt x="8817" y="6016"/>
                        </a:lnTo>
                        <a:lnTo>
                          <a:pt x="7575" y="5943"/>
                        </a:lnTo>
                        <a:lnTo>
                          <a:pt x="6309" y="5870"/>
                        </a:lnTo>
                        <a:lnTo>
                          <a:pt x="6309" y="5870"/>
                        </a:lnTo>
                        <a:lnTo>
                          <a:pt x="6479" y="5578"/>
                        </a:lnTo>
                        <a:lnTo>
                          <a:pt x="6625" y="5237"/>
                        </a:lnTo>
                        <a:lnTo>
                          <a:pt x="6771" y="4872"/>
                        </a:lnTo>
                        <a:lnTo>
                          <a:pt x="6869" y="4482"/>
                        </a:lnTo>
                        <a:lnTo>
                          <a:pt x="6966" y="4092"/>
                        </a:lnTo>
                        <a:lnTo>
                          <a:pt x="7064" y="3678"/>
                        </a:lnTo>
                        <a:lnTo>
                          <a:pt x="7161" y="2875"/>
                        </a:lnTo>
                        <a:lnTo>
                          <a:pt x="7234" y="2144"/>
                        </a:lnTo>
                        <a:lnTo>
                          <a:pt x="7283" y="1535"/>
                        </a:lnTo>
                        <a:lnTo>
                          <a:pt x="7283" y="975"/>
                        </a:lnTo>
                        <a:lnTo>
                          <a:pt x="7283" y="975"/>
                        </a:lnTo>
                        <a:lnTo>
                          <a:pt x="7283" y="804"/>
                        </a:lnTo>
                        <a:lnTo>
                          <a:pt x="7210" y="609"/>
                        </a:lnTo>
                        <a:lnTo>
                          <a:pt x="7137" y="463"/>
                        </a:lnTo>
                        <a:lnTo>
                          <a:pt x="7015" y="317"/>
                        </a:lnTo>
                        <a:lnTo>
                          <a:pt x="6869" y="171"/>
                        </a:lnTo>
                        <a:lnTo>
                          <a:pt x="6698" y="98"/>
                        </a:lnTo>
                        <a:lnTo>
                          <a:pt x="6503" y="25"/>
                        </a:lnTo>
                        <a:lnTo>
                          <a:pt x="6309" y="1"/>
                        </a:lnTo>
                        <a:lnTo>
                          <a:pt x="6309" y="1"/>
                        </a:lnTo>
                        <a:lnTo>
                          <a:pt x="5943" y="25"/>
                        </a:lnTo>
                        <a:lnTo>
                          <a:pt x="5700" y="74"/>
                        </a:lnTo>
                        <a:lnTo>
                          <a:pt x="5505" y="147"/>
                        </a:lnTo>
                        <a:lnTo>
                          <a:pt x="5359" y="220"/>
                        </a:lnTo>
                        <a:lnTo>
                          <a:pt x="5359" y="220"/>
                        </a:lnTo>
                        <a:lnTo>
                          <a:pt x="4969" y="1462"/>
                        </a:lnTo>
                        <a:lnTo>
                          <a:pt x="4774" y="2022"/>
                        </a:lnTo>
                        <a:lnTo>
                          <a:pt x="4579" y="2534"/>
                        </a:lnTo>
                        <a:lnTo>
                          <a:pt x="4385" y="2996"/>
                        </a:lnTo>
                        <a:lnTo>
                          <a:pt x="4190" y="3386"/>
                        </a:lnTo>
                        <a:lnTo>
                          <a:pt x="4019" y="3678"/>
                        </a:lnTo>
                        <a:lnTo>
                          <a:pt x="3873" y="3922"/>
                        </a:lnTo>
                        <a:lnTo>
                          <a:pt x="3873" y="3922"/>
                        </a:lnTo>
                        <a:lnTo>
                          <a:pt x="3654" y="4141"/>
                        </a:lnTo>
                        <a:lnTo>
                          <a:pt x="3313" y="4482"/>
                        </a:lnTo>
                        <a:lnTo>
                          <a:pt x="2509" y="5237"/>
                        </a:lnTo>
                        <a:lnTo>
                          <a:pt x="1438" y="6211"/>
                        </a:lnTo>
                        <a:lnTo>
                          <a:pt x="1" y="621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06" name="Google Shape;306;p3"/>
                <p:cNvGrpSpPr/>
                <p:nvPr/>
              </p:nvGrpSpPr>
              <p:grpSpPr>
                <a:xfrm>
                  <a:off x="1093458" y="1865779"/>
                  <a:ext cx="353136" cy="313738"/>
                  <a:chOff x="5292575" y="3681900"/>
                  <a:chExt cx="420150" cy="373275"/>
                </a:xfrm>
              </p:grpSpPr>
              <p:sp>
                <p:nvSpPr>
                  <p:cNvPr id="307" name="Google Shape;307;p3"/>
                  <p:cNvSpPr/>
                  <p:nvPr/>
                </p:nvSpPr>
                <p:spPr>
                  <a:xfrm>
                    <a:off x="5292575" y="3706875"/>
                    <a:ext cx="420150" cy="266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6" h="10668" fill="none" extrusionOk="0">
                        <a:moveTo>
                          <a:pt x="16319" y="0"/>
                        </a:moveTo>
                        <a:lnTo>
                          <a:pt x="488" y="0"/>
                        </a:lnTo>
                        <a:lnTo>
                          <a:pt x="488" y="0"/>
                        </a:lnTo>
                        <a:lnTo>
                          <a:pt x="390" y="0"/>
                        </a:lnTo>
                        <a:lnTo>
                          <a:pt x="293" y="25"/>
                        </a:lnTo>
                        <a:lnTo>
                          <a:pt x="196" y="73"/>
                        </a:lnTo>
                        <a:lnTo>
                          <a:pt x="123" y="146"/>
                        </a:lnTo>
                        <a:lnTo>
                          <a:pt x="74" y="219"/>
                        </a:lnTo>
                        <a:lnTo>
                          <a:pt x="25" y="292"/>
                        </a:lnTo>
                        <a:lnTo>
                          <a:pt x="1" y="390"/>
                        </a:lnTo>
                        <a:lnTo>
                          <a:pt x="1" y="487"/>
                        </a:lnTo>
                        <a:lnTo>
                          <a:pt x="1" y="10181"/>
                        </a:lnTo>
                        <a:lnTo>
                          <a:pt x="1" y="10181"/>
                        </a:lnTo>
                        <a:lnTo>
                          <a:pt x="1" y="10278"/>
                        </a:lnTo>
                        <a:lnTo>
                          <a:pt x="25" y="10375"/>
                        </a:lnTo>
                        <a:lnTo>
                          <a:pt x="74" y="10448"/>
                        </a:lnTo>
                        <a:lnTo>
                          <a:pt x="123" y="10522"/>
                        </a:lnTo>
                        <a:lnTo>
                          <a:pt x="196" y="10570"/>
                        </a:lnTo>
                        <a:lnTo>
                          <a:pt x="293" y="10619"/>
                        </a:lnTo>
                        <a:lnTo>
                          <a:pt x="390" y="10643"/>
                        </a:lnTo>
                        <a:lnTo>
                          <a:pt x="488" y="10668"/>
                        </a:lnTo>
                        <a:lnTo>
                          <a:pt x="16319" y="10668"/>
                        </a:lnTo>
                        <a:lnTo>
                          <a:pt x="16319" y="10668"/>
                        </a:lnTo>
                        <a:lnTo>
                          <a:pt x="16416" y="10643"/>
                        </a:lnTo>
                        <a:lnTo>
                          <a:pt x="16513" y="10619"/>
                        </a:lnTo>
                        <a:lnTo>
                          <a:pt x="16611" y="10570"/>
                        </a:lnTo>
                        <a:lnTo>
                          <a:pt x="16684" y="10522"/>
                        </a:lnTo>
                        <a:lnTo>
                          <a:pt x="16733" y="10448"/>
                        </a:lnTo>
                        <a:lnTo>
                          <a:pt x="16781" y="10375"/>
                        </a:lnTo>
                        <a:lnTo>
                          <a:pt x="16806" y="10278"/>
                        </a:lnTo>
                        <a:lnTo>
                          <a:pt x="16806" y="10181"/>
                        </a:lnTo>
                        <a:lnTo>
                          <a:pt x="16806" y="487"/>
                        </a:lnTo>
                        <a:lnTo>
                          <a:pt x="16806" y="487"/>
                        </a:lnTo>
                        <a:lnTo>
                          <a:pt x="16806" y="390"/>
                        </a:lnTo>
                        <a:lnTo>
                          <a:pt x="16781" y="292"/>
                        </a:lnTo>
                        <a:lnTo>
                          <a:pt x="16733" y="219"/>
                        </a:lnTo>
                        <a:lnTo>
                          <a:pt x="16684" y="146"/>
                        </a:lnTo>
                        <a:lnTo>
                          <a:pt x="16611" y="73"/>
                        </a:lnTo>
                        <a:lnTo>
                          <a:pt x="16513" y="25"/>
                        </a:lnTo>
                        <a:lnTo>
                          <a:pt x="16416" y="0"/>
                        </a:lnTo>
                        <a:lnTo>
                          <a:pt x="16319" y="0"/>
                        </a:lnTo>
                        <a:lnTo>
                          <a:pt x="16319" y="0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3"/>
                  <p:cNvSpPr/>
                  <p:nvPr/>
                </p:nvSpPr>
                <p:spPr>
                  <a:xfrm>
                    <a:off x="5490475" y="3681900"/>
                    <a:ext cx="24375" cy="25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5" h="1000" fill="none" extrusionOk="0">
                        <a:moveTo>
                          <a:pt x="974" y="999"/>
                        </a:moveTo>
                        <a:lnTo>
                          <a:pt x="974" y="488"/>
                        </a:lnTo>
                        <a:lnTo>
                          <a:pt x="974" y="488"/>
                        </a:lnTo>
                        <a:lnTo>
                          <a:pt x="974" y="390"/>
                        </a:lnTo>
                        <a:lnTo>
                          <a:pt x="926" y="293"/>
                        </a:lnTo>
                        <a:lnTo>
                          <a:pt x="901" y="220"/>
                        </a:lnTo>
                        <a:lnTo>
                          <a:pt x="828" y="147"/>
                        </a:lnTo>
                        <a:lnTo>
                          <a:pt x="755" y="74"/>
                        </a:lnTo>
                        <a:lnTo>
                          <a:pt x="682" y="49"/>
                        </a:lnTo>
                        <a:lnTo>
                          <a:pt x="585" y="1"/>
                        </a:lnTo>
                        <a:lnTo>
                          <a:pt x="487" y="1"/>
                        </a:lnTo>
                        <a:lnTo>
                          <a:pt x="487" y="1"/>
                        </a:lnTo>
                        <a:lnTo>
                          <a:pt x="390" y="1"/>
                        </a:lnTo>
                        <a:lnTo>
                          <a:pt x="292" y="49"/>
                        </a:lnTo>
                        <a:lnTo>
                          <a:pt x="219" y="74"/>
                        </a:lnTo>
                        <a:lnTo>
                          <a:pt x="146" y="147"/>
                        </a:lnTo>
                        <a:lnTo>
                          <a:pt x="73" y="220"/>
                        </a:lnTo>
                        <a:lnTo>
                          <a:pt x="49" y="293"/>
                        </a:lnTo>
                        <a:lnTo>
                          <a:pt x="0" y="390"/>
                        </a:lnTo>
                        <a:lnTo>
                          <a:pt x="0" y="488"/>
                        </a:lnTo>
                        <a:lnTo>
                          <a:pt x="0" y="99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" name="Google Shape;309;p3"/>
                  <p:cNvSpPr/>
                  <p:nvPr/>
                </p:nvSpPr>
                <p:spPr>
                  <a:xfrm>
                    <a:off x="5358350" y="3973550"/>
                    <a:ext cx="60900" cy="8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6" h="3265" fill="none" extrusionOk="0">
                        <a:moveTo>
                          <a:pt x="1340" y="1"/>
                        </a:moveTo>
                        <a:lnTo>
                          <a:pt x="49" y="2558"/>
                        </a:lnTo>
                        <a:lnTo>
                          <a:pt x="49" y="2558"/>
                        </a:lnTo>
                        <a:lnTo>
                          <a:pt x="24" y="2631"/>
                        </a:lnTo>
                        <a:lnTo>
                          <a:pt x="0" y="2728"/>
                        </a:lnTo>
                        <a:lnTo>
                          <a:pt x="0" y="2826"/>
                        </a:lnTo>
                        <a:lnTo>
                          <a:pt x="24" y="2923"/>
                        </a:lnTo>
                        <a:lnTo>
                          <a:pt x="73" y="2996"/>
                        </a:lnTo>
                        <a:lnTo>
                          <a:pt x="122" y="3094"/>
                        </a:lnTo>
                        <a:lnTo>
                          <a:pt x="195" y="3142"/>
                        </a:lnTo>
                        <a:lnTo>
                          <a:pt x="268" y="3215"/>
                        </a:lnTo>
                        <a:lnTo>
                          <a:pt x="268" y="3215"/>
                        </a:lnTo>
                        <a:lnTo>
                          <a:pt x="390" y="3240"/>
                        </a:lnTo>
                        <a:lnTo>
                          <a:pt x="487" y="3264"/>
                        </a:lnTo>
                        <a:lnTo>
                          <a:pt x="487" y="3264"/>
                        </a:lnTo>
                        <a:lnTo>
                          <a:pt x="633" y="3240"/>
                        </a:lnTo>
                        <a:lnTo>
                          <a:pt x="755" y="3191"/>
                        </a:lnTo>
                        <a:lnTo>
                          <a:pt x="853" y="3094"/>
                        </a:lnTo>
                        <a:lnTo>
                          <a:pt x="926" y="2996"/>
                        </a:lnTo>
                        <a:lnTo>
                          <a:pt x="2436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" name="Google Shape;310;p3"/>
                  <p:cNvSpPr/>
                  <p:nvPr/>
                </p:nvSpPr>
                <p:spPr>
                  <a:xfrm>
                    <a:off x="5586050" y="3973550"/>
                    <a:ext cx="60925" cy="81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7" h="3265" fill="none" extrusionOk="0">
                        <a:moveTo>
                          <a:pt x="1" y="1"/>
                        </a:moveTo>
                        <a:lnTo>
                          <a:pt x="1511" y="2996"/>
                        </a:lnTo>
                        <a:lnTo>
                          <a:pt x="1511" y="2996"/>
                        </a:lnTo>
                        <a:lnTo>
                          <a:pt x="1584" y="3094"/>
                        </a:lnTo>
                        <a:lnTo>
                          <a:pt x="1681" y="3191"/>
                        </a:lnTo>
                        <a:lnTo>
                          <a:pt x="1803" y="3240"/>
                        </a:lnTo>
                        <a:lnTo>
                          <a:pt x="1949" y="3264"/>
                        </a:lnTo>
                        <a:lnTo>
                          <a:pt x="1949" y="3264"/>
                        </a:lnTo>
                        <a:lnTo>
                          <a:pt x="2047" y="3240"/>
                        </a:lnTo>
                        <a:lnTo>
                          <a:pt x="2168" y="3215"/>
                        </a:lnTo>
                        <a:lnTo>
                          <a:pt x="2168" y="3215"/>
                        </a:lnTo>
                        <a:lnTo>
                          <a:pt x="2241" y="3142"/>
                        </a:lnTo>
                        <a:lnTo>
                          <a:pt x="2315" y="3094"/>
                        </a:lnTo>
                        <a:lnTo>
                          <a:pt x="2363" y="2996"/>
                        </a:lnTo>
                        <a:lnTo>
                          <a:pt x="2412" y="2923"/>
                        </a:lnTo>
                        <a:lnTo>
                          <a:pt x="2436" y="2826"/>
                        </a:lnTo>
                        <a:lnTo>
                          <a:pt x="2436" y="2728"/>
                        </a:lnTo>
                        <a:lnTo>
                          <a:pt x="2412" y="2631"/>
                        </a:lnTo>
                        <a:lnTo>
                          <a:pt x="2388" y="2558"/>
                        </a:lnTo>
                        <a:lnTo>
                          <a:pt x="1097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3"/>
                  <p:cNvSpPr/>
                  <p:nvPr/>
                </p:nvSpPr>
                <p:spPr>
                  <a:xfrm>
                    <a:off x="5316925" y="3731225"/>
                    <a:ext cx="371450" cy="2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58" h="8720" fill="none" extrusionOk="0">
                        <a:moveTo>
                          <a:pt x="1" y="0"/>
                        </a:moveTo>
                        <a:lnTo>
                          <a:pt x="1" y="8719"/>
                        </a:lnTo>
                        <a:lnTo>
                          <a:pt x="14857" y="8719"/>
                        </a:lnTo>
                        <a:lnTo>
                          <a:pt x="14857" y="0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3"/>
                  <p:cNvSpPr/>
                  <p:nvPr/>
                </p:nvSpPr>
                <p:spPr>
                  <a:xfrm>
                    <a:off x="5380250" y="3784800"/>
                    <a:ext cx="230200" cy="115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8" h="4629" fill="none" extrusionOk="0">
                        <a:moveTo>
                          <a:pt x="9207" y="1"/>
                        </a:moveTo>
                        <a:lnTo>
                          <a:pt x="5213" y="3995"/>
                        </a:lnTo>
                        <a:lnTo>
                          <a:pt x="5213" y="3995"/>
                        </a:lnTo>
                        <a:lnTo>
                          <a:pt x="5140" y="4044"/>
                        </a:lnTo>
                        <a:lnTo>
                          <a:pt x="5067" y="4092"/>
                        </a:lnTo>
                        <a:lnTo>
                          <a:pt x="4969" y="4117"/>
                        </a:lnTo>
                        <a:lnTo>
                          <a:pt x="4872" y="4141"/>
                        </a:lnTo>
                        <a:lnTo>
                          <a:pt x="4774" y="4117"/>
                        </a:lnTo>
                        <a:lnTo>
                          <a:pt x="4677" y="4092"/>
                        </a:lnTo>
                        <a:lnTo>
                          <a:pt x="4604" y="4044"/>
                        </a:lnTo>
                        <a:lnTo>
                          <a:pt x="4531" y="3995"/>
                        </a:lnTo>
                        <a:lnTo>
                          <a:pt x="2582" y="2046"/>
                        </a:lnTo>
                        <a:lnTo>
                          <a:pt x="1" y="4628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3"/>
                  <p:cNvSpPr/>
                  <p:nvPr/>
                </p:nvSpPr>
                <p:spPr>
                  <a:xfrm>
                    <a:off x="5547700" y="3779925"/>
                    <a:ext cx="68825" cy="68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53" h="2753" fill="none" extrusionOk="0">
                        <a:moveTo>
                          <a:pt x="0" y="1"/>
                        </a:moveTo>
                        <a:lnTo>
                          <a:pt x="2265" y="1"/>
                        </a:lnTo>
                        <a:lnTo>
                          <a:pt x="2265" y="1"/>
                        </a:lnTo>
                        <a:lnTo>
                          <a:pt x="2363" y="1"/>
                        </a:lnTo>
                        <a:lnTo>
                          <a:pt x="2460" y="25"/>
                        </a:lnTo>
                        <a:lnTo>
                          <a:pt x="2533" y="74"/>
                        </a:lnTo>
                        <a:lnTo>
                          <a:pt x="2606" y="147"/>
                        </a:lnTo>
                        <a:lnTo>
                          <a:pt x="2680" y="220"/>
                        </a:lnTo>
                        <a:lnTo>
                          <a:pt x="2728" y="293"/>
                        </a:lnTo>
                        <a:lnTo>
                          <a:pt x="2753" y="390"/>
                        </a:lnTo>
                        <a:lnTo>
                          <a:pt x="2753" y="488"/>
                        </a:lnTo>
                        <a:lnTo>
                          <a:pt x="2753" y="2753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14" name="Google Shape;314;p3"/>
                <p:cNvSpPr/>
                <p:nvPr/>
              </p:nvSpPr>
              <p:spPr>
                <a:xfrm>
                  <a:off x="176104" y="1852215"/>
                  <a:ext cx="340844" cy="340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21" h="16222" fill="none" extrusionOk="0">
                      <a:moveTo>
                        <a:pt x="0" y="8111"/>
                      </a:moveTo>
                      <a:lnTo>
                        <a:pt x="0" y="8111"/>
                      </a:lnTo>
                      <a:lnTo>
                        <a:pt x="0" y="7697"/>
                      </a:lnTo>
                      <a:lnTo>
                        <a:pt x="49" y="7283"/>
                      </a:lnTo>
                      <a:lnTo>
                        <a:pt x="98" y="6869"/>
                      </a:lnTo>
                      <a:lnTo>
                        <a:pt x="171" y="6479"/>
                      </a:lnTo>
                      <a:lnTo>
                        <a:pt x="244" y="6090"/>
                      </a:lnTo>
                      <a:lnTo>
                        <a:pt x="366" y="5700"/>
                      </a:lnTo>
                      <a:lnTo>
                        <a:pt x="487" y="5335"/>
                      </a:lnTo>
                      <a:lnTo>
                        <a:pt x="634" y="4945"/>
                      </a:lnTo>
                      <a:lnTo>
                        <a:pt x="804" y="4604"/>
                      </a:lnTo>
                      <a:lnTo>
                        <a:pt x="975" y="4239"/>
                      </a:lnTo>
                      <a:lnTo>
                        <a:pt x="1169" y="3898"/>
                      </a:lnTo>
                      <a:lnTo>
                        <a:pt x="1389" y="3581"/>
                      </a:lnTo>
                      <a:lnTo>
                        <a:pt x="1608" y="3264"/>
                      </a:lnTo>
                      <a:lnTo>
                        <a:pt x="1851" y="2948"/>
                      </a:lnTo>
                      <a:lnTo>
                        <a:pt x="2119" y="2656"/>
                      </a:lnTo>
                      <a:lnTo>
                        <a:pt x="2387" y="2388"/>
                      </a:lnTo>
                      <a:lnTo>
                        <a:pt x="2655" y="2120"/>
                      </a:lnTo>
                      <a:lnTo>
                        <a:pt x="2947" y="1852"/>
                      </a:lnTo>
                      <a:lnTo>
                        <a:pt x="3264" y="1608"/>
                      </a:lnTo>
                      <a:lnTo>
                        <a:pt x="3581" y="1389"/>
                      </a:lnTo>
                      <a:lnTo>
                        <a:pt x="3897" y="1170"/>
                      </a:lnTo>
                      <a:lnTo>
                        <a:pt x="4238" y="975"/>
                      </a:lnTo>
                      <a:lnTo>
                        <a:pt x="4603" y="805"/>
                      </a:lnTo>
                      <a:lnTo>
                        <a:pt x="4944" y="634"/>
                      </a:lnTo>
                      <a:lnTo>
                        <a:pt x="5334" y="488"/>
                      </a:lnTo>
                      <a:lnTo>
                        <a:pt x="5699" y="366"/>
                      </a:lnTo>
                      <a:lnTo>
                        <a:pt x="6089" y="244"/>
                      </a:lnTo>
                      <a:lnTo>
                        <a:pt x="6479" y="171"/>
                      </a:lnTo>
                      <a:lnTo>
                        <a:pt x="6868" y="98"/>
                      </a:lnTo>
                      <a:lnTo>
                        <a:pt x="7282" y="50"/>
                      </a:lnTo>
                      <a:lnTo>
                        <a:pt x="7696" y="1"/>
                      </a:lnTo>
                      <a:lnTo>
                        <a:pt x="8111" y="1"/>
                      </a:lnTo>
                      <a:lnTo>
                        <a:pt x="8111" y="1"/>
                      </a:lnTo>
                      <a:lnTo>
                        <a:pt x="8525" y="1"/>
                      </a:lnTo>
                      <a:lnTo>
                        <a:pt x="8939" y="50"/>
                      </a:lnTo>
                      <a:lnTo>
                        <a:pt x="9353" y="98"/>
                      </a:lnTo>
                      <a:lnTo>
                        <a:pt x="9742" y="171"/>
                      </a:lnTo>
                      <a:lnTo>
                        <a:pt x="10132" y="244"/>
                      </a:lnTo>
                      <a:lnTo>
                        <a:pt x="10522" y="366"/>
                      </a:lnTo>
                      <a:lnTo>
                        <a:pt x="10911" y="488"/>
                      </a:lnTo>
                      <a:lnTo>
                        <a:pt x="11277" y="634"/>
                      </a:lnTo>
                      <a:lnTo>
                        <a:pt x="11618" y="805"/>
                      </a:lnTo>
                      <a:lnTo>
                        <a:pt x="11983" y="975"/>
                      </a:lnTo>
                      <a:lnTo>
                        <a:pt x="12324" y="1170"/>
                      </a:lnTo>
                      <a:lnTo>
                        <a:pt x="12641" y="1389"/>
                      </a:lnTo>
                      <a:lnTo>
                        <a:pt x="12957" y="1608"/>
                      </a:lnTo>
                      <a:lnTo>
                        <a:pt x="13274" y="1852"/>
                      </a:lnTo>
                      <a:lnTo>
                        <a:pt x="13566" y="2120"/>
                      </a:lnTo>
                      <a:lnTo>
                        <a:pt x="13834" y="2388"/>
                      </a:lnTo>
                      <a:lnTo>
                        <a:pt x="14126" y="2656"/>
                      </a:lnTo>
                      <a:lnTo>
                        <a:pt x="14370" y="2948"/>
                      </a:lnTo>
                      <a:lnTo>
                        <a:pt x="14613" y="3264"/>
                      </a:lnTo>
                      <a:lnTo>
                        <a:pt x="14832" y="3581"/>
                      </a:lnTo>
                      <a:lnTo>
                        <a:pt x="15052" y="3898"/>
                      </a:lnTo>
                      <a:lnTo>
                        <a:pt x="15247" y="4239"/>
                      </a:lnTo>
                      <a:lnTo>
                        <a:pt x="15417" y="4604"/>
                      </a:lnTo>
                      <a:lnTo>
                        <a:pt x="15587" y="4945"/>
                      </a:lnTo>
                      <a:lnTo>
                        <a:pt x="15734" y="5335"/>
                      </a:lnTo>
                      <a:lnTo>
                        <a:pt x="15855" y="5700"/>
                      </a:lnTo>
                      <a:lnTo>
                        <a:pt x="15977" y="6090"/>
                      </a:lnTo>
                      <a:lnTo>
                        <a:pt x="16050" y="6479"/>
                      </a:lnTo>
                      <a:lnTo>
                        <a:pt x="16123" y="6869"/>
                      </a:lnTo>
                      <a:lnTo>
                        <a:pt x="16172" y="7283"/>
                      </a:lnTo>
                      <a:lnTo>
                        <a:pt x="16221" y="7697"/>
                      </a:lnTo>
                      <a:lnTo>
                        <a:pt x="16221" y="8111"/>
                      </a:lnTo>
                      <a:lnTo>
                        <a:pt x="16221" y="8111"/>
                      </a:lnTo>
                      <a:lnTo>
                        <a:pt x="16221" y="8525"/>
                      </a:lnTo>
                      <a:lnTo>
                        <a:pt x="16172" y="8939"/>
                      </a:lnTo>
                      <a:lnTo>
                        <a:pt x="16123" y="9353"/>
                      </a:lnTo>
                      <a:lnTo>
                        <a:pt x="16050" y="9743"/>
                      </a:lnTo>
                      <a:lnTo>
                        <a:pt x="15977" y="10133"/>
                      </a:lnTo>
                      <a:lnTo>
                        <a:pt x="15855" y="10522"/>
                      </a:lnTo>
                      <a:lnTo>
                        <a:pt x="15734" y="10888"/>
                      </a:lnTo>
                      <a:lnTo>
                        <a:pt x="15587" y="11277"/>
                      </a:lnTo>
                      <a:lnTo>
                        <a:pt x="15417" y="11618"/>
                      </a:lnTo>
                      <a:lnTo>
                        <a:pt x="15247" y="11984"/>
                      </a:lnTo>
                      <a:lnTo>
                        <a:pt x="15052" y="12324"/>
                      </a:lnTo>
                      <a:lnTo>
                        <a:pt x="14832" y="12641"/>
                      </a:lnTo>
                      <a:lnTo>
                        <a:pt x="14613" y="12958"/>
                      </a:lnTo>
                      <a:lnTo>
                        <a:pt x="14370" y="13274"/>
                      </a:lnTo>
                      <a:lnTo>
                        <a:pt x="14126" y="13567"/>
                      </a:lnTo>
                      <a:lnTo>
                        <a:pt x="13834" y="13835"/>
                      </a:lnTo>
                      <a:lnTo>
                        <a:pt x="13566" y="14102"/>
                      </a:lnTo>
                      <a:lnTo>
                        <a:pt x="13274" y="14370"/>
                      </a:lnTo>
                      <a:lnTo>
                        <a:pt x="12957" y="14614"/>
                      </a:lnTo>
                      <a:lnTo>
                        <a:pt x="12641" y="14833"/>
                      </a:lnTo>
                      <a:lnTo>
                        <a:pt x="12324" y="15052"/>
                      </a:lnTo>
                      <a:lnTo>
                        <a:pt x="11983" y="15247"/>
                      </a:lnTo>
                      <a:lnTo>
                        <a:pt x="11618" y="15418"/>
                      </a:lnTo>
                      <a:lnTo>
                        <a:pt x="11277" y="15588"/>
                      </a:lnTo>
                      <a:lnTo>
                        <a:pt x="10911" y="15734"/>
                      </a:lnTo>
                      <a:lnTo>
                        <a:pt x="10522" y="15856"/>
                      </a:lnTo>
                      <a:lnTo>
                        <a:pt x="10132" y="15978"/>
                      </a:lnTo>
                      <a:lnTo>
                        <a:pt x="9742" y="16051"/>
                      </a:lnTo>
                      <a:lnTo>
                        <a:pt x="9353" y="16124"/>
                      </a:lnTo>
                      <a:lnTo>
                        <a:pt x="8939" y="16173"/>
                      </a:lnTo>
                      <a:lnTo>
                        <a:pt x="8525" y="16221"/>
                      </a:lnTo>
                      <a:lnTo>
                        <a:pt x="8111" y="16221"/>
                      </a:lnTo>
                      <a:lnTo>
                        <a:pt x="8111" y="16221"/>
                      </a:lnTo>
                      <a:lnTo>
                        <a:pt x="7696" y="16221"/>
                      </a:lnTo>
                      <a:lnTo>
                        <a:pt x="7282" y="16173"/>
                      </a:lnTo>
                      <a:lnTo>
                        <a:pt x="6868" y="16124"/>
                      </a:lnTo>
                      <a:lnTo>
                        <a:pt x="6479" y="16051"/>
                      </a:lnTo>
                      <a:lnTo>
                        <a:pt x="6089" y="15978"/>
                      </a:lnTo>
                      <a:lnTo>
                        <a:pt x="5699" y="15856"/>
                      </a:lnTo>
                      <a:lnTo>
                        <a:pt x="5334" y="15734"/>
                      </a:lnTo>
                      <a:lnTo>
                        <a:pt x="4944" y="15588"/>
                      </a:lnTo>
                      <a:lnTo>
                        <a:pt x="4603" y="15418"/>
                      </a:lnTo>
                      <a:lnTo>
                        <a:pt x="4238" y="15247"/>
                      </a:lnTo>
                      <a:lnTo>
                        <a:pt x="3897" y="15052"/>
                      </a:lnTo>
                      <a:lnTo>
                        <a:pt x="3581" y="14833"/>
                      </a:lnTo>
                      <a:lnTo>
                        <a:pt x="3264" y="14614"/>
                      </a:lnTo>
                      <a:lnTo>
                        <a:pt x="2947" y="14370"/>
                      </a:lnTo>
                      <a:lnTo>
                        <a:pt x="2655" y="14102"/>
                      </a:lnTo>
                      <a:lnTo>
                        <a:pt x="2387" y="13835"/>
                      </a:lnTo>
                      <a:lnTo>
                        <a:pt x="2119" y="13567"/>
                      </a:lnTo>
                      <a:lnTo>
                        <a:pt x="1851" y="13274"/>
                      </a:lnTo>
                      <a:lnTo>
                        <a:pt x="1608" y="12958"/>
                      </a:lnTo>
                      <a:lnTo>
                        <a:pt x="1389" y="12641"/>
                      </a:lnTo>
                      <a:lnTo>
                        <a:pt x="1169" y="12324"/>
                      </a:lnTo>
                      <a:lnTo>
                        <a:pt x="975" y="11984"/>
                      </a:lnTo>
                      <a:lnTo>
                        <a:pt x="804" y="11618"/>
                      </a:lnTo>
                      <a:lnTo>
                        <a:pt x="634" y="11277"/>
                      </a:lnTo>
                      <a:lnTo>
                        <a:pt x="487" y="10888"/>
                      </a:lnTo>
                      <a:lnTo>
                        <a:pt x="366" y="10522"/>
                      </a:lnTo>
                      <a:lnTo>
                        <a:pt x="244" y="10133"/>
                      </a:lnTo>
                      <a:lnTo>
                        <a:pt x="171" y="9743"/>
                      </a:lnTo>
                      <a:lnTo>
                        <a:pt x="98" y="9353"/>
                      </a:lnTo>
                      <a:lnTo>
                        <a:pt x="49" y="8939"/>
                      </a:lnTo>
                      <a:lnTo>
                        <a:pt x="0" y="8525"/>
                      </a:lnTo>
                      <a:lnTo>
                        <a:pt x="0" y="8111"/>
                      </a:lnTo>
                      <a:lnTo>
                        <a:pt x="0" y="8111"/>
                      </a:lnTo>
                      <a:close/>
                      <a:moveTo>
                        <a:pt x="7234" y="11180"/>
                      </a:moveTo>
                      <a:lnTo>
                        <a:pt x="7234" y="11180"/>
                      </a:lnTo>
                      <a:lnTo>
                        <a:pt x="7282" y="11180"/>
                      </a:lnTo>
                      <a:lnTo>
                        <a:pt x="7282" y="11180"/>
                      </a:lnTo>
                      <a:lnTo>
                        <a:pt x="7453" y="11155"/>
                      </a:lnTo>
                      <a:lnTo>
                        <a:pt x="7623" y="11082"/>
                      </a:lnTo>
                      <a:lnTo>
                        <a:pt x="7794" y="10985"/>
                      </a:lnTo>
                      <a:lnTo>
                        <a:pt x="7916" y="10863"/>
                      </a:lnTo>
                      <a:lnTo>
                        <a:pt x="12007" y="6747"/>
                      </a:lnTo>
                      <a:lnTo>
                        <a:pt x="12007" y="6747"/>
                      </a:lnTo>
                      <a:lnTo>
                        <a:pt x="12105" y="6625"/>
                      </a:lnTo>
                      <a:lnTo>
                        <a:pt x="12153" y="6504"/>
                      </a:lnTo>
                      <a:lnTo>
                        <a:pt x="12202" y="6358"/>
                      </a:lnTo>
                      <a:lnTo>
                        <a:pt x="12202" y="6211"/>
                      </a:lnTo>
                      <a:lnTo>
                        <a:pt x="12202" y="6211"/>
                      </a:lnTo>
                      <a:lnTo>
                        <a:pt x="12178" y="6017"/>
                      </a:lnTo>
                      <a:lnTo>
                        <a:pt x="12129" y="5822"/>
                      </a:lnTo>
                      <a:lnTo>
                        <a:pt x="12032" y="5676"/>
                      </a:lnTo>
                      <a:lnTo>
                        <a:pt x="11886" y="5529"/>
                      </a:lnTo>
                      <a:lnTo>
                        <a:pt x="11886" y="5529"/>
                      </a:lnTo>
                      <a:lnTo>
                        <a:pt x="11764" y="5432"/>
                      </a:lnTo>
                      <a:lnTo>
                        <a:pt x="11618" y="5383"/>
                      </a:lnTo>
                      <a:lnTo>
                        <a:pt x="11472" y="5335"/>
                      </a:lnTo>
                      <a:lnTo>
                        <a:pt x="11325" y="5335"/>
                      </a:lnTo>
                      <a:lnTo>
                        <a:pt x="11325" y="5335"/>
                      </a:lnTo>
                      <a:lnTo>
                        <a:pt x="11131" y="5359"/>
                      </a:lnTo>
                      <a:lnTo>
                        <a:pt x="10960" y="5408"/>
                      </a:lnTo>
                      <a:lnTo>
                        <a:pt x="10790" y="5505"/>
                      </a:lnTo>
                      <a:lnTo>
                        <a:pt x="10643" y="5651"/>
                      </a:lnTo>
                      <a:lnTo>
                        <a:pt x="7161" y="8988"/>
                      </a:lnTo>
                      <a:lnTo>
                        <a:pt x="5797" y="7648"/>
                      </a:lnTo>
                      <a:lnTo>
                        <a:pt x="5797" y="7648"/>
                      </a:lnTo>
                      <a:lnTo>
                        <a:pt x="5675" y="7527"/>
                      </a:lnTo>
                      <a:lnTo>
                        <a:pt x="5505" y="7454"/>
                      </a:lnTo>
                      <a:lnTo>
                        <a:pt x="5358" y="7405"/>
                      </a:lnTo>
                      <a:lnTo>
                        <a:pt x="5188" y="7380"/>
                      </a:lnTo>
                      <a:lnTo>
                        <a:pt x="5188" y="7380"/>
                      </a:lnTo>
                      <a:lnTo>
                        <a:pt x="5017" y="7405"/>
                      </a:lnTo>
                      <a:lnTo>
                        <a:pt x="4847" y="7454"/>
                      </a:lnTo>
                      <a:lnTo>
                        <a:pt x="4701" y="7527"/>
                      </a:lnTo>
                      <a:lnTo>
                        <a:pt x="4555" y="7648"/>
                      </a:lnTo>
                      <a:lnTo>
                        <a:pt x="4555" y="7648"/>
                      </a:lnTo>
                      <a:lnTo>
                        <a:pt x="4457" y="7770"/>
                      </a:lnTo>
                      <a:lnTo>
                        <a:pt x="4360" y="7916"/>
                      </a:lnTo>
                      <a:lnTo>
                        <a:pt x="4311" y="8087"/>
                      </a:lnTo>
                      <a:lnTo>
                        <a:pt x="4311" y="8257"/>
                      </a:lnTo>
                      <a:lnTo>
                        <a:pt x="4311" y="8257"/>
                      </a:lnTo>
                      <a:lnTo>
                        <a:pt x="4311" y="8428"/>
                      </a:lnTo>
                      <a:lnTo>
                        <a:pt x="4360" y="8598"/>
                      </a:lnTo>
                      <a:lnTo>
                        <a:pt x="4457" y="8744"/>
                      </a:lnTo>
                      <a:lnTo>
                        <a:pt x="4555" y="8890"/>
                      </a:lnTo>
                      <a:lnTo>
                        <a:pt x="6601" y="10936"/>
                      </a:lnTo>
                      <a:lnTo>
                        <a:pt x="6601" y="10936"/>
                      </a:lnTo>
                      <a:lnTo>
                        <a:pt x="6747" y="11034"/>
                      </a:lnTo>
                      <a:lnTo>
                        <a:pt x="6893" y="11131"/>
                      </a:lnTo>
                      <a:lnTo>
                        <a:pt x="7063" y="11180"/>
                      </a:lnTo>
                      <a:lnTo>
                        <a:pt x="7234" y="11180"/>
                      </a:lnTo>
                      <a:lnTo>
                        <a:pt x="7234" y="11180"/>
                      </a:lnTo>
                      <a:close/>
                    </a:path>
                  </a:pathLst>
                </a:custGeom>
                <a:noFill/>
                <a:ln w="12175" cap="rnd" cmpd="sng">
                  <a:solidFill>
                    <a:srgbClr val="CFE2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15" name="Google Shape;315;p3"/>
                <p:cNvGrpSpPr/>
                <p:nvPr/>
              </p:nvGrpSpPr>
              <p:grpSpPr>
                <a:xfrm>
                  <a:off x="3738065" y="1856313"/>
                  <a:ext cx="332670" cy="332670"/>
                  <a:chOff x="6649150" y="309350"/>
                  <a:chExt cx="395800" cy="395800"/>
                </a:xfrm>
              </p:grpSpPr>
              <p:sp>
                <p:nvSpPr>
                  <p:cNvPr id="316" name="Google Shape;316;p3"/>
                  <p:cNvSpPr/>
                  <p:nvPr/>
                </p:nvSpPr>
                <p:spPr>
                  <a:xfrm>
                    <a:off x="6649150" y="309350"/>
                    <a:ext cx="395800" cy="395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32" h="15832" fill="none" extrusionOk="0">
                        <a:moveTo>
                          <a:pt x="7916" y="1"/>
                        </a:moveTo>
                        <a:lnTo>
                          <a:pt x="7916" y="1"/>
                        </a:lnTo>
                        <a:lnTo>
                          <a:pt x="7502" y="25"/>
                        </a:lnTo>
                        <a:lnTo>
                          <a:pt x="7112" y="49"/>
                        </a:lnTo>
                        <a:lnTo>
                          <a:pt x="6723" y="98"/>
                        </a:lnTo>
                        <a:lnTo>
                          <a:pt x="6333" y="171"/>
                        </a:lnTo>
                        <a:lnTo>
                          <a:pt x="5943" y="244"/>
                        </a:lnTo>
                        <a:lnTo>
                          <a:pt x="5553" y="366"/>
                        </a:lnTo>
                        <a:lnTo>
                          <a:pt x="5188" y="488"/>
                        </a:lnTo>
                        <a:lnTo>
                          <a:pt x="4847" y="634"/>
                        </a:lnTo>
                        <a:lnTo>
                          <a:pt x="4482" y="780"/>
                        </a:lnTo>
                        <a:lnTo>
                          <a:pt x="4141" y="950"/>
                        </a:lnTo>
                        <a:lnTo>
                          <a:pt x="3824" y="1145"/>
                        </a:lnTo>
                        <a:lnTo>
                          <a:pt x="3483" y="1364"/>
                        </a:lnTo>
                        <a:lnTo>
                          <a:pt x="3191" y="1584"/>
                        </a:lnTo>
                        <a:lnTo>
                          <a:pt x="2874" y="1803"/>
                        </a:lnTo>
                        <a:lnTo>
                          <a:pt x="2607" y="2071"/>
                        </a:lnTo>
                        <a:lnTo>
                          <a:pt x="2314" y="2314"/>
                        </a:lnTo>
                        <a:lnTo>
                          <a:pt x="2071" y="2607"/>
                        </a:lnTo>
                        <a:lnTo>
                          <a:pt x="1803" y="2874"/>
                        </a:lnTo>
                        <a:lnTo>
                          <a:pt x="1584" y="3191"/>
                        </a:lnTo>
                        <a:lnTo>
                          <a:pt x="1364" y="3483"/>
                        </a:lnTo>
                        <a:lnTo>
                          <a:pt x="1145" y="3824"/>
                        </a:lnTo>
                        <a:lnTo>
                          <a:pt x="950" y="4141"/>
                        </a:lnTo>
                        <a:lnTo>
                          <a:pt x="780" y="4482"/>
                        </a:lnTo>
                        <a:lnTo>
                          <a:pt x="634" y="4847"/>
                        </a:lnTo>
                        <a:lnTo>
                          <a:pt x="488" y="5188"/>
                        </a:lnTo>
                        <a:lnTo>
                          <a:pt x="366" y="5553"/>
                        </a:lnTo>
                        <a:lnTo>
                          <a:pt x="244" y="5943"/>
                        </a:lnTo>
                        <a:lnTo>
                          <a:pt x="171" y="6333"/>
                        </a:lnTo>
                        <a:lnTo>
                          <a:pt x="98" y="6722"/>
                        </a:lnTo>
                        <a:lnTo>
                          <a:pt x="49" y="7112"/>
                        </a:lnTo>
                        <a:lnTo>
                          <a:pt x="25" y="7502"/>
                        </a:lnTo>
                        <a:lnTo>
                          <a:pt x="1" y="7916"/>
                        </a:lnTo>
                        <a:lnTo>
                          <a:pt x="1" y="7916"/>
                        </a:lnTo>
                        <a:lnTo>
                          <a:pt x="25" y="8330"/>
                        </a:lnTo>
                        <a:lnTo>
                          <a:pt x="49" y="8720"/>
                        </a:lnTo>
                        <a:lnTo>
                          <a:pt x="98" y="9109"/>
                        </a:lnTo>
                        <a:lnTo>
                          <a:pt x="171" y="9499"/>
                        </a:lnTo>
                        <a:lnTo>
                          <a:pt x="244" y="9889"/>
                        </a:lnTo>
                        <a:lnTo>
                          <a:pt x="366" y="10278"/>
                        </a:lnTo>
                        <a:lnTo>
                          <a:pt x="488" y="10644"/>
                        </a:lnTo>
                        <a:lnTo>
                          <a:pt x="634" y="10985"/>
                        </a:lnTo>
                        <a:lnTo>
                          <a:pt x="780" y="11350"/>
                        </a:lnTo>
                        <a:lnTo>
                          <a:pt x="950" y="11691"/>
                        </a:lnTo>
                        <a:lnTo>
                          <a:pt x="1145" y="12008"/>
                        </a:lnTo>
                        <a:lnTo>
                          <a:pt x="1364" y="12348"/>
                        </a:lnTo>
                        <a:lnTo>
                          <a:pt x="1584" y="12641"/>
                        </a:lnTo>
                        <a:lnTo>
                          <a:pt x="1803" y="12957"/>
                        </a:lnTo>
                        <a:lnTo>
                          <a:pt x="2071" y="13225"/>
                        </a:lnTo>
                        <a:lnTo>
                          <a:pt x="2314" y="13518"/>
                        </a:lnTo>
                        <a:lnTo>
                          <a:pt x="2607" y="13761"/>
                        </a:lnTo>
                        <a:lnTo>
                          <a:pt x="2874" y="14029"/>
                        </a:lnTo>
                        <a:lnTo>
                          <a:pt x="3191" y="14248"/>
                        </a:lnTo>
                        <a:lnTo>
                          <a:pt x="3483" y="14467"/>
                        </a:lnTo>
                        <a:lnTo>
                          <a:pt x="3824" y="14687"/>
                        </a:lnTo>
                        <a:lnTo>
                          <a:pt x="4141" y="14881"/>
                        </a:lnTo>
                        <a:lnTo>
                          <a:pt x="4482" y="15052"/>
                        </a:lnTo>
                        <a:lnTo>
                          <a:pt x="4847" y="15198"/>
                        </a:lnTo>
                        <a:lnTo>
                          <a:pt x="5188" y="15344"/>
                        </a:lnTo>
                        <a:lnTo>
                          <a:pt x="5553" y="15466"/>
                        </a:lnTo>
                        <a:lnTo>
                          <a:pt x="5943" y="15588"/>
                        </a:lnTo>
                        <a:lnTo>
                          <a:pt x="6333" y="15661"/>
                        </a:lnTo>
                        <a:lnTo>
                          <a:pt x="6723" y="15734"/>
                        </a:lnTo>
                        <a:lnTo>
                          <a:pt x="7112" y="15783"/>
                        </a:lnTo>
                        <a:lnTo>
                          <a:pt x="7502" y="15807"/>
                        </a:lnTo>
                        <a:lnTo>
                          <a:pt x="7916" y="15831"/>
                        </a:lnTo>
                        <a:lnTo>
                          <a:pt x="7916" y="15831"/>
                        </a:lnTo>
                        <a:lnTo>
                          <a:pt x="8330" y="15807"/>
                        </a:lnTo>
                        <a:lnTo>
                          <a:pt x="8720" y="15783"/>
                        </a:lnTo>
                        <a:lnTo>
                          <a:pt x="9109" y="15734"/>
                        </a:lnTo>
                        <a:lnTo>
                          <a:pt x="9499" y="15661"/>
                        </a:lnTo>
                        <a:lnTo>
                          <a:pt x="9889" y="15588"/>
                        </a:lnTo>
                        <a:lnTo>
                          <a:pt x="10278" y="15466"/>
                        </a:lnTo>
                        <a:lnTo>
                          <a:pt x="10644" y="15344"/>
                        </a:lnTo>
                        <a:lnTo>
                          <a:pt x="10985" y="15198"/>
                        </a:lnTo>
                        <a:lnTo>
                          <a:pt x="11350" y="15052"/>
                        </a:lnTo>
                        <a:lnTo>
                          <a:pt x="11691" y="14881"/>
                        </a:lnTo>
                        <a:lnTo>
                          <a:pt x="12008" y="14687"/>
                        </a:lnTo>
                        <a:lnTo>
                          <a:pt x="12349" y="14467"/>
                        </a:lnTo>
                        <a:lnTo>
                          <a:pt x="12641" y="14248"/>
                        </a:lnTo>
                        <a:lnTo>
                          <a:pt x="12957" y="14029"/>
                        </a:lnTo>
                        <a:lnTo>
                          <a:pt x="13225" y="13761"/>
                        </a:lnTo>
                        <a:lnTo>
                          <a:pt x="13518" y="13518"/>
                        </a:lnTo>
                        <a:lnTo>
                          <a:pt x="13761" y="13225"/>
                        </a:lnTo>
                        <a:lnTo>
                          <a:pt x="14029" y="12957"/>
                        </a:lnTo>
                        <a:lnTo>
                          <a:pt x="14248" y="12641"/>
                        </a:lnTo>
                        <a:lnTo>
                          <a:pt x="14467" y="12348"/>
                        </a:lnTo>
                        <a:lnTo>
                          <a:pt x="14687" y="12008"/>
                        </a:lnTo>
                        <a:lnTo>
                          <a:pt x="14881" y="11691"/>
                        </a:lnTo>
                        <a:lnTo>
                          <a:pt x="15052" y="11350"/>
                        </a:lnTo>
                        <a:lnTo>
                          <a:pt x="15198" y="10985"/>
                        </a:lnTo>
                        <a:lnTo>
                          <a:pt x="15344" y="10644"/>
                        </a:lnTo>
                        <a:lnTo>
                          <a:pt x="15466" y="10278"/>
                        </a:lnTo>
                        <a:lnTo>
                          <a:pt x="15588" y="9889"/>
                        </a:lnTo>
                        <a:lnTo>
                          <a:pt x="15661" y="9499"/>
                        </a:lnTo>
                        <a:lnTo>
                          <a:pt x="15734" y="9109"/>
                        </a:lnTo>
                        <a:lnTo>
                          <a:pt x="15783" y="8720"/>
                        </a:lnTo>
                        <a:lnTo>
                          <a:pt x="15807" y="8330"/>
                        </a:lnTo>
                        <a:lnTo>
                          <a:pt x="15831" y="7916"/>
                        </a:lnTo>
                        <a:lnTo>
                          <a:pt x="15831" y="7916"/>
                        </a:lnTo>
                        <a:lnTo>
                          <a:pt x="15807" y="7502"/>
                        </a:lnTo>
                        <a:lnTo>
                          <a:pt x="15783" y="7112"/>
                        </a:lnTo>
                        <a:lnTo>
                          <a:pt x="15734" y="6722"/>
                        </a:lnTo>
                        <a:lnTo>
                          <a:pt x="15661" y="6333"/>
                        </a:lnTo>
                        <a:lnTo>
                          <a:pt x="15588" y="5943"/>
                        </a:lnTo>
                        <a:lnTo>
                          <a:pt x="15466" y="5553"/>
                        </a:lnTo>
                        <a:lnTo>
                          <a:pt x="15344" y="5188"/>
                        </a:lnTo>
                        <a:lnTo>
                          <a:pt x="15198" y="4847"/>
                        </a:lnTo>
                        <a:lnTo>
                          <a:pt x="15052" y="4482"/>
                        </a:lnTo>
                        <a:lnTo>
                          <a:pt x="14881" y="4141"/>
                        </a:lnTo>
                        <a:lnTo>
                          <a:pt x="14687" y="3824"/>
                        </a:lnTo>
                        <a:lnTo>
                          <a:pt x="14467" y="3483"/>
                        </a:lnTo>
                        <a:lnTo>
                          <a:pt x="14248" y="3191"/>
                        </a:lnTo>
                        <a:lnTo>
                          <a:pt x="14029" y="2874"/>
                        </a:lnTo>
                        <a:lnTo>
                          <a:pt x="13761" y="2607"/>
                        </a:lnTo>
                        <a:lnTo>
                          <a:pt x="13518" y="2314"/>
                        </a:lnTo>
                        <a:lnTo>
                          <a:pt x="13225" y="2071"/>
                        </a:lnTo>
                        <a:lnTo>
                          <a:pt x="12957" y="1803"/>
                        </a:lnTo>
                        <a:lnTo>
                          <a:pt x="12641" y="1584"/>
                        </a:lnTo>
                        <a:lnTo>
                          <a:pt x="12349" y="1364"/>
                        </a:lnTo>
                        <a:lnTo>
                          <a:pt x="12008" y="1145"/>
                        </a:lnTo>
                        <a:lnTo>
                          <a:pt x="11691" y="950"/>
                        </a:lnTo>
                        <a:lnTo>
                          <a:pt x="11350" y="780"/>
                        </a:lnTo>
                        <a:lnTo>
                          <a:pt x="10985" y="634"/>
                        </a:lnTo>
                        <a:lnTo>
                          <a:pt x="10644" y="488"/>
                        </a:lnTo>
                        <a:lnTo>
                          <a:pt x="10278" y="366"/>
                        </a:lnTo>
                        <a:lnTo>
                          <a:pt x="9889" y="244"/>
                        </a:lnTo>
                        <a:lnTo>
                          <a:pt x="9499" y="171"/>
                        </a:lnTo>
                        <a:lnTo>
                          <a:pt x="9109" y="98"/>
                        </a:lnTo>
                        <a:lnTo>
                          <a:pt x="8720" y="49"/>
                        </a:lnTo>
                        <a:lnTo>
                          <a:pt x="8330" y="25"/>
                        </a:lnTo>
                        <a:lnTo>
                          <a:pt x="7916" y="1"/>
                        </a:lnTo>
                        <a:lnTo>
                          <a:pt x="7916" y="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" name="Google Shape;317;p3"/>
                  <p:cNvSpPr/>
                  <p:nvPr/>
                </p:nvSpPr>
                <p:spPr>
                  <a:xfrm>
                    <a:off x="6673500" y="333700"/>
                    <a:ext cx="347100" cy="347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84" h="13884" fill="none" extrusionOk="0">
                        <a:moveTo>
                          <a:pt x="6942" y="13883"/>
                        </a:moveTo>
                        <a:lnTo>
                          <a:pt x="6942" y="13883"/>
                        </a:lnTo>
                        <a:lnTo>
                          <a:pt x="6577" y="13883"/>
                        </a:lnTo>
                        <a:lnTo>
                          <a:pt x="6236" y="13834"/>
                        </a:lnTo>
                        <a:lnTo>
                          <a:pt x="5895" y="13810"/>
                        </a:lnTo>
                        <a:lnTo>
                          <a:pt x="5554" y="13737"/>
                        </a:lnTo>
                        <a:lnTo>
                          <a:pt x="5213" y="13664"/>
                        </a:lnTo>
                        <a:lnTo>
                          <a:pt x="4872" y="13566"/>
                        </a:lnTo>
                        <a:lnTo>
                          <a:pt x="4555" y="13469"/>
                        </a:lnTo>
                        <a:lnTo>
                          <a:pt x="4239" y="13323"/>
                        </a:lnTo>
                        <a:lnTo>
                          <a:pt x="3946" y="13201"/>
                        </a:lnTo>
                        <a:lnTo>
                          <a:pt x="3630" y="13031"/>
                        </a:lnTo>
                        <a:lnTo>
                          <a:pt x="3337" y="12884"/>
                        </a:lnTo>
                        <a:lnTo>
                          <a:pt x="3069" y="12690"/>
                        </a:lnTo>
                        <a:lnTo>
                          <a:pt x="2802" y="12495"/>
                        </a:lnTo>
                        <a:lnTo>
                          <a:pt x="2534" y="12300"/>
                        </a:lnTo>
                        <a:lnTo>
                          <a:pt x="2290" y="12081"/>
                        </a:lnTo>
                        <a:lnTo>
                          <a:pt x="2047" y="11837"/>
                        </a:lnTo>
                        <a:lnTo>
                          <a:pt x="1803" y="11594"/>
                        </a:lnTo>
                        <a:lnTo>
                          <a:pt x="1584" y="11350"/>
                        </a:lnTo>
                        <a:lnTo>
                          <a:pt x="1389" y="11082"/>
                        </a:lnTo>
                        <a:lnTo>
                          <a:pt x="1194" y="10814"/>
                        </a:lnTo>
                        <a:lnTo>
                          <a:pt x="999" y="10546"/>
                        </a:lnTo>
                        <a:lnTo>
                          <a:pt x="853" y="10254"/>
                        </a:lnTo>
                        <a:lnTo>
                          <a:pt x="683" y="9938"/>
                        </a:lnTo>
                        <a:lnTo>
                          <a:pt x="561" y="9645"/>
                        </a:lnTo>
                        <a:lnTo>
                          <a:pt x="415" y="9329"/>
                        </a:lnTo>
                        <a:lnTo>
                          <a:pt x="317" y="9012"/>
                        </a:lnTo>
                        <a:lnTo>
                          <a:pt x="220" y="8671"/>
                        </a:lnTo>
                        <a:lnTo>
                          <a:pt x="147" y="8330"/>
                        </a:lnTo>
                        <a:lnTo>
                          <a:pt x="74" y="7989"/>
                        </a:lnTo>
                        <a:lnTo>
                          <a:pt x="49" y="7648"/>
                        </a:lnTo>
                        <a:lnTo>
                          <a:pt x="1" y="7307"/>
                        </a:lnTo>
                        <a:lnTo>
                          <a:pt x="1" y="6942"/>
                        </a:lnTo>
                        <a:lnTo>
                          <a:pt x="1" y="6942"/>
                        </a:lnTo>
                        <a:lnTo>
                          <a:pt x="1" y="6577"/>
                        </a:lnTo>
                        <a:lnTo>
                          <a:pt x="49" y="6236"/>
                        </a:lnTo>
                        <a:lnTo>
                          <a:pt x="74" y="5895"/>
                        </a:lnTo>
                        <a:lnTo>
                          <a:pt x="147" y="5554"/>
                        </a:lnTo>
                        <a:lnTo>
                          <a:pt x="220" y="5213"/>
                        </a:lnTo>
                        <a:lnTo>
                          <a:pt x="317" y="4872"/>
                        </a:lnTo>
                        <a:lnTo>
                          <a:pt x="415" y="4555"/>
                        </a:lnTo>
                        <a:lnTo>
                          <a:pt x="561" y="4238"/>
                        </a:lnTo>
                        <a:lnTo>
                          <a:pt x="683" y="3946"/>
                        </a:lnTo>
                        <a:lnTo>
                          <a:pt x="853" y="3630"/>
                        </a:lnTo>
                        <a:lnTo>
                          <a:pt x="999" y="3337"/>
                        </a:lnTo>
                        <a:lnTo>
                          <a:pt x="1194" y="3069"/>
                        </a:lnTo>
                        <a:lnTo>
                          <a:pt x="1389" y="2802"/>
                        </a:lnTo>
                        <a:lnTo>
                          <a:pt x="1584" y="2534"/>
                        </a:lnTo>
                        <a:lnTo>
                          <a:pt x="1803" y="2290"/>
                        </a:lnTo>
                        <a:lnTo>
                          <a:pt x="2047" y="2047"/>
                        </a:lnTo>
                        <a:lnTo>
                          <a:pt x="2290" y="1803"/>
                        </a:lnTo>
                        <a:lnTo>
                          <a:pt x="2534" y="1584"/>
                        </a:lnTo>
                        <a:lnTo>
                          <a:pt x="2802" y="1389"/>
                        </a:lnTo>
                        <a:lnTo>
                          <a:pt x="3069" y="1194"/>
                        </a:lnTo>
                        <a:lnTo>
                          <a:pt x="3337" y="999"/>
                        </a:lnTo>
                        <a:lnTo>
                          <a:pt x="3630" y="853"/>
                        </a:lnTo>
                        <a:lnTo>
                          <a:pt x="3946" y="683"/>
                        </a:lnTo>
                        <a:lnTo>
                          <a:pt x="4239" y="561"/>
                        </a:lnTo>
                        <a:lnTo>
                          <a:pt x="4555" y="415"/>
                        </a:lnTo>
                        <a:lnTo>
                          <a:pt x="4872" y="317"/>
                        </a:lnTo>
                        <a:lnTo>
                          <a:pt x="5213" y="220"/>
                        </a:lnTo>
                        <a:lnTo>
                          <a:pt x="5554" y="147"/>
                        </a:lnTo>
                        <a:lnTo>
                          <a:pt x="5895" y="74"/>
                        </a:lnTo>
                        <a:lnTo>
                          <a:pt x="6236" y="49"/>
                        </a:lnTo>
                        <a:lnTo>
                          <a:pt x="6577" y="1"/>
                        </a:lnTo>
                        <a:lnTo>
                          <a:pt x="6942" y="1"/>
                        </a:lnTo>
                        <a:lnTo>
                          <a:pt x="6942" y="1"/>
                        </a:lnTo>
                        <a:lnTo>
                          <a:pt x="7307" y="1"/>
                        </a:lnTo>
                        <a:lnTo>
                          <a:pt x="7648" y="49"/>
                        </a:lnTo>
                        <a:lnTo>
                          <a:pt x="7989" y="74"/>
                        </a:lnTo>
                        <a:lnTo>
                          <a:pt x="8330" y="147"/>
                        </a:lnTo>
                        <a:lnTo>
                          <a:pt x="8671" y="220"/>
                        </a:lnTo>
                        <a:lnTo>
                          <a:pt x="9012" y="317"/>
                        </a:lnTo>
                        <a:lnTo>
                          <a:pt x="9329" y="415"/>
                        </a:lnTo>
                        <a:lnTo>
                          <a:pt x="9645" y="561"/>
                        </a:lnTo>
                        <a:lnTo>
                          <a:pt x="9938" y="683"/>
                        </a:lnTo>
                        <a:lnTo>
                          <a:pt x="10254" y="853"/>
                        </a:lnTo>
                        <a:lnTo>
                          <a:pt x="10546" y="999"/>
                        </a:lnTo>
                        <a:lnTo>
                          <a:pt x="10814" y="1194"/>
                        </a:lnTo>
                        <a:lnTo>
                          <a:pt x="11082" y="1389"/>
                        </a:lnTo>
                        <a:lnTo>
                          <a:pt x="11350" y="1584"/>
                        </a:lnTo>
                        <a:lnTo>
                          <a:pt x="11594" y="1803"/>
                        </a:lnTo>
                        <a:lnTo>
                          <a:pt x="11837" y="2047"/>
                        </a:lnTo>
                        <a:lnTo>
                          <a:pt x="12081" y="2290"/>
                        </a:lnTo>
                        <a:lnTo>
                          <a:pt x="12300" y="2534"/>
                        </a:lnTo>
                        <a:lnTo>
                          <a:pt x="12495" y="2802"/>
                        </a:lnTo>
                        <a:lnTo>
                          <a:pt x="12690" y="3069"/>
                        </a:lnTo>
                        <a:lnTo>
                          <a:pt x="12885" y="3337"/>
                        </a:lnTo>
                        <a:lnTo>
                          <a:pt x="13031" y="3630"/>
                        </a:lnTo>
                        <a:lnTo>
                          <a:pt x="13201" y="3946"/>
                        </a:lnTo>
                        <a:lnTo>
                          <a:pt x="13323" y="4238"/>
                        </a:lnTo>
                        <a:lnTo>
                          <a:pt x="13469" y="4555"/>
                        </a:lnTo>
                        <a:lnTo>
                          <a:pt x="13566" y="4872"/>
                        </a:lnTo>
                        <a:lnTo>
                          <a:pt x="13664" y="5213"/>
                        </a:lnTo>
                        <a:lnTo>
                          <a:pt x="13737" y="5554"/>
                        </a:lnTo>
                        <a:lnTo>
                          <a:pt x="13810" y="5895"/>
                        </a:lnTo>
                        <a:lnTo>
                          <a:pt x="13834" y="6236"/>
                        </a:lnTo>
                        <a:lnTo>
                          <a:pt x="13883" y="6577"/>
                        </a:lnTo>
                        <a:lnTo>
                          <a:pt x="13883" y="6942"/>
                        </a:lnTo>
                        <a:lnTo>
                          <a:pt x="13883" y="6942"/>
                        </a:lnTo>
                        <a:lnTo>
                          <a:pt x="13883" y="7307"/>
                        </a:lnTo>
                        <a:lnTo>
                          <a:pt x="13834" y="7648"/>
                        </a:lnTo>
                        <a:lnTo>
                          <a:pt x="13810" y="7989"/>
                        </a:lnTo>
                        <a:lnTo>
                          <a:pt x="13737" y="8330"/>
                        </a:lnTo>
                        <a:lnTo>
                          <a:pt x="13664" y="8671"/>
                        </a:lnTo>
                        <a:lnTo>
                          <a:pt x="13566" y="9012"/>
                        </a:lnTo>
                        <a:lnTo>
                          <a:pt x="13469" y="9329"/>
                        </a:lnTo>
                        <a:lnTo>
                          <a:pt x="13323" y="9645"/>
                        </a:lnTo>
                        <a:lnTo>
                          <a:pt x="13201" y="9938"/>
                        </a:lnTo>
                        <a:lnTo>
                          <a:pt x="13031" y="10254"/>
                        </a:lnTo>
                        <a:lnTo>
                          <a:pt x="12885" y="10546"/>
                        </a:lnTo>
                        <a:lnTo>
                          <a:pt x="12690" y="10814"/>
                        </a:lnTo>
                        <a:lnTo>
                          <a:pt x="12495" y="11082"/>
                        </a:lnTo>
                        <a:lnTo>
                          <a:pt x="12300" y="11350"/>
                        </a:lnTo>
                        <a:lnTo>
                          <a:pt x="12081" y="11594"/>
                        </a:lnTo>
                        <a:lnTo>
                          <a:pt x="11837" y="11837"/>
                        </a:lnTo>
                        <a:lnTo>
                          <a:pt x="11594" y="12081"/>
                        </a:lnTo>
                        <a:lnTo>
                          <a:pt x="11350" y="12300"/>
                        </a:lnTo>
                        <a:lnTo>
                          <a:pt x="11082" y="12495"/>
                        </a:lnTo>
                        <a:lnTo>
                          <a:pt x="10814" y="12690"/>
                        </a:lnTo>
                        <a:lnTo>
                          <a:pt x="10546" y="12884"/>
                        </a:lnTo>
                        <a:lnTo>
                          <a:pt x="10254" y="13031"/>
                        </a:lnTo>
                        <a:lnTo>
                          <a:pt x="9938" y="13201"/>
                        </a:lnTo>
                        <a:lnTo>
                          <a:pt x="9645" y="13323"/>
                        </a:lnTo>
                        <a:lnTo>
                          <a:pt x="9329" y="13469"/>
                        </a:lnTo>
                        <a:lnTo>
                          <a:pt x="9012" y="13566"/>
                        </a:lnTo>
                        <a:lnTo>
                          <a:pt x="8671" y="13664"/>
                        </a:lnTo>
                        <a:lnTo>
                          <a:pt x="8330" y="13737"/>
                        </a:lnTo>
                        <a:lnTo>
                          <a:pt x="7989" y="13810"/>
                        </a:lnTo>
                        <a:lnTo>
                          <a:pt x="7648" y="13834"/>
                        </a:lnTo>
                        <a:lnTo>
                          <a:pt x="7307" y="13883"/>
                        </a:lnTo>
                        <a:lnTo>
                          <a:pt x="6942" y="13883"/>
                        </a:lnTo>
                        <a:lnTo>
                          <a:pt x="6942" y="13883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" name="Google Shape;318;p3"/>
                  <p:cNvSpPr/>
                  <p:nvPr/>
                </p:nvSpPr>
                <p:spPr>
                  <a:xfrm>
                    <a:off x="6848850" y="397625"/>
                    <a:ext cx="54825" cy="169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3" h="6772" fill="none" extrusionOk="0">
                        <a:moveTo>
                          <a:pt x="1" y="1"/>
                        </a:moveTo>
                        <a:lnTo>
                          <a:pt x="1" y="4580"/>
                        </a:lnTo>
                        <a:lnTo>
                          <a:pt x="2193" y="6772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3"/>
                  <p:cNvSpPr/>
                  <p:nvPr/>
                </p:nvSpPr>
                <p:spPr>
                  <a:xfrm>
                    <a:off x="6847025" y="333700"/>
                    <a:ext cx="25" cy="2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170" fill="none" extrusionOk="0">
                        <a:moveTo>
                          <a:pt x="1" y="1170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3"/>
                  <p:cNvSpPr/>
                  <p:nvPr/>
                </p:nvSpPr>
                <p:spPr>
                  <a:xfrm>
                    <a:off x="6760575" y="356850"/>
                    <a:ext cx="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3"/>
                  <p:cNvSpPr/>
                  <p:nvPr/>
                </p:nvSpPr>
                <p:spPr>
                  <a:xfrm>
                    <a:off x="6760575" y="356850"/>
                    <a:ext cx="14025" cy="24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1" h="999" fill="none" extrusionOk="0">
                        <a:moveTo>
                          <a:pt x="1" y="0"/>
                        </a:moveTo>
                        <a:lnTo>
                          <a:pt x="561" y="99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3"/>
                  <p:cNvSpPr/>
                  <p:nvPr/>
                </p:nvSpPr>
                <p:spPr>
                  <a:xfrm>
                    <a:off x="6696650" y="420775"/>
                    <a:ext cx="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3" name="Google Shape;323;p3"/>
                  <p:cNvSpPr/>
                  <p:nvPr/>
                </p:nvSpPr>
                <p:spPr>
                  <a:xfrm>
                    <a:off x="6696650" y="420775"/>
                    <a:ext cx="24975" cy="14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561" fill="none" extrusionOk="0">
                        <a:moveTo>
                          <a:pt x="0" y="0"/>
                        </a:moveTo>
                        <a:lnTo>
                          <a:pt x="999" y="56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4" name="Google Shape;324;p3"/>
                  <p:cNvSpPr/>
                  <p:nvPr/>
                </p:nvSpPr>
                <p:spPr>
                  <a:xfrm>
                    <a:off x="6673500" y="507225"/>
                    <a:ext cx="2925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0" h="1" fill="none" extrusionOk="0">
                        <a:moveTo>
                          <a:pt x="1" y="1"/>
                        </a:moveTo>
                        <a:lnTo>
                          <a:pt x="1170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5" name="Google Shape;325;p3"/>
                  <p:cNvSpPr/>
                  <p:nvPr/>
                </p:nvSpPr>
                <p:spPr>
                  <a:xfrm>
                    <a:off x="6696650" y="593700"/>
                    <a:ext cx="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6" name="Google Shape;326;p3"/>
                  <p:cNvSpPr/>
                  <p:nvPr/>
                </p:nvSpPr>
                <p:spPr>
                  <a:xfrm>
                    <a:off x="6696650" y="579700"/>
                    <a:ext cx="24975" cy="14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561" fill="none" extrusionOk="0">
                        <a:moveTo>
                          <a:pt x="0" y="560"/>
                        </a:moveTo>
                        <a:lnTo>
                          <a:pt x="999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7" name="Google Shape;327;p3"/>
                  <p:cNvSpPr/>
                  <p:nvPr/>
                </p:nvSpPr>
                <p:spPr>
                  <a:xfrm>
                    <a:off x="6760575" y="632675"/>
                    <a:ext cx="14025" cy="24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1" h="999" fill="none" extrusionOk="0">
                        <a:moveTo>
                          <a:pt x="1" y="999"/>
                        </a:moveTo>
                        <a:lnTo>
                          <a:pt x="561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8" name="Google Shape;328;p3"/>
                  <p:cNvSpPr/>
                  <p:nvPr/>
                </p:nvSpPr>
                <p:spPr>
                  <a:xfrm>
                    <a:off x="6760575" y="657625"/>
                    <a:ext cx="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1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9" name="Google Shape;329;p3"/>
                  <p:cNvSpPr/>
                  <p:nvPr/>
                </p:nvSpPr>
                <p:spPr>
                  <a:xfrm>
                    <a:off x="6847025" y="651550"/>
                    <a:ext cx="25" cy="2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170" fill="none" extrusionOk="0">
                        <a:moveTo>
                          <a:pt x="1" y="0"/>
                        </a:moveTo>
                        <a:lnTo>
                          <a:pt x="1" y="116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0" name="Google Shape;330;p3"/>
                  <p:cNvSpPr/>
                  <p:nvPr/>
                </p:nvSpPr>
                <p:spPr>
                  <a:xfrm>
                    <a:off x="6919500" y="632675"/>
                    <a:ext cx="14025" cy="24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1" h="999" fill="none" extrusionOk="0">
                        <a:moveTo>
                          <a:pt x="560" y="999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1" name="Google Shape;331;p3"/>
                  <p:cNvSpPr/>
                  <p:nvPr/>
                </p:nvSpPr>
                <p:spPr>
                  <a:xfrm>
                    <a:off x="6933500" y="657625"/>
                    <a:ext cx="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0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2" name="Google Shape;332;p3"/>
                  <p:cNvSpPr/>
                  <p:nvPr/>
                </p:nvSpPr>
                <p:spPr>
                  <a:xfrm>
                    <a:off x="6972475" y="579700"/>
                    <a:ext cx="24975" cy="14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561" fill="none" extrusionOk="0">
                        <a:moveTo>
                          <a:pt x="999" y="56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3" name="Google Shape;333;p3"/>
                  <p:cNvSpPr/>
                  <p:nvPr/>
                </p:nvSpPr>
                <p:spPr>
                  <a:xfrm>
                    <a:off x="6997425" y="593700"/>
                    <a:ext cx="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4" name="Google Shape;334;p3"/>
                  <p:cNvSpPr/>
                  <p:nvPr/>
                </p:nvSpPr>
                <p:spPr>
                  <a:xfrm>
                    <a:off x="6991350" y="507225"/>
                    <a:ext cx="2925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0" h="1" fill="none" extrusionOk="0">
                        <a:moveTo>
                          <a:pt x="1169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5" name="Google Shape;335;p3"/>
                  <p:cNvSpPr/>
                  <p:nvPr/>
                </p:nvSpPr>
                <p:spPr>
                  <a:xfrm>
                    <a:off x="6972475" y="420775"/>
                    <a:ext cx="24975" cy="14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" h="561" fill="none" extrusionOk="0">
                        <a:moveTo>
                          <a:pt x="0" y="561"/>
                        </a:moveTo>
                        <a:lnTo>
                          <a:pt x="999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6" name="Google Shape;336;p3"/>
                  <p:cNvSpPr/>
                  <p:nvPr/>
                </p:nvSpPr>
                <p:spPr>
                  <a:xfrm>
                    <a:off x="6997425" y="420775"/>
                    <a:ext cx="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7" name="Google Shape;337;p3"/>
                  <p:cNvSpPr/>
                  <p:nvPr/>
                </p:nvSpPr>
                <p:spPr>
                  <a:xfrm>
                    <a:off x="6919500" y="356850"/>
                    <a:ext cx="14025" cy="24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1" h="999" fill="none" extrusionOk="0">
                        <a:moveTo>
                          <a:pt x="560" y="0"/>
                        </a:moveTo>
                        <a:lnTo>
                          <a:pt x="0" y="999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8" name="Google Shape;338;p3"/>
                  <p:cNvSpPr/>
                  <p:nvPr/>
                </p:nvSpPr>
                <p:spPr>
                  <a:xfrm>
                    <a:off x="6933500" y="356850"/>
                    <a:ext cx="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fill="none" extrusionOk="0">
                        <a:moveTo>
                          <a:pt x="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39" name="Google Shape;339;p3"/>
                <p:cNvGrpSpPr/>
                <p:nvPr/>
              </p:nvGrpSpPr>
              <p:grpSpPr>
                <a:xfrm>
                  <a:off x="2945587" y="1851448"/>
                  <a:ext cx="215966" cy="342399"/>
                  <a:chOff x="6718575" y="2318625"/>
                  <a:chExt cx="256950" cy="407375"/>
                </a:xfrm>
              </p:grpSpPr>
              <p:sp>
                <p:nvSpPr>
                  <p:cNvPr id="340" name="Google Shape;340;p3"/>
                  <p:cNvSpPr/>
                  <p:nvPr/>
                </p:nvSpPr>
                <p:spPr>
                  <a:xfrm>
                    <a:off x="6795900" y="2673600"/>
                    <a:ext cx="102300" cy="22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92" h="902" fill="none" extrusionOk="0">
                        <a:moveTo>
                          <a:pt x="4092" y="902"/>
                        </a:moveTo>
                        <a:lnTo>
                          <a:pt x="4092" y="1"/>
                        </a:lnTo>
                        <a:lnTo>
                          <a:pt x="0" y="1"/>
                        </a:lnTo>
                        <a:lnTo>
                          <a:pt x="0" y="902"/>
                        </a:lnTo>
                        <a:lnTo>
                          <a:pt x="4092" y="902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1" name="Google Shape;341;p3"/>
                  <p:cNvSpPr/>
                  <p:nvPr/>
                </p:nvSpPr>
                <p:spPr>
                  <a:xfrm>
                    <a:off x="6795900" y="2650475"/>
                    <a:ext cx="102300" cy="22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92" h="902" fill="none" extrusionOk="0">
                        <a:moveTo>
                          <a:pt x="4092" y="901"/>
                        </a:moveTo>
                        <a:lnTo>
                          <a:pt x="4092" y="0"/>
                        </a:lnTo>
                        <a:lnTo>
                          <a:pt x="0" y="0"/>
                        </a:lnTo>
                        <a:lnTo>
                          <a:pt x="0" y="901"/>
                        </a:lnTo>
                        <a:lnTo>
                          <a:pt x="4092" y="90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" name="Google Shape;342;p3"/>
                  <p:cNvSpPr/>
                  <p:nvPr/>
                </p:nvSpPr>
                <p:spPr>
                  <a:xfrm>
                    <a:off x="6795900" y="2696125"/>
                    <a:ext cx="102300" cy="29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92" h="1195" fill="none" extrusionOk="0">
                        <a:moveTo>
                          <a:pt x="0" y="1"/>
                        </a:moveTo>
                        <a:lnTo>
                          <a:pt x="0" y="171"/>
                        </a:lnTo>
                        <a:lnTo>
                          <a:pt x="0" y="171"/>
                        </a:lnTo>
                        <a:lnTo>
                          <a:pt x="24" y="318"/>
                        </a:lnTo>
                        <a:lnTo>
                          <a:pt x="98" y="464"/>
                        </a:lnTo>
                        <a:lnTo>
                          <a:pt x="195" y="585"/>
                        </a:lnTo>
                        <a:lnTo>
                          <a:pt x="341" y="659"/>
                        </a:lnTo>
                        <a:lnTo>
                          <a:pt x="1875" y="1170"/>
                        </a:lnTo>
                        <a:lnTo>
                          <a:pt x="1875" y="1170"/>
                        </a:lnTo>
                        <a:lnTo>
                          <a:pt x="2046" y="1194"/>
                        </a:lnTo>
                        <a:lnTo>
                          <a:pt x="2046" y="1194"/>
                        </a:lnTo>
                        <a:lnTo>
                          <a:pt x="2216" y="1170"/>
                        </a:lnTo>
                        <a:lnTo>
                          <a:pt x="3751" y="659"/>
                        </a:lnTo>
                        <a:lnTo>
                          <a:pt x="3751" y="659"/>
                        </a:lnTo>
                        <a:lnTo>
                          <a:pt x="3897" y="585"/>
                        </a:lnTo>
                        <a:lnTo>
                          <a:pt x="3994" y="464"/>
                        </a:lnTo>
                        <a:lnTo>
                          <a:pt x="4067" y="318"/>
                        </a:lnTo>
                        <a:lnTo>
                          <a:pt x="4092" y="171"/>
                        </a:lnTo>
                        <a:lnTo>
                          <a:pt x="4092" y="1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" name="Google Shape;343;p3"/>
                  <p:cNvSpPr/>
                  <p:nvPr/>
                </p:nvSpPr>
                <p:spPr>
                  <a:xfrm>
                    <a:off x="6784925" y="2459275"/>
                    <a:ext cx="35350" cy="166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4" h="6675" fill="none" extrusionOk="0">
                        <a:moveTo>
                          <a:pt x="1413" y="6674"/>
                        </a:moveTo>
                        <a:lnTo>
                          <a:pt x="1413" y="6674"/>
                        </a:lnTo>
                        <a:lnTo>
                          <a:pt x="585" y="2850"/>
                        </a:lnTo>
                        <a:lnTo>
                          <a:pt x="1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4" name="Google Shape;344;p3"/>
                  <p:cNvSpPr/>
                  <p:nvPr/>
                </p:nvSpPr>
                <p:spPr>
                  <a:xfrm>
                    <a:off x="6718575" y="2318625"/>
                    <a:ext cx="256950" cy="307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8" h="12301" fill="none" extrusionOk="0">
                        <a:moveTo>
                          <a:pt x="7185" y="12300"/>
                        </a:moveTo>
                        <a:lnTo>
                          <a:pt x="7185" y="12300"/>
                        </a:lnTo>
                        <a:lnTo>
                          <a:pt x="7307" y="11764"/>
                        </a:lnTo>
                        <a:lnTo>
                          <a:pt x="7477" y="11253"/>
                        </a:lnTo>
                        <a:lnTo>
                          <a:pt x="7672" y="10766"/>
                        </a:lnTo>
                        <a:lnTo>
                          <a:pt x="7891" y="10327"/>
                        </a:lnTo>
                        <a:lnTo>
                          <a:pt x="8135" y="9913"/>
                        </a:lnTo>
                        <a:lnTo>
                          <a:pt x="8378" y="9499"/>
                        </a:lnTo>
                        <a:lnTo>
                          <a:pt x="8914" y="8720"/>
                        </a:lnTo>
                        <a:lnTo>
                          <a:pt x="9182" y="8330"/>
                        </a:lnTo>
                        <a:lnTo>
                          <a:pt x="9425" y="7941"/>
                        </a:lnTo>
                        <a:lnTo>
                          <a:pt x="9645" y="7551"/>
                        </a:lnTo>
                        <a:lnTo>
                          <a:pt x="9864" y="7113"/>
                        </a:lnTo>
                        <a:lnTo>
                          <a:pt x="10034" y="6674"/>
                        </a:lnTo>
                        <a:lnTo>
                          <a:pt x="10156" y="6187"/>
                        </a:lnTo>
                        <a:lnTo>
                          <a:pt x="10229" y="5676"/>
                        </a:lnTo>
                        <a:lnTo>
                          <a:pt x="10253" y="5408"/>
                        </a:lnTo>
                        <a:lnTo>
                          <a:pt x="10278" y="5140"/>
                        </a:lnTo>
                        <a:lnTo>
                          <a:pt x="10278" y="5140"/>
                        </a:lnTo>
                        <a:lnTo>
                          <a:pt x="10229" y="4604"/>
                        </a:lnTo>
                        <a:lnTo>
                          <a:pt x="10156" y="4093"/>
                        </a:lnTo>
                        <a:lnTo>
                          <a:pt x="10034" y="3605"/>
                        </a:lnTo>
                        <a:lnTo>
                          <a:pt x="9864" y="3143"/>
                        </a:lnTo>
                        <a:lnTo>
                          <a:pt x="9645" y="2680"/>
                        </a:lnTo>
                        <a:lnTo>
                          <a:pt x="9401" y="2266"/>
                        </a:lnTo>
                        <a:lnTo>
                          <a:pt x="9084" y="1876"/>
                        </a:lnTo>
                        <a:lnTo>
                          <a:pt x="8768" y="1511"/>
                        </a:lnTo>
                        <a:lnTo>
                          <a:pt x="8402" y="1170"/>
                        </a:lnTo>
                        <a:lnTo>
                          <a:pt x="8013" y="878"/>
                        </a:lnTo>
                        <a:lnTo>
                          <a:pt x="7574" y="634"/>
                        </a:lnTo>
                        <a:lnTo>
                          <a:pt x="7136" y="415"/>
                        </a:lnTo>
                        <a:lnTo>
                          <a:pt x="6673" y="244"/>
                        </a:lnTo>
                        <a:lnTo>
                          <a:pt x="6162" y="98"/>
                        </a:lnTo>
                        <a:lnTo>
                          <a:pt x="5675" y="25"/>
                        </a:lnTo>
                        <a:lnTo>
                          <a:pt x="5139" y="1"/>
                        </a:lnTo>
                        <a:lnTo>
                          <a:pt x="5139" y="1"/>
                        </a:lnTo>
                        <a:lnTo>
                          <a:pt x="4603" y="25"/>
                        </a:lnTo>
                        <a:lnTo>
                          <a:pt x="4116" y="98"/>
                        </a:lnTo>
                        <a:lnTo>
                          <a:pt x="3605" y="244"/>
                        </a:lnTo>
                        <a:lnTo>
                          <a:pt x="3142" y="415"/>
                        </a:lnTo>
                        <a:lnTo>
                          <a:pt x="2703" y="634"/>
                        </a:lnTo>
                        <a:lnTo>
                          <a:pt x="2265" y="878"/>
                        </a:lnTo>
                        <a:lnTo>
                          <a:pt x="1875" y="1170"/>
                        </a:lnTo>
                        <a:lnTo>
                          <a:pt x="1510" y="1511"/>
                        </a:lnTo>
                        <a:lnTo>
                          <a:pt x="1193" y="1876"/>
                        </a:lnTo>
                        <a:lnTo>
                          <a:pt x="877" y="2266"/>
                        </a:lnTo>
                        <a:lnTo>
                          <a:pt x="633" y="2680"/>
                        </a:lnTo>
                        <a:lnTo>
                          <a:pt x="414" y="3143"/>
                        </a:lnTo>
                        <a:lnTo>
                          <a:pt x="244" y="3605"/>
                        </a:lnTo>
                        <a:lnTo>
                          <a:pt x="122" y="4093"/>
                        </a:lnTo>
                        <a:lnTo>
                          <a:pt x="49" y="4604"/>
                        </a:lnTo>
                        <a:lnTo>
                          <a:pt x="0" y="5140"/>
                        </a:lnTo>
                        <a:lnTo>
                          <a:pt x="0" y="5140"/>
                        </a:lnTo>
                        <a:lnTo>
                          <a:pt x="24" y="5408"/>
                        </a:lnTo>
                        <a:lnTo>
                          <a:pt x="49" y="5676"/>
                        </a:lnTo>
                        <a:lnTo>
                          <a:pt x="122" y="6187"/>
                        </a:lnTo>
                        <a:lnTo>
                          <a:pt x="244" y="6674"/>
                        </a:lnTo>
                        <a:lnTo>
                          <a:pt x="414" y="7113"/>
                        </a:lnTo>
                        <a:lnTo>
                          <a:pt x="633" y="7551"/>
                        </a:lnTo>
                        <a:lnTo>
                          <a:pt x="852" y="7941"/>
                        </a:lnTo>
                        <a:lnTo>
                          <a:pt x="1096" y="8330"/>
                        </a:lnTo>
                        <a:lnTo>
                          <a:pt x="1364" y="8720"/>
                        </a:lnTo>
                        <a:lnTo>
                          <a:pt x="1900" y="9499"/>
                        </a:lnTo>
                        <a:lnTo>
                          <a:pt x="2143" y="9913"/>
                        </a:lnTo>
                        <a:lnTo>
                          <a:pt x="2387" y="10327"/>
                        </a:lnTo>
                        <a:lnTo>
                          <a:pt x="2606" y="10766"/>
                        </a:lnTo>
                        <a:lnTo>
                          <a:pt x="2801" y="11253"/>
                        </a:lnTo>
                        <a:lnTo>
                          <a:pt x="2971" y="11764"/>
                        </a:lnTo>
                        <a:lnTo>
                          <a:pt x="3093" y="12300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5" name="Google Shape;345;p3"/>
                  <p:cNvSpPr/>
                  <p:nvPr/>
                </p:nvSpPr>
                <p:spPr>
                  <a:xfrm>
                    <a:off x="6873825" y="2459275"/>
                    <a:ext cx="35350" cy="166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4" h="6675" fill="none" extrusionOk="0">
                        <a:moveTo>
                          <a:pt x="1413" y="1"/>
                        </a:moveTo>
                        <a:lnTo>
                          <a:pt x="1413" y="1"/>
                        </a:lnTo>
                        <a:lnTo>
                          <a:pt x="829" y="2850"/>
                        </a:lnTo>
                        <a:lnTo>
                          <a:pt x="1" y="6674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6" name="Google Shape;346;p3"/>
                  <p:cNvSpPr/>
                  <p:nvPr/>
                </p:nvSpPr>
                <p:spPr>
                  <a:xfrm>
                    <a:off x="6801975" y="2453200"/>
                    <a:ext cx="90150" cy="19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6" h="780" fill="none" extrusionOk="0">
                        <a:moveTo>
                          <a:pt x="1" y="73"/>
                        </a:moveTo>
                        <a:lnTo>
                          <a:pt x="829" y="780"/>
                        </a:lnTo>
                        <a:lnTo>
                          <a:pt x="1657" y="73"/>
                        </a:lnTo>
                        <a:lnTo>
                          <a:pt x="1657" y="73"/>
                        </a:lnTo>
                        <a:lnTo>
                          <a:pt x="1730" y="25"/>
                        </a:lnTo>
                        <a:lnTo>
                          <a:pt x="1803" y="0"/>
                        </a:lnTo>
                        <a:lnTo>
                          <a:pt x="1876" y="25"/>
                        </a:lnTo>
                        <a:lnTo>
                          <a:pt x="1949" y="73"/>
                        </a:lnTo>
                        <a:lnTo>
                          <a:pt x="2777" y="780"/>
                        </a:lnTo>
                        <a:lnTo>
                          <a:pt x="3605" y="73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" name="Google Shape;347;p3"/>
                  <p:cNvSpPr/>
                  <p:nvPr/>
                </p:nvSpPr>
                <p:spPr>
                  <a:xfrm>
                    <a:off x="6795900" y="2628550"/>
                    <a:ext cx="1023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92" h="1" fill="none" extrusionOk="0">
                        <a:moveTo>
                          <a:pt x="0" y="1"/>
                        </a:moveTo>
                        <a:lnTo>
                          <a:pt x="4092" y="1"/>
                        </a:lnTo>
                      </a:path>
                    </a:pathLst>
                  </a:custGeom>
                  <a:noFill/>
                  <a:ln w="12175" cap="rnd" cmpd="sng">
                    <a:solidFill>
                      <a:srgbClr val="CFE2F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348" name="Google Shape;348;p3"/>
            <p:cNvGrpSpPr/>
            <p:nvPr/>
          </p:nvGrpSpPr>
          <p:grpSpPr>
            <a:xfrm>
              <a:off x="8252286" y="186861"/>
              <a:ext cx="342882" cy="418128"/>
              <a:chOff x="596350" y="929175"/>
              <a:chExt cx="407950" cy="497475"/>
            </a:xfrm>
          </p:grpSpPr>
          <p:sp>
            <p:nvSpPr>
              <p:cNvPr id="349" name="Google Shape;349;p3"/>
              <p:cNvSpPr/>
              <p:nvPr/>
            </p:nvSpPr>
            <p:spPr>
              <a:xfrm>
                <a:off x="596350" y="953550"/>
                <a:ext cx="387250" cy="473100"/>
              </a:xfrm>
              <a:custGeom>
                <a:avLst/>
                <a:gdLst/>
                <a:ahLst/>
                <a:cxnLst/>
                <a:rect l="l" t="t" r="r" b="b"/>
                <a:pathLst>
                  <a:path w="15490" h="18924" fill="none" extrusionOk="0">
                    <a:moveTo>
                      <a:pt x="15490" y="17828"/>
                    </a:moveTo>
                    <a:lnTo>
                      <a:pt x="15490" y="17828"/>
                    </a:lnTo>
                    <a:lnTo>
                      <a:pt x="15466" y="17998"/>
                    </a:lnTo>
                    <a:lnTo>
                      <a:pt x="15417" y="18169"/>
                    </a:lnTo>
                    <a:lnTo>
                      <a:pt x="15319" y="18364"/>
                    </a:lnTo>
                    <a:lnTo>
                      <a:pt x="15198" y="18534"/>
                    </a:lnTo>
                    <a:lnTo>
                      <a:pt x="15052" y="18680"/>
                    </a:lnTo>
                    <a:lnTo>
                      <a:pt x="14881" y="18802"/>
                    </a:lnTo>
                    <a:lnTo>
                      <a:pt x="14735" y="18900"/>
                    </a:lnTo>
                    <a:lnTo>
                      <a:pt x="14564" y="18924"/>
                    </a:lnTo>
                    <a:lnTo>
                      <a:pt x="1023" y="18924"/>
                    </a:lnTo>
                    <a:lnTo>
                      <a:pt x="1023" y="18924"/>
                    </a:lnTo>
                    <a:lnTo>
                      <a:pt x="853" y="18900"/>
                    </a:lnTo>
                    <a:lnTo>
                      <a:pt x="682" y="18802"/>
                    </a:lnTo>
                    <a:lnTo>
                      <a:pt x="512" y="18680"/>
                    </a:lnTo>
                    <a:lnTo>
                      <a:pt x="341" y="18534"/>
                    </a:lnTo>
                    <a:lnTo>
                      <a:pt x="219" y="18364"/>
                    </a:lnTo>
                    <a:lnTo>
                      <a:pt x="98" y="18169"/>
                    </a:lnTo>
                    <a:lnTo>
                      <a:pt x="25" y="17998"/>
                    </a:lnTo>
                    <a:lnTo>
                      <a:pt x="0" y="17828"/>
                    </a:lnTo>
                    <a:lnTo>
                      <a:pt x="0" y="877"/>
                    </a:lnTo>
                    <a:lnTo>
                      <a:pt x="0" y="877"/>
                    </a:lnTo>
                    <a:lnTo>
                      <a:pt x="25" y="706"/>
                    </a:lnTo>
                    <a:lnTo>
                      <a:pt x="98" y="560"/>
                    </a:lnTo>
                    <a:lnTo>
                      <a:pt x="195" y="414"/>
                    </a:lnTo>
                    <a:lnTo>
                      <a:pt x="341" y="268"/>
                    </a:lnTo>
                    <a:lnTo>
                      <a:pt x="487" y="171"/>
                    </a:lnTo>
                    <a:lnTo>
                      <a:pt x="658" y="73"/>
                    </a:lnTo>
                    <a:lnTo>
                      <a:pt x="828" y="24"/>
                    </a:lnTo>
                    <a:lnTo>
                      <a:pt x="974" y="0"/>
                    </a:lnTo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"/>
              <p:cNvSpPr/>
              <p:nvPr/>
            </p:nvSpPr>
            <p:spPr>
              <a:xfrm>
                <a:off x="626775" y="929175"/>
                <a:ext cx="377525" cy="462775"/>
              </a:xfrm>
              <a:custGeom>
                <a:avLst/>
                <a:gdLst/>
                <a:ahLst/>
                <a:cxnLst/>
                <a:rect l="l" t="t" r="r" b="b"/>
                <a:pathLst>
                  <a:path w="15101" h="18511" fill="none" extrusionOk="0">
                    <a:moveTo>
                      <a:pt x="15101" y="3362"/>
                    </a:moveTo>
                    <a:lnTo>
                      <a:pt x="15101" y="17731"/>
                    </a:lnTo>
                    <a:lnTo>
                      <a:pt x="15101" y="17731"/>
                    </a:lnTo>
                    <a:lnTo>
                      <a:pt x="15077" y="17877"/>
                    </a:lnTo>
                    <a:lnTo>
                      <a:pt x="15028" y="18024"/>
                    </a:lnTo>
                    <a:lnTo>
                      <a:pt x="14979" y="18145"/>
                    </a:lnTo>
                    <a:lnTo>
                      <a:pt x="14882" y="18267"/>
                    </a:lnTo>
                    <a:lnTo>
                      <a:pt x="14760" y="18365"/>
                    </a:lnTo>
                    <a:lnTo>
                      <a:pt x="14614" y="18438"/>
                    </a:lnTo>
                    <a:lnTo>
                      <a:pt x="14468" y="18486"/>
                    </a:lnTo>
                    <a:lnTo>
                      <a:pt x="14322" y="18511"/>
                    </a:lnTo>
                    <a:lnTo>
                      <a:pt x="780" y="18511"/>
                    </a:lnTo>
                    <a:lnTo>
                      <a:pt x="780" y="18511"/>
                    </a:lnTo>
                    <a:lnTo>
                      <a:pt x="634" y="18486"/>
                    </a:lnTo>
                    <a:lnTo>
                      <a:pt x="488" y="18438"/>
                    </a:lnTo>
                    <a:lnTo>
                      <a:pt x="342" y="18365"/>
                    </a:lnTo>
                    <a:lnTo>
                      <a:pt x="220" y="18267"/>
                    </a:lnTo>
                    <a:lnTo>
                      <a:pt x="123" y="18145"/>
                    </a:lnTo>
                    <a:lnTo>
                      <a:pt x="74" y="18024"/>
                    </a:lnTo>
                    <a:lnTo>
                      <a:pt x="25" y="17877"/>
                    </a:lnTo>
                    <a:lnTo>
                      <a:pt x="1" y="17731"/>
                    </a:lnTo>
                    <a:lnTo>
                      <a:pt x="1" y="780"/>
                    </a:lnTo>
                    <a:lnTo>
                      <a:pt x="1" y="780"/>
                    </a:lnTo>
                    <a:lnTo>
                      <a:pt x="25" y="610"/>
                    </a:lnTo>
                    <a:lnTo>
                      <a:pt x="74" y="464"/>
                    </a:lnTo>
                    <a:lnTo>
                      <a:pt x="123" y="342"/>
                    </a:lnTo>
                    <a:lnTo>
                      <a:pt x="220" y="220"/>
                    </a:lnTo>
                    <a:lnTo>
                      <a:pt x="342" y="123"/>
                    </a:lnTo>
                    <a:lnTo>
                      <a:pt x="488" y="50"/>
                    </a:lnTo>
                    <a:lnTo>
                      <a:pt x="634" y="1"/>
                    </a:lnTo>
                    <a:lnTo>
                      <a:pt x="780" y="1"/>
                    </a:lnTo>
                    <a:lnTo>
                      <a:pt x="11740" y="1"/>
                    </a:lnTo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"/>
              <p:cNvSpPr/>
              <p:nvPr/>
            </p:nvSpPr>
            <p:spPr>
              <a:xfrm>
                <a:off x="688900" y="1256150"/>
                <a:ext cx="1339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359" h="1" fill="none" extrusionOk="0">
                    <a:moveTo>
                      <a:pt x="5358" y="0"/>
                    </a:moveTo>
                    <a:lnTo>
                      <a:pt x="0" y="0"/>
                    </a:lnTo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"/>
              <p:cNvSpPr/>
              <p:nvPr/>
            </p:nvSpPr>
            <p:spPr>
              <a:xfrm>
                <a:off x="688900" y="1201350"/>
                <a:ext cx="2557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0230" h="1" fill="none" extrusionOk="0">
                    <a:moveTo>
                      <a:pt x="10229" y="1"/>
                    </a:moveTo>
                    <a:lnTo>
                      <a:pt x="0" y="1"/>
                    </a:lnTo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"/>
              <p:cNvSpPr/>
              <p:nvPr/>
            </p:nvSpPr>
            <p:spPr>
              <a:xfrm>
                <a:off x="688900" y="1145950"/>
                <a:ext cx="2557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0230" h="1" fill="none" extrusionOk="0">
                    <a:moveTo>
                      <a:pt x="10229" y="0"/>
                    </a:moveTo>
                    <a:lnTo>
                      <a:pt x="0" y="0"/>
                    </a:lnTo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"/>
              <p:cNvSpPr/>
              <p:nvPr/>
            </p:nvSpPr>
            <p:spPr>
              <a:xfrm>
                <a:off x="688900" y="1090525"/>
                <a:ext cx="2557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0230" h="1" fill="none" extrusionOk="0">
                    <a:moveTo>
                      <a:pt x="10229" y="1"/>
                    </a:moveTo>
                    <a:lnTo>
                      <a:pt x="0" y="1"/>
                    </a:lnTo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"/>
              <p:cNvSpPr/>
              <p:nvPr/>
            </p:nvSpPr>
            <p:spPr>
              <a:xfrm>
                <a:off x="920250" y="929175"/>
                <a:ext cx="84050" cy="84050"/>
              </a:xfrm>
              <a:custGeom>
                <a:avLst/>
                <a:gdLst/>
                <a:ahLst/>
                <a:cxnLst/>
                <a:rect l="l" t="t" r="r" b="b"/>
                <a:pathLst>
                  <a:path w="3362" h="3362" fill="none" extrusionOk="0">
                    <a:moveTo>
                      <a:pt x="1" y="2582"/>
                    </a:moveTo>
                    <a:lnTo>
                      <a:pt x="1" y="1"/>
                    </a:lnTo>
                    <a:lnTo>
                      <a:pt x="3362" y="3362"/>
                    </a:lnTo>
                    <a:lnTo>
                      <a:pt x="780" y="3362"/>
                    </a:lnTo>
                    <a:lnTo>
                      <a:pt x="780" y="3362"/>
                    </a:lnTo>
                    <a:lnTo>
                      <a:pt x="610" y="3337"/>
                    </a:lnTo>
                    <a:lnTo>
                      <a:pt x="464" y="3289"/>
                    </a:lnTo>
                    <a:lnTo>
                      <a:pt x="342" y="3216"/>
                    </a:lnTo>
                    <a:lnTo>
                      <a:pt x="220" y="3118"/>
                    </a:lnTo>
                    <a:lnTo>
                      <a:pt x="123" y="3021"/>
                    </a:lnTo>
                    <a:lnTo>
                      <a:pt x="50" y="2875"/>
                    </a:lnTo>
                    <a:lnTo>
                      <a:pt x="1" y="2729"/>
                    </a:lnTo>
                    <a:lnTo>
                      <a:pt x="1" y="2582"/>
                    </a:lnTo>
                    <a:lnTo>
                      <a:pt x="1" y="2582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6" name="Google Shape;356;p3"/>
            <p:cNvSpPr/>
            <p:nvPr/>
          </p:nvSpPr>
          <p:spPr>
            <a:xfrm>
              <a:off x="9152752" y="221406"/>
              <a:ext cx="351077" cy="349039"/>
            </a:xfrm>
            <a:custGeom>
              <a:avLst/>
              <a:gdLst/>
              <a:ahLst/>
              <a:cxnLst/>
              <a:rect l="l" t="t" r="r" b="b"/>
              <a:pathLst>
                <a:path w="16708" h="16611" fill="none" extrusionOk="0">
                  <a:moveTo>
                    <a:pt x="414" y="8842"/>
                  </a:moveTo>
                  <a:lnTo>
                    <a:pt x="8403" y="1048"/>
                  </a:lnTo>
                  <a:lnTo>
                    <a:pt x="8403" y="1048"/>
                  </a:lnTo>
                  <a:lnTo>
                    <a:pt x="8500" y="951"/>
                  </a:lnTo>
                  <a:lnTo>
                    <a:pt x="8597" y="829"/>
                  </a:lnTo>
                  <a:lnTo>
                    <a:pt x="8865" y="658"/>
                  </a:lnTo>
                  <a:lnTo>
                    <a:pt x="9158" y="488"/>
                  </a:lnTo>
                  <a:lnTo>
                    <a:pt x="9450" y="317"/>
                  </a:lnTo>
                  <a:lnTo>
                    <a:pt x="9450" y="317"/>
                  </a:lnTo>
                  <a:lnTo>
                    <a:pt x="9839" y="171"/>
                  </a:lnTo>
                  <a:lnTo>
                    <a:pt x="10180" y="74"/>
                  </a:lnTo>
                  <a:lnTo>
                    <a:pt x="10497" y="25"/>
                  </a:lnTo>
                  <a:lnTo>
                    <a:pt x="10814" y="1"/>
                  </a:lnTo>
                  <a:lnTo>
                    <a:pt x="15344" y="1"/>
                  </a:lnTo>
                  <a:lnTo>
                    <a:pt x="15344" y="1"/>
                  </a:lnTo>
                  <a:lnTo>
                    <a:pt x="15465" y="1"/>
                  </a:lnTo>
                  <a:lnTo>
                    <a:pt x="15587" y="49"/>
                  </a:lnTo>
                  <a:lnTo>
                    <a:pt x="15855" y="122"/>
                  </a:lnTo>
                  <a:lnTo>
                    <a:pt x="16099" y="269"/>
                  </a:lnTo>
                  <a:lnTo>
                    <a:pt x="16294" y="415"/>
                  </a:lnTo>
                  <a:lnTo>
                    <a:pt x="16294" y="415"/>
                  </a:lnTo>
                  <a:lnTo>
                    <a:pt x="16391" y="537"/>
                  </a:lnTo>
                  <a:lnTo>
                    <a:pt x="16488" y="658"/>
                  </a:lnTo>
                  <a:lnTo>
                    <a:pt x="16561" y="780"/>
                  </a:lnTo>
                  <a:lnTo>
                    <a:pt x="16610" y="902"/>
                  </a:lnTo>
                  <a:lnTo>
                    <a:pt x="16659" y="1048"/>
                  </a:lnTo>
                  <a:lnTo>
                    <a:pt x="16683" y="1170"/>
                  </a:lnTo>
                  <a:lnTo>
                    <a:pt x="16708" y="1486"/>
                  </a:lnTo>
                  <a:lnTo>
                    <a:pt x="16708" y="5992"/>
                  </a:lnTo>
                  <a:lnTo>
                    <a:pt x="16708" y="5992"/>
                  </a:lnTo>
                  <a:lnTo>
                    <a:pt x="16683" y="6309"/>
                  </a:lnTo>
                  <a:lnTo>
                    <a:pt x="16635" y="6625"/>
                  </a:lnTo>
                  <a:lnTo>
                    <a:pt x="16537" y="6942"/>
                  </a:lnTo>
                  <a:lnTo>
                    <a:pt x="16391" y="7258"/>
                  </a:lnTo>
                  <a:lnTo>
                    <a:pt x="16391" y="7258"/>
                  </a:lnTo>
                  <a:lnTo>
                    <a:pt x="16342" y="7453"/>
                  </a:lnTo>
                  <a:lnTo>
                    <a:pt x="16294" y="7624"/>
                  </a:lnTo>
                  <a:lnTo>
                    <a:pt x="16196" y="7770"/>
                  </a:lnTo>
                  <a:lnTo>
                    <a:pt x="16123" y="7916"/>
                  </a:lnTo>
                  <a:lnTo>
                    <a:pt x="15928" y="8160"/>
                  </a:lnTo>
                  <a:lnTo>
                    <a:pt x="15758" y="8403"/>
                  </a:lnTo>
                  <a:lnTo>
                    <a:pt x="7891" y="16197"/>
                  </a:lnTo>
                  <a:lnTo>
                    <a:pt x="7891" y="16197"/>
                  </a:lnTo>
                  <a:lnTo>
                    <a:pt x="7794" y="16294"/>
                  </a:lnTo>
                  <a:lnTo>
                    <a:pt x="7696" y="16392"/>
                  </a:lnTo>
                  <a:lnTo>
                    <a:pt x="7574" y="16465"/>
                  </a:lnTo>
                  <a:lnTo>
                    <a:pt x="7453" y="16513"/>
                  </a:lnTo>
                  <a:lnTo>
                    <a:pt x="7185" y="16586"/>
                  </a:lnTo>
                  <a:lnTo>
                    <a:pt x="6941" y="16611"/>
                  </a:lnTo>
                  <a:lnTo>
                    <a:pt x="6941" y="16611"/>
                  </a:lnTo>
                  <a:lnTo>
                    <a:pt x="6649" y="16586"/>
                  </a:lnTo>
                  <a:lnTo>
                    <a:pt x="6503" y="16562"/>
                  </a:lnTo>
                  <a:lnTo>
                    <a:pt x="6381" y="16513"/>
                  </a:lnTo>
                  <a:lnTo>
                    <a:pt x="6235" y="16465"/>
                  </a:lnTo>
                  <a:lnTo>
                    <a:pt x="6113" y="16392"/>
                  </a:lnTo>
                  <a:lnTo>
                    <a:pt x="5991" y="16294"/>
                  </a:lnTo>
                  <a:lnTo>
                    <a:pt x="5894" y="16197"/>
                  </a:lnTo>
                  <a:lnTo>
                    <a:pt x="414" y="10839"/>
                  </a:lnTo>
                  <a:lnTo>
                    <a:pt x="414" y="10839"/>
                  </a:lnTo>
                  <a:lnTo>
                    <a:pt x="268" y="10595"/>
                  </a:lnTo>
                  <a:lnTo>
                    <a:pt x="122" y="10352"/>
                  </a:lnTo>
                  <a:lnTo>
                    <a:pt x="24" y="10108"/>
                  </a:lnTo>
                  <a:lnTo>
                    <a:pt x="0" y="10011"/>
                  </a:lnTo>
                  <a:lnTo>
                    <a:pt x="0" y="9889"/>
                  </a:lnTo>
                  <a:lnTo>
                    <a:pt x="0" y="9889"/>
                  </a:lnTo>
                  <a:lnTo>
                    <a:pt x="0" y="9718"/>
                  </a:lnTo>
                  <a:lnTo>
                    <a:pt x="24" y="9597"/>
                  </a:lnTo>
                  <a:lnTo>
                    <a:pt x="122" y="9329"/>
                  </a:lnTo>
                  <a:lnTo>
                    <a:pt x="268" y="9061"/>
                  </a:lnTo>
                  <a:lnTo>
                    <a:pt x="414" y="8842"/>
                  </a:lnTo>
                  <a:lnTo>
                    <a:pt x="414" y="8842"/>
                  </a:lnTo>
                  <a:close/>
                  <a:moveTo>
                    <a:pt x="12519" y="4190"/>
                  </a:moveTo>
                  <a:lnTo>
                    <a:pt x="12519" y="4190"/>
                  </a:lnTo>
                  <a:lnTo>
                    <a:pt x="12689" y="4336"/>
                  </a:lnTo>
                  <a:lnTo>
                    <a:pt x="12859" y="4433"/>
                  </a:lnTo>
                  <a:lnTo>
                    <a:pt x="13030" y="4482"/>
                  </a:lnTo>
                  <a:lnTo>
                    <a:pt x="13249" y="4482"/>
                  </a:lnTo>
                  <a:lnTo>
                    <a:pt x="13249" y="4482"/>
                  </a:lnTo>
                  <a:lnTo>
                    <a:pt x="13444" y="4482"/>
                  </a:lnTo>
                  <a:lnTo>
                    <a:pt x="13615" y="4433"/>
                  </a:lnTo>
                  <a:lnTo>
                    <a:pt x="13761" y="4336"/>
                  </a:lnTo>
                  <a:lnTo>
                    <a:pt x="13882" y="4190"/>
                  </a:lnTo>
                  <a:lnTo>
                    <a:pt x="13882" y="4190"/>
                  </a:lnTo>
                  <a:lnTo>
                    <a:pt x="14029" y="4044"/>
                  </a:lnTo>
                  <a:lnTo>
                    <a:pt x="14102" y="3873"/>
                  </a:lnTo>
                  <a:lnTo>
                    <a:pt x="14150" y="3727"/>
                  </a:lnTo>
                  <a:lnTo>
                    <a:pt x="14175" y="3557"/>
                  </a:lnTo>
                  <a:lnTo>
                    <a:pt x="14175" y="3557"/>
                  </a:lnTo>
                  <a:lnTo>
                    <a:pt x="14150" y="3362"/>
                  </a:lnTo>
                  <a:lnTo>
                    <a:pt x="14102" y="3167"/>
                  </a:lnTo>
                  <a:lnTo>
                    <a:pt x="14029" y="2996"/>
                  </a:lnTo>
                  <a:lnTo>
                    <a:pt x="13882" y="2850"/>
                  </a:lnTo>
                  <a:lnTo>
                    <a:pt x="13882" y="2850"/>
                  </a:lnTo>
                  <a:lnTo>
                    <a:pt x="13761" y="2728"/>
                  </a:lnTo>
                  <a:lnTo>
                    <a:pt x="13615" y="2655"/>
                  </a:lnTo>
                  <a:lnTo>
                    <a:pt x="13444" y="2582"/>
                  </a:lnTo>
                  <a:lnTo>
                    <a:pt x="13249" y="2558"/>
                  </a:lnTo>
                  <a:lnTo>
                    <a:pt x="13249" y="2558"/>
                  </a:lnTo>
                  <a:lnTo>
                    <a:pt x="13030" y="2582"/>
                  </a:lnTo>
                  <a:lnTo>
                    <a:pt x="12859" y="2655"/>
                  </a:lnTo>
                  <a:lnTo>
                    <a:pt x="12689" y="2728"/>
                  </a:lnTo>
                  <a:lnTo>
                    <a:pt x="12519" y="2850"/>
                  </a:lnTo>
                  <a:lnTo>
                    <a:pt x="12519" y="2850"/>
                  </a:lnTo>
                  <a:lnTo>
                    <a:pt x="12445" y="2996"/>
                  </a:lnTo>
                  <a:lnTo>
                    <a:pt x="12372" y="3167"/>
                  </a:lnTo>
                  <a:lnTo>
                    <a:pt x="12324" y="3362"/>
                  </a:lnTo>
                  <a:lnTo>
                    <a:pt x="12324" y="3557"/>
                  </a:lnTo>
                  <a:lnTo>
                    <a:pt x="12324" y="3557"/>
                  </a:lnTo>
                  <a:lnTo>
                    <a:pt x="12324" y="3727"/>
                  </a:lnTo>
                  <a:lnTo>
                    <a:pt x="12372" y="3873"/>
                  </a:lnTo>
                  <a:lnTo>
                    <a:pt x="12445" y="4044"/>
                  </a:lnTo>
                  <a:lnTo>
                    <a:pt x="12519" y="4190"/>
                  </a:lnTo>
                  <a:lnTo>
                    <a:pt x="12519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7" name="Google Shape;357;p3"/>
            <p:cNvGrpSpPr/>
            <p:nvPr/>
          </p:nvGrpSpPr>
          <p:grpSpPr>
            <a:xfrm>
              <a:off x="8724745" y="870775"/>
              <a:ext cx="391001" cy="264085"/>
              <a:chOff x="564675" y="1700625"/>
              <a:chExt cx="465200" cy="314200"/>
            </a:xfrm>
          </p:grpSpPr>
          <p:sp>
            <p:nvSpPr>
              <p:cNvPr id="358" name="Google Shape;358;p3"/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"/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"/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CFE2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1" name="Google Shape;361;p3"/>
            <p:cNvSpPr/>
            <p:nvPr/>
          </p:nvSpPr>
          <p:spPr>
            <a:xfrm>
              <a:off x="9124315" y="1471215"/>
              <a:ext cx="340844" cy="340865"/>
            </a:xfrm>
            <a:custGeom>
              <a:avLst/>
              <a:gdLst/>
              <a:ahLst/>
              <a:cxnLst/>
              <a:rect l="l" t="t" r="r" b="b"/>
              <a:pathLst>
                <a:path w="16221" h="16222" fill="none" extrusionOk="0">
                  <a:moveTo>
                    <a:pt x="0" y="8111"/>
                  </a:moveTo>
                  <a:lnTo>
                    <a:pt x="0" y="8111"/>
                  </a:lnTo>
                  <a:lnTo>
                    <a:pt x="0" y="7697"/>
                  </a:lnTo>
                  <a:lnTo>
                    <a:pt x="49" y="7283"/>
                  </a:lnTo>
                  <a:lnTo>
                    <a:pt x="98" y="6869"/>
                  </a:lnTo>
                  <a:lnTo>
                    <a:pt x="171" y="6479"/>
                  </a:lnTo>
                  <a:lnTo>
                    <a:pt x="244" y="6090"/>
                  </a:lnTo>
                  <a:lnTo>
                    <a:pt x="366" y="5700"/>
                  </a:lnTo>
                  <a:lnTo>
                    <a:pt x="487" y="5335"/>
                  </a:lnTo>
                  <a:lnTo>
                    <a:pt x="634" y="4945"/>
                  </a:lnTo>
                  <a:lnTo>
                    <a:pt x="804" y="4604"/>
                  </a:lnTo>
                  <a:lnTo>
                    <a:pt x="975" y="4239"/>
                  </a:lnTo>
                  <a:lnTo>
                    <a:pt x="1169" y="3898"/>
                  </a:lnTo>
                  <a:lnTo>
                    <a:pt x="1389" y="3581"/>
                  </a:lnTo>
                  <a:lnTo>
                    <a:pt x="1608" y="3264"/>
                  </a:lnTo>
                  <a:lnTo>
                    <a:pt x="1851" y="2948"/>
                  </a:lnTo>
                  <a:lnTo>
                    <a:pt x="2119" y="2656"/>
                  </a:lnTo>
                  <a:lnTo>
                    <a:pt x="2387" y="2388"/>
                  </a:lnTo>
                  <a:lnTo>
                    <a:pt x="2655" y="2120"/>
                  </a:lnTo>
                  <a:lnTo>
                    <a:pt x="2947" y="1852"/>
                  </a:lnTo>
                  <a:lnTo>
                    <a:pt x="3264" y="1608"/>
                  </a:lnTo>
                  <a:lnTo>
                    <a:pt x="3581" y="1389"/>
                  </a:lnTo>
                  <a:lnTo>
                    <a:pt x="3897" y="1170"/>
                  </a:lnTo>
                  <a:lnTo>
                    <a:pt x="4238" y="975"/>
                  </a:lnTo>
                  <a:lnTo>
                    <a:pt x="4603" y="805"/>
                  </a:lnTo>
                  <a:lnTo>
                    <a:pt x="4944" y="634"/>
                  </a:lnTo>
                  <a:lnTo>
                    <a:pt x="5334" y="488"/>
                  </a:lnTo>
                  <a:lnTo>
                    <a:pt x="5699" y="366"/>
                  </a:lnTo>
                  <a:lnTo>
                    <a:pt x="6089" y="244"/>
                  </a:lnTo>
                  <a:lnTo>
                    <a:pt x="6479" y="171"/>
                  </a:lnTo>
                  <a:lnTo>
                    <a:pt x="6868" y="98"/>
                  </a:lnTo>
                  <a:lnTo>
                    <a:pt x="7282" y="50"/>
                  </a:lnTo>
                  <a:lnTo>
                    <a:pt x="7696" y="1"/>
                  </a:lnTo>
                  <a:lnTo>
                    <a:pt x="8111" y="1"/>
                  </a:lnTo>
                  <a:lnTo>
                    <a:pt x="8111" y="1"/>
                  </a:lnTo>
                  <a:lnTo>
                    <a:pt x="8525" y="1"/>
                  </a:lnTo>
                  <a:lnTo>
                    <a:pt x="8939" y="50"/>
                  </a:lnTo>
                  <a:lnTo>
                    <a:pt x="9353" y="98"/>
                  </a:lnTo>
                  <a:lnTo>
                    <a:pt x="9742" y="171"/>
                  </a:lnTo>
                  <a:lnTo>
                    <a:pt x="10132" y="244"/>
                  </a:lnTo>
                  <a:lnTo>
                    <a:pt x="10522" y="366"/>
                  </a:lnTo>
                  <a:lnTo>
                    <a:pt x="10911" y="488"/>
                  </a:lnTo>
                  <a:lnTo>
                    <a:pt x="11277" y="634"/>
                  </a:lnTo>
                  <a:lnTo>
                    <a:pt x="11618" y="805"/>
                  </a:lnTo>
                  <a:lnTo>
                    <a:pt x="11983" y="975"/>
                  </a:lnTo>
                  <a:lnTo>
                    <a:pt x="12324" y="1170"/>
                  </a:lnTo>
                  <a:lnTo>
                    <a:pt x="12641" y="1389"/>
                  </a:lnTo>
                  <a:lnTo>
                    <a:pt x="12957" y="1608"/>
                  </a:lnTo>
                  <a:lnTo>
                    <a:pt x="13274" y="1852"/>
                  </a:lnTo>
                  <a:lnTo>
                    <a:pt x="13566" y="2120"/>
                  </a:lnTo>
                  <a:lnTo>
                    <a:pt x="13834" y="2388"/>
                  </a:lnTo>
                  <a:lnTo>
                    <a:pt x="14126" y="2656"/>
                  </a:lnTo>
                  <a:lnTo>
                    <a:pt x="14370" y="2948"/>
                  </a:lnTo>
                  <a:lnTo>
                    <a:pt x="14613" y="3264"/>
                  </a:lnTo>
                  <a:lnTo>
                    <a:pt x="14832" y="3581"/>
                  </a:lnTo>
                  <a:lnTo>
                    <a:pt x="15052" y="3898"/>
                  </a:lnTo>
                  <a:lnTo>
                    <a:pt x="15247" y="4239"/>
                  </a:lnTo>
                  <a:lnTo>
                    <a:pt x="15417" y="4604"/>
                  </a:lnTo>
                  <a:lnTo>
                    <a:pt x="15587" y="4945"/>
                  </a:lnTo>
                  <a:lnTo>
                    <a:pt x="15734" y="5335"/>
                  </a:lnTo>
                  <a:lnTo>
                    <a:pt x="15855" y="5700"/>
                  </a:lnTo>
                  <a:lnTo>
                    <a:pt x="15977" y="6090"/>
                  </a:lnTo>
                  <a:lnTo>
                    <a:pt x="16050" y="6479"/>
                  </a:lnTo>
                  <a:lnTo>
                    <a:pt x="16123" y="6869"/>
                  </a:lnTo>
                  <a:lnTo>
                    <a:pt x="16172" y="7283"/>
                  </a:lnTo>
                  <a:lnTo>
                    <a:pt x="16221" y="7697"/>
                  </a:lnTo>
                  <a:lnTo>
                    <a:pt x="16221" y="8111"/>
                  </a:lnTo>
                  <a:lnTo>
                    <a:pt x="16221" y="8111"/>
                  </a:lnTo>
                  <a:lnTo>
                    <a:pt x="16221" y="8525"/>
                  </a:lnTo>
                  <a:lnTo>
                    <a:pt x="16172" y="8939"/>
                  </a:lnTo>
                  <a:lnTo>
                    <a:pt x="16123" y="9353"/>
                  </a:lnTo>
                  <a:lnTo>
                    <a:pt x="16050" y="9743"/>
                  </a:lnTo>
                  <a:lnTo>
                    <a:pt x="15977" y="10133"/>
                  </a:lnTo>
                  <a:lnTo>
                    <a:pt x="15855" y="10522"/>
                  </a:lnTo>
                  <a:lnTo>
                    <a:pt x="15734" y="10888"/>
                  </a:lnTo>
                  <a:lnTo>
                    <a:pt x="15587" y="11277"/>
                  </a:lnTo>
                  <a:lnTo>
                    <a:pt x="15417" y="11618"/>
                  </a:lnTo>
                  <a:lnTo>
                    <a:pt x="15247" y="11984"/>
                  </a:lnTo>
                  <a:lnTo>
                    <a:pt x="15052" y="12324"/>
                  </a:lnTo>
                  <a:lnTo>
                    <a:pt x="14832" y="12641"/>
                  </a:lnTo>
                  <a:lnTo>
                    <a:pt x="14613" y="12958"/>
                  </a:lnTo>
                  <a:lnTo>
                    <a:pt x="14370" y="13274"/>
                  </a:lnTo>
                  <a:lnTo>
                    <a:pt x="14126" y="13567"/>
                  </a:lnTo>
                  <a:lnTo>
                    <a:pt x="13834" y="13835"/>
                  </a:lnTo>
                  <a:lnTo>
                    <a:pt x="13566" y="14102"/>
                  </a:lnTo>
                  <a:lnTo>
                    <a:pt x="13274" y="14370"/>
                  </a:lnTo>
                  <a:lnTo>
                    <a:pt x="12957" y="14614"/>
                  </a:lnTo>
                  <a:lnTo>
                    <a:pt x="12641" y="14833"/>
                  </a:lnTo>
                  <a:lnTo>
                    <a:pt x="12324" y="15052"/>
                  </a:lnTo>
                  <a:lnTo>
                    <a:pt x="11983" y="15247"/>
                  </a:lnTo>
                  <a:lnTo>
                    <a:pt x="11618" y="15418"/>
                  </a:lnTo>
                  <a:lnTo>
                    <a:pt x="11277" y="15588"/>
                  </a:lnTo>
                  <a:lnTo>
                    <a:pt x="10911" y="15734"/>
                  </a:lnTo>
                  <a:lnTo>
                    <a:pt x="10522" y="15856"/>
                  </a:lnTo>
                  <a:lnTo>
                    <a:pt x="10132" y="15978"/>
                  </a:lnTo>
                  <a:lnTo>
                    <a:pt x="9742" y="16051"/>
                  </a:lnTo>
                  <a:lnTo>
                    <a:pt x="9353" y="16124"/>
                  </a:lnTo>
                  <a:lnTo>
                    <a:pt x="8939" y="16173"/>
                  </a:lnTo>
                  <a:lnTo>
                    <a:pt x="8525" y="16221"/>
                  </a:lnTo>
                  <a:lnTo>
                    <a:pt x="8111" y="16221"/>
                  </a:lnTo>
                  <a:lnTo>
                    <a:pt x="8111" y="16221"/>
                  </a:lnTo>
                  <a:lnTo>
                    <a:pt x="7696" y="16221"/>
                  </a:lnTo>
                  <a:lnTo>
                    <a:pt x="7282" y="16173"/>
                  </a:lnTo>
                  <a:lnTo>
                    <a:pt x="6868" y="16124"/>
                  </a:lnTo>
                  <a:lnTo>
                    <a:pt x="6479" y="16051"/>
                  </a:lnTo>
                  <a:lnTo>
                    <a:pt x="6089" y="15978"/>
                  </a:lnTo>
                  <a:lnTo>
                    <a:pt x="5699" y="15856"/>
                  </a:lnTo>
                  <a:lnTo>
                    <a:pt x="5334" y="15734"/>
                  </a:lnTo>
                  <a:lnTo>
                    <a:pt x="4944" y="15588"/>
                  </a:lnTo>
                  <a:lnTo>
                    <a:pt x="4603" y="15418"/>
                  </a:lnTo>
                  <a:lnTo>
                    <a:pt x="4238" y="15247"/>
                  </a:lnTo>
                  <a:lnTo>
                    <a:pt x="3897" y="15052"/>
                  </a:lnTo>
                  <a:lnTo>
                    <a:pt x="3581" y="14833"/>
                  </a:lnTo>
                  <a:lnTo>
                    <a:pt x="3264" y="14614"/>
                  </a:lnTo>
                  <a:lnTo>
                    <a:pt x="2947" y="14370"/>
                  </a:lnTo>
                  <a:lnTo>
                    <a:pt x="2655" y="14102"/>
                  </a:lnTo>
                  <a:lnTo>
                    <a:pt x="2387" y="13835"/>
                  </a:lnTo>
                  <a:lnTo>
                    <a:pt x="2119" y="13567"/>
                  </a:lnTo>
                  <a:lnTo>
                    <a:pt x="1851" y="13274"/>
                  </a:lnTo>
                  <a:lnTo>
                    <a:pt x="1608" y="12958"/>
                  </a:lnTo>
                  <a:lnTo>
                    <a:pt x="1389" y="12641"/>
                  </a:lnTo>
                  <a:lnTo>
                    <a:pt x="1169" y="12324"/>
                  </a:lnTo>
                  <a:lnTo>
                    <a:pt x="975" y="11984"/>
                  </a:lnTo>
                  <a:lnTo>
                    <a:pt x="804" y="11618"/>
                  </a:lnTo>
                  <a:lnTo>
                    <a:pt x="634" y="11277"/>
                  </a:lnTo>
                  <a:lnTo>
                    <a:pt x="487" y="10888"/>
                  </a:lnTo>
                  <a:lnTo>
                    <a:pt x="366" y="10522"/>
                  </a:lnTo>
                  <a:lnTo>
                    <a:pt x="244" y="10133"/>
                  </a:lnTo>
                  <a:lnTo>
                    <a:pt x="171" y="9743"/>
                  </a:lnTo>
                  <a:lnTo>
                    <a:pt x="98" y="9353"/>
                  </a:lnTo>
                  <a:lnTo>
                    <a:pt x="49" y="8939"/>
                  </a:lnTo>
                  <a:lnTo>
                    <a:pt x="0" y="8525"/>
                  </a:lnTo>
                  <a:lnTo>
                    <a:pt x="0" y="8111"/>
                  </a:lnTo>
                  <a:lnTo>
                    <a:pt x="0" y="8111"/>
                  </a:lnTo>
                  <a:close/>
                  <a:moveTo>
                    <a:pt x="7234" y="11180"/>
                  </a:moveTo>
                  <a:lnTo>
                    <a:pt x="7234" y="11180"/>
                  </a:lnTo>
                  <a:lnTo>
                    <a:pt x="7282" y="11180"/>
                  </a:lnTo>
                  <a:lnTo>
                    <a:pt x="7282" y="11180"/>
                  </a:lnTo>
                  <a:lnTo>
                    <a:pt x="7453" y="11155"/>
                  </a:lnTo>
                  <a:lnTo>
                    <a:pt x="7623" y="11082"/>
                  </a:lnTo>
                  <a:lnTo>
                    <a:pt x="7794" y="10985"/>
                  </a:lnTo>
                  <a:lnTo>
                    <a:pt x="7916" y="10863"/>
                  </a:lnTo>
                  <a:lnTo>
                    <a:pt x="12007" y="6747"/>
                  </a:lnTo>
                  <a:lnTo>
                    <a:pt x="12007" y="6747"/>
                  </a:lnTo>
                  <a:lnTo>
                    <a:pt x="12105" y="6625"/>
                  </a:lnTo>
                  <a:lnTo>
                    <a:pt x="12153" y="6504"/>
                  </a:lnTo>
                  <a:lnTo>
                    <a:pt x="12202" y="6358"/>
                  </a:lnTo>
                  <a:lnTo>
                    <a:pt x="12202" y="6211"/>
                  </a:lnTo>
                  <a:lnTo>
                    <a:pt x="12202" y="6211"/>
                  </a:lnTo>
                  <a:lnTo>
                    <a:pt x="12178" y="6017"/>
                  </a:lnTo>
                  <a:lnTo>
                    <a:pt x="12129" y="5822"/>
                  </a:lnTo>
                  <a:lnTo>
                    <a:pt x="12032" y="5676"/>
                  </a:lnTo>
                  <a:lnTo>
                    <a:pt x="11886" y="5529"/>
                  </a:lnTo>
                  <a:lnTo>
                    <a:pt x="11886" y="5529"/>
                  </a:lnTo>
                  <a:lnTo>
                    <a:pt x="11764" y="5432"/>
                  </a:lnTo>
                  <a:lnTo>
                    <a:pt x="11618" y="5383"/>
                  </a:lnTo>
                  <a:lnTo>
                    <a:pt x="11472" y="5335"/>
                  </a:lnTo>
                  <a:lnTo>
                    <a:pt x="11325" y="5335"/>
                  </a:lnTo>
                  <a:lnTo>
                    <a:pt x="11325" y="5335"/>
                  </a:lnTo>
                  <a:lnTo>
                    <a:pt x="11131" y="5359"/>
                  </a:lnTo>
                  <a:lnTo>
                    <a:pt x="10960" y="5408"/>
                  </a:lnTo>
                  <a:lnTo>
                    <a:pt x="10790" y="5505"/>
                  </a:lnTo>
                  <a:lnTo>
                    <a:pt x="10643" y="5651"/>
                  </a:lnTo>
                  <a:lnTo>
                    <a:pt x="7161" y="8988"/>
                  </a:lnTo>
                  <a:lnTo>
                    <a:pt x="5797" y="7648"/>
                  </a:lnTo>
                  <a:lnTo>
                    <a:pt x="5797" y="7648"/>
                  </a:lnTo>
                  <a:lnTo>
                    <a:pt x="5675" y="7527"/>
                  </a:lnTo>
                  <a:lnTo>
                    <a:pt x="5505" y="7454"/>
                  </a:lnTo>
                  <a:lnTo>
                    <a:pt x="5358" y="7405"/>
                  </a:lnTo>
                  <a:lnTo>
                    <a:pt x="5188" y="7380"/>
                  </a:lnTo>
                  <a:lnTo>
                    <a:pt x="5188" y="7380"/>
                  </a:lnTo>
                  <a:lnTo>
                    <a:pt x="5017" y="7405"/>
                  </a:lnTo>
                  <a:lnTo>
                    <a:pt x="4847" y="7454"/>
                  </a:lnTo>
                  <a:lnTo>
                    <a:pt x="4701" y="7527"/>
                  </a:lnTo>
                  <a:lnTo>
                    <a:pt x="4555" y="7648"/>
                  </a:lnTo>
                  <a:lnTo>
                    <a:pt x="4555" y="7648"/>
                  </a:lnTo>
                  <a:lnTo>
                    <a:pt x="4457" y="7770"/>
                  </a:lnTo>
                  <a:lnTo>
                    <a:pt x="4360" y="7916"/>
                  </a:lnTo>
                  <a:lnTo>
                    <a:pt x="4311" y="8087"/>
                  </a:lnTo>
                  <a:lnTo>
                    <a:pt x="4311" y="8257"/>
                  </a:lnTo>
                  <a:lnTo>
                    <a:pt x="4311" y="8257"/>
                  </a:lnTo>
                  <a:lnTo>
                    <a:pt x="4311" y="8428"/>
                  </a:lnTo>
                  <a:lnTo>
                    <a:pt x="4360" y="8598"/>
                  </a:lnTo>
                  <a:lnTo>
                    <a:pt x="4457" y="8744"/>
                  </a:lnTo>
                  <a:lnTo>
                    <a:pt x="4555" y="8890"/>
                  </a:lnTo>
                  <a:lnTo>
                    <a:pt x="6601" y="10936"/>
                  </a:lnTo>
                  <a:lnTo>
                    <a:pt x="6601" y="10936"/>
                  </a:lnTo>
                  <a:lnTo>
                    <a:pt x="6747" y="11034"/>
                  </a:lnTo>
                  <a:lnTo>
                    <a:pt x="6893" y="11131"/>
                  </a:lnTo>
                  <a:lnTo>
                    <a:pt x="7063" y="11180"/>
                  </a:lnTo>
                  <a:lnTo>
                    <a:pt x="7234" y="11180"/>
                  </a:lnTo>
                  <a:lnTo>
                    <a:pt x="7234" y="11180"/>
                  </a:lnTo>
                  <a:close/>
                </a:path>
              </a:pathLst>
            </a:custGeom>
            <a:noFill/>
            <a:ln w="12175" cap="rnd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2" name="Google Shape;362;p3"/>
          <p:cNvSpPr txBox="1">
            <a:spLocks noGrp="1"/>
          </p:cNvSpPr>
          <p:nvPr>
            <p:ph type="ctrTitle"/>
          </p:nvPr>
        </p:nvSpPr>
        <p:spPr>
          <a:xfrm>
            <a:off x="2970175" y="4143133"/>
            <a:ext cx="57927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None/>
              <a:defRPr sz="4800">
                <a:solidFill>
                  <a:srgbClr val="07376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None/>
              <a:defRPr sz="4800">
                <a:solidFill>
                  <a:srgbClr val="07376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None/>
              <a:defRPr sz="4800">
                <a:solidFill>
                  <a:srgbClr val="07376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None/>
              <a:defRPr sz="4800">
                <a:solidFill>
                  <a:srgbClr val="07376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None/>
              <a:defRPr sz="4800">
                <a:solidFill>
                  <a:srgbClr val="07376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None/>
              <a:defRPr sz="4800">
                <a:solidFill>
                  <a:srgbClr val="07376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None/>
              <a:defRPr sz="4800">
                <a:solidFill>
                  <a:srgbClr val="07376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None/>
              <a:defRPr sz="4800">
                <a:solidFill>
                  <a:srgbClr val="07376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None/>
              <a:defRPr sz="4800">
                <a:solidFill>
                  <a:srgbClr val="073763"/>
                </a:solidFill>
              </a:defRPr>
            </a:lvl9pPr>
          </a:lstStyle>
          <a:p>
            <a:endParaRPr/>
          </a:p>
        </p:txBody>
      </p:sp>
      <p:sp>
        <p:nvSpPr>
          <p:cNvPr id="363" name="Google Shape;363;p3"/>
          <p:cNvSpPr txBox="1">
            <a:spLocks noGrp="1"/>
          </p:cNvSpPr>
          <p:nvPr>
            <p:ph type="subTitle" idx="1"/>
          </p:nvPr>
        </p:nvSpPr>
        <p:spPr>
          <a:xfrm>
            <a:off x="2970175" y="5209136"/>
            <a:ext cx="5792700" cy="10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6FA8DC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6FA8DC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6FA8DC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6FA8DC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None/>
              <a:defRPr sz="2400">
                <a:solidFill>
                  <a:srgbClr val="6FA8DC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None/>
              <a:defRPr sz="2400">
                <a:solidFill>
                  <a:srgbClr val="6FA8DC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None/>
              <a:defRPr sz="2400">
                <a:solidFill>
                  <a:srgbClr val="6FA8DC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None/>
              <a:defRPr sz="2400">
                <a:solidFill>
                  <a:srgbClr val="6FA8DC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None/>
              <a:defRPr sz="2400">
                <a:solidFill>
                  <a:srgbClr val="6FA8DC"/>
                </a:solidFill>
              </a:defRPr>
            </a:lvl9pPr>
          </a:lstStyle>
          <a:p>
            <a:endParaRPr/>
          </a:p>
        </p:txBody>
      </p:sp>
      <p:sp>
        <p:nvSpPr>
          <p:cNvPr id="364" name="Google Shape;364;p3"/>
          <p:cNvSpPr txBox="1">
            <a:spLocks noGrp="1"/>
          </p:cNvSpPr>
          <p:nvPr>
            <p:ph type="sldNum" idx="12"/>
          </p:nvPr>
        </p:nvSpPr>
        <p:spPr>
          <a:xfrm>
            <a:off x="109075" y="194699"/>
            <a:ext cx="1807200" cy="16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9FC5E8"/>
                </a:solidFill>
              </a:defRPr>
            </a:lvl1pPr>
            <a:lvl2pPr lvl="1">
              <a:buNone/>
              <a:defRPr>
                <a:solidFill>
                  <a:srgbClr val="9FC5E8"/>
                </a:solidFill>
              </a:defRPr>
            </a:lvl2pPr>
            <a:lvl3pPr lvl="2">
              <a:buNone/>
              <a:defRPr>
                <a:solidFill>
                  <a:srgbClr val="9FC5E8"/>
                </a:solidFill>
              </a:defRPr>
            </a:lvl3pPr>
            <a:lvl4pPr lvl="3">
              <a:buNone/>
              <a:defRPr>
                <a:solidFill>
                  <a:srgbClr val="9FC5E8"/>
                </a:solidFill>
              </a:defRPr>
            </a:lvl4pPr>
            <a:lvl5pPr lvl="4">
              <a:buNone/>
              <a:defRPr>
                <a:solidFill>
                  <a:srgbClr val="9FC5E8"/>
                </a:solidFill>
              </a:defRPr>
            </a:lvl5pPr>
            <a:lvl6pPr lvl="5">
              <a:buNone/>
              <a:defRPr>
                <a:solidFill>
                  <a:srgbClr val="9FC5E8"/>
                </a:solidFill>
              </a:defRPr>
            </a:lvl6pPr>
            <a:lvl7pPr lvl="6">
              <a:buNone/>
              <a:defRPr>
                <a:solidFill>
                  <a:srgbClr val="9FC5E8"/>
                </a:solidFill>
              </a:defRPr>
            </a:lvl7pPr>
            <a:lvl8pPr lvl="7">
              <a:buNone/>
              <a:defRPr>
                <a:solidFill>
                  <a:srgbClr val="9FC5E8"/>
                </a:solidFill>
              </a:defRPr>
            </a:lvl8pPr>
            <a:lvl9pPr lvl="8">
              <a:buNone/>
              <a:defRPr>
                <a:solidFill>
                  <a:srgbClr val="9FC5E8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solidFill>
          <a:srgbClr val="6FA8DC"/>
        </a:solidFill>
        <a:effectLst/>
      </p:bgPr>
    </p:bg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5" name="Google Shape;895;p5"/>
          <p:cNvGrpSpPr/>
          <p:nvPr/>
        </p:nvGrpSpPr>
        <p:grpSpPr>
          <a:xfrm>
            <a:off x="-217232" y="-160231"/>
            <a:ext cx="2498095" cy="7178674"/>
            <a:chOff x="-217232" y="-120177"/>
            <a:chExt cx="2498095" cy="5384140"/>
          </a:xfrm>
        </p:grpSpPr>
        <p:grpSp>
          <p:nvGrpSpPr>
            <p:cNvPr id="896" name="Google Shape;896;p5"/>
            <p:cNvGrpSpPr/>
            <p:nvPr/>
          </p:nvGrpSpPr>
          <p:grpSpPr>
            <a:xfrm>
              <a:off x="242469" y="480235"/>
              <a:ext cx="2014334" cy="350068"/>
              <a:chOff x="242469" y="220891"/>
              <a:chExt cx="2014334" cy="350068"/>
            </a:xfrm>
          </p:grpSpPr>
          <p:sp>
            <p:nvSpPr>
              <p:cNvPr id="897" name="Google Shape;897;p5"/>
              <p:cNvSpPr/>
              <p:nvPr/>
            </p:nvSpPr>
            <p:spPr>
              <a:xfrm>
                <a:off x="242469" y="221406"/>
                <a:ext cx="351077" cy="349039"/>
              </a:xfrm>
              <a:custGeom>
                <a:avLst/>
                <a:gdLst/>
                <a:ahLst/>
                <a:cxnLst/>
                <a:rect l="l" t="t" r="r" b="b"/>
                <a:pathLst>
                  <a:path w="16708" h="16611" fill="none" extrusionOk="0">
                    <a:moveTo>
                      <a:pt x="414" y="8842"/>
                    </a:moveTo>
                    <a:lnTo>
                      <a:pt x="8403" y="1048"/>
                    </a:lnTo>
                    <a:lnTo>
                      <a:pt x="8403" y="1048"/>
                    </a:lnTo>
                    <a:lnTo>
                      <a:pt x="8500" y="951"/>
                    </a:lnTo>
                    <a:lnTo>
                      <a:pt x="8597" y="829"/>
                    </a:lnTo>
                    <a:lnTo>
                      <a:pt x="8865" y="658"/>
                    </a:lnTo>
                    <a:lnTo>
                      <a:pt x="9158" y="488"/>
                    </a:lnTo>
                    <a:lnTo>
                      <a:pt x="9450" y="317"/>
                    </a:lnTo>
                    <a:lnTo>
                      <a:pt x="9450" y="317"/>
                    </a:lnTo>
                    <a:lnTo>
                      <a:pt x="9839" y="171"/>
                    </a:lnTo>
                    <a:lnTo>
                      <a:pt x="10180" y="74"/>
                    </a:lnTo>
                    <a:lnTo>
                      <a:pt x="10497" y="25"/>
                    </a:lnTo>
                    <a:lnTo>
                      <a:pt x="10814" y="1"/>
                    </a:lnTo>
                    <a:lnTo>
                      <a:pt x="15344" y="1"/>
                    </a:lnTo>
                    <a:lnTo>
                      <a:pt x="15344" y="1"/>
                    </a:lnTo>
                    <a:lnTo>
                      <a:pt x="15465" y="1"/>
                    </a:lnTo>
                    <a:lnTo>
                      <a:pt x="15587" y="49"/>
                    </a:lnTo>
                    <a:lnTo>
                      <a:pt x="15855" y="122"/>
                    </a:lnTo>
                    <a:lnTo>
                      <a:pt x="16099" y="269"/>
                    </a:lnTo>
                    <a:lnTo>
                      <a:pt x="16294" y="415"/>
                    </a:lnTo>
                    <a:lnTo>
                      <a:pt x="16294" y="415"/>
                    </a:lnTo>
                    <a:lnTo>
                      <a:pt x="16391" y="537"/>
                    </a:lnTo>
                    <a:lnTo>
                      <a:pt x="16488" y="658"/>
                    </a:lnTo>
                    <a:lnTo>
                      <a:pt x="16561" y="780"/>
                    </a:lnTo>
                    <a:lnTo>
                      <a:pt x="16610" y="902"/>
                    </a:lnTo>
                    <a:lnTo>
                      <a:pt x="16659" y="1048"/>
                    </a:lnTo>
                    <a:lnTo>
                      <a:pt x="16683" y="1170"/>
                    </a:lnTo>
                    <a:lnTo>
                      <a:pt x="16708" y="1486"/>
                    </a:lnTo>
                    <a:lnTo>
                      <a:pt x="16708" y="5992"/>
                    </a:lnTo>
                    <a:lnTo>
                      <a:pt x="16708" y="5992"/>
                    </a:lnTo>
                    <a:lnTo>
                      <a:pt x="16683" y="6309"/>
                    </a:lnTo>
                    <a:lnTo>
                      <a:pt x="16635" y="6625"/>
                    </a:lnTo>
                    <a:lnTo>
                      <a:pt x="16537" y="6942"/>
                    </a:lnTo>
                    <a:lnTo>
                      <a:pt x="16391" y="7258"/>
                    </a:lnTo>
                    <a:lnTo>
                      <a:pt x="16391" y="7258"/>
                    </a:lnTo>
                    <a:lnTo>
                      <a:pt x="16342" y="7453"/>
                    </a:lnTo>
                    <a:lnTo>
                      <a:pt x="16294" y="7624"/>
                    </a:lnTo>
                    <a:lnTo>
                      <a:pt x="16196" y="7770"/>
                    </a:lnTo>
                    <a:lnTo>
                      <a:pt x="16123" y="7916"/>
                    </a:lnTo>
                    <a:lnTo>
                      <a:pt x="15928" y="8160"/>
                    </a:lnTo>
                    <a:lnTo>
                      <a:pt x="15758" y="8403"/>
                    </a:lnTo>
                    <a:lnTo>
                      <a:pt x="7891" y="16197"/>
                    </a:lnTo>
                    <a:lnTo>
                      <a:pt x="7891" y="16197"/>
                    </a:lnTo>
                    <a:lnTo>
                      <a:pt x="7794" y="16294"/>
                    </a:lnTo>
                    <a:lnTo>
                      <a:pt x="7696" y="16392"/>
                    </a:lnTo>
                    <a:lnTo>
                      <a:pt x="7574" y="16465"/>
                    </a:lnTo>
                    <a:lnTo>
                      <a:pt x="7453" y="16513"/>
                    </a:lnTo>
                    <a:lnTo>
                      <a:pt x="7185" y="16586"/>
                    </a:lnTo>
                    <a:lnTo>
                      <a:pt x="6941" y="16611"/>
                    </a:lnTo>
                    <a:lnTo>
                      <a:pt x="6941" y="16611"/>
                    </a:lnTo>
                    <a:lnTo>
                      <a:pt x="6649" y="16586"/>
                    </a:lnTo>
                    <a:lnTo>
                      <a:pt x="6503" y="16562"/>
                    </a:lnTo>
                    <a:lnTo>
                      <a:pt x="6381" y="16513"/>
                    </a:lnTo>
                    <a:lnTo>
                      <a:pt x="6235" y="16465"/>
                    </a:lnTo>
                    <a:lnTo>
                      <a:pt x="6113" y="16392"/>
                    </a:lnTo>
                    <a:lnTo>
                      <a:pt x="5991" y="16294"/>
                    </a:lnTo>
                    <a:lnTo>
                      <a:pt x="5894" y="16197"/>
                    </a:lnTo>
                    <a:lnTo>
                      <a:pt x="414" y="10839"/>
                    </a:lnTo>
                    <a:lnTo>
                      <a:pt x="414" y="10839"/>
                    </a:lnTo>
                    <a:lnTo>
                      <a:pt x="268" y="10595"/>
                    </a:lnTo>
                    <a:lnTo>
                      <a:pt x="122" y="10352"/>
                    </a:lnTo>
                    <a:lnTo>
                      <a:pt x="24" y="10108"/>
                    </a:lnTo>
                    <a:lnTo>
                      <a:pt x="0" y="10011"/>
                    </a:lnTo>
                    <a:lnTo>
                      <a:pt x="0" y="9889"/>
                    </a:lnTo>
                    <a:lnTo>
                      <a:pt x="0" y="9889"/>
                    </a:lnTo>
                    <a:lnTo>
                      <a:pt x="0" y="9718"/>
                    </a:lnTo>
                    <a:lnTo>
                      <a:pt x="24" y="9597"/>
                    </a:lnTo>
                    <a:lnTo>
                      <a:pt x="122" y="9329"/>
                    </a:lnTo>
                    <a:lnTo>
                      <a:pt x="268" y="9061"/>
                    </a:lnTo>
                    <a:lnTo>
                      <a:pt x="414" y="8842"/>
                    </a:lnTo>
                    <a:lnTo>
                      <a:pt x="414" y="8842"/>
                    </a:lnTo>
                    <a:close/>
                    <a:moveTo>
                      <a:pt x="12519" y="4190"/>
                    </a:moveTo>
                    <a:lnTo>
                      <a:pt x="12519" y="4190"/>
                    </a:lnTo>
                    <a:lnTo>
                      <a:pt x="12689" y="4336"/>
                    </a:lnTo>
                    <a:lnTo>
                      <a:pt x="12859" y="4433"/>
                    </a:lnTo>
                    <a:lnTo>
                      <a:pt x="13030" y="4482"/>
                    </a:lnTo>
                    <a:lnTo>
                      <a:pt x="13249" y="4482"/>
                    </a:lnTo>
                    <a:lnTo>
                      <a:pt x="13249" y="4482"/>
                    </a:lnTo>
                    <a:lnTo>
                      <a:pt x="13444" y="4482"/>
                    </a:lnTo>
                    <a:lnTo>
                      <a:pt x="13615" y="4433"/>
                    </a:lnTo>
                    <a:lnTo>
                      <a:pt x="13761" y="4336"/>
                    </a:lnTo>
                    <a:lnTo>
                      <a:pt x="13882" y="4190"/>
                    </a:lnTo>
                    <a:lnTo>
                      <a:pt x="13882" y="4190"/>
                    </a:lnTo>
                    <a:lnTo>
                      <a:pt x="14029" y="4044"/>
                    </a:lnTo>
                    <a:lnTo>
                      <a:pt x="14102" y="3873"/>
                    </a:lnTo>
                    <a:lnTo>
                      <a:pt x="14150" y="3727"/>
                    </a:lnTo>
                    <a:lnTo>
                      <a:pt x="14175" y="3557"/>
                    </a:lnTo>
                    <a:lnTo>
                      <a:pt x="14175" y="3557"/>
                    </a:lnTo>
                    <a:lnTo>
                      <a:pt x="14150" y="3362"/>
                    </a:lnTo>
                    <a:lnTo>
                      <a:pt x="14102" y="3167"/>
                    </a:lnTo>
                    <a:lnTo>
                      <a:pt x="14029" y="2996"/>
                    </a:lnTo>
                    <a:lnTo>
                      <a:pt x="13882" y="2850"/>
                    </a:lnTo>
                    <a:lnTo>
                      <a:pt x="13882" y="2850"/>
                    </a:lnTo>
                    <a:lnTo>
                      <a:pt x="13761" y="2728"/>
                    </a:lnTo>
                    <a:lnTo>
                      <a:pt x="13615" y="2655"/>
                    </a:lnTo>
                    <a:lnTo>
                      <a:pt x="13444" y="2582"/>
                    </a:lnTo>
                    <a:lnTo>
                      <a:pt x="13249" y="2558"/>
                    </a:lnTo>
                    <a:lnTo>
                      <a:pt x="13249" y="2558"/>
                    </a:lnTo>
                    <a:lnTo>
                      <a:pt x="13030" y="2582"/>
                    </a:lnTo>
                    <a:lnTo>
                      <a:pt x="12859" y="2655"/>
                    </a:lnTo>
                    <a:lnTo>
                      <a:pt x="12689" y="2728"/>
                    </a:lnTo>
                    <a:lnTo>
                      <a:pt x="12519" y="2850"/>
                    </a:lnTo>
                    <a:lnTo>
                      <a:pt x="12519" y="2850"/>
                    </a:lnTo>
                    <a:lnTo>
                      <a:pt x="12445" y="2996"/>
                    </a:lnTo>
                    <a:lnTo>
                      <a:pt x="12372" y="3167"/>
                    </a:lnTo>
                    <a:lnTo>
                      <a:pt x="12324" y="3362"/>
                    </a:lnTo>
                    <a:lnTo>
                      <a:pt x="12324" y="3557"/>
                    </a:lnTo>
                    <a:lnTo>
                      <a:pt x="12324" y="3557"/>
                    </a:lnTo>
                    <a:lnTo>
                      <a:pt x="12324" y="3727"/>
                    </a:lnTo>
                    <a:lnTo>
                      <a:pt x="12372" y="3873"/>
                    </a:lnTo>
                    <a:lnTo>
                      <a:pt x="12445" y="4044"/>
                    </a:lnTo>
                    <a:lnTo>
                      <a:pt x="12519" y="4190"/>
                    </a:lnTo>
                    <a:lnTo>
                      <a:pt x="12519" y="419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5"/>
              <p:cNvSpPr/>
              <p:nvPr/>
            </p:nvSpPr>
            <p:spPr>
              <a:xfrm>
                <a:off x="1056432" y="227541"/>
                <a:ext cx="336767" cy="336767"/>
              </a:xfrm>
              <a:custGeom>
                <a:avLst/>
                <a:gdLst/>
                <a:ahLst/>
                <a:cxnLst/>
                <a:rect l="l" t="t" r="r" b="b"/>
                <a:pathLst>
                  <a:path w="16027" h="16027" fill="none" extrusionOk="0">
                    <a:moveTo>
                      <a:pt x="14029" y="4019"/>
                    </a:moveTo>
                    <a:lnTo>
                      <a:pt x="14029" y="4019"/>
                    </a:lnTo>
                    <a:lnTo>
                      <a:pt x="14200" y="3849"/>
                    </a:lnTo>
                    <a:lnTo>
                      <a:pt x="14395" y="3752"/>
                    </a:lnTo>
                    <a:lnTo>
                      <a:pt x="14614" y="3678"/>
                    </a:lnTo>
                    <a:lnTo>
                      <a:pt x="14809" y="3630"/>
                    </a:lnTo>
                    <a:lnTo>
                      <a:pt x="15028" y="3581"/>
                    </a:lnTo>
                    <a:lnTo>
                      <a:pt x="15247" y="3484"/>
                    </a:lnTo>
                    <a:lnTo>
                      <a:pt x="15442" y="3362"/>
                    </a:lnTo>
                    <a:lnTo>
                      <a:pt x="15661" y="3191"/>
                    </a:lnTo>
                    <a:lnTo>
                      <a:pt x="15661" y="3191"/>
                    </a:lnTo>
                    <a:lnTo>
                      <a:pt x="15832" y="2997"/>
                    </a:lnTo>
                    <a:lnTo>
                      <a:pt x="15929" y="2777"/>
                    </a:lnTo>
                    <a:lnTo>
                      <a:pt x="16002" y="2534"/>
                    </a:lnTo>
                    <a:lnTo>
                      <a:pt x="16026" y="2266"/>
                    </a:lnTo>
                    <a:lnTo>
                      <a:pt x="16026" y="2266"/>
                    </a:lnTo>
                    <a:lnTo>
                      <a:pt x="16002" y="2047"/>
                    </a:lnTo>
                    <a:lnTo>
                      <a:pt x="15978" y="1827"/>
                    </a:lnTo>
                    <a:lnTo>
                      <a:pt x="15905" y="1633"/>
                    </a:lnTo>
                    <a:lnTo>
                      <a:pt x="15807" y="1413"/>
                    </a:lnTo>
                    <a:lnTo>
                      <a:pt x="15710" y="1243"/>
                    </a:lnTo>
                    <a:lnTo>
                      <a:pt x="15588" y="1048"/>
                    </a:lnTo>
                    <a:lnTo>
                      <a:pt x="15466" y="878"/>
                    </a:lnTo>
                    <a:lnTo>
                      <a:pt x="15320" y="707"/>
                    </a:lnTo>
                    <a:lnTo>
                      <a:pt x="15320" y="707"/>
                    </a:lnTo>
                    <a:lnTo>
                      <a:pt x="15150" y="561"/>
                    </a:lnTo>
                    <a:lnTo>
                      <a:pt x="14979" y="439"/>
                    </a:lnTo>
                    <a:lnTo>
                      <a:pt x="14784" y="317"/>
                    </a:lnTo>
                    <a:lnTo>
                      <a:pt x="14590" y="196"/>
                    </a:lnTo>
                    <a:lnTo>
                      <a:pt x="14395" y="123"/>
                    </a:lnTo>
                    <a:lnTo>
                      <a:pt x="14175" y="50"/>
                    </a:lnTo>
                    <a:lnTo>
                      <a:pt x="13981" y="25"/>
                    </a:lnTo>
                    <a:lnTo>
                      <a:pt x="13761" y="1"/>
                    </a:lnTo>
                    <a:lnTo>
                      <a:pt x="13761" y="1"/>
                    </a:lnTo>
                    <a:lnTo>
                      <a:pt x="13494" y="25"/>
                    </a:lnTo>
                    <a:lnTo>
                      <a:pt x="13250" y="98"/>
                    </a:lnTo>
                    <a:lnTo>
                      <a:pt x="13031" y="196"/>
                    </a:lnTo>
                    <a:lnTo>
                      <a:pt x="12836" y="366"/>
                    </a:lnTo>
                    <a:lnTo>
                      <a:pt x="12836" y="366"/>
                    </a:lnTo>
                    <a:lnTo>
                      <a:pt x="12665" y="561"/>
                    </a:lnTo>
                    <a:lnTo>
                      <a:pt x="12544" y="780"/>
                    </a:lnTo>
                    <a:lnTo>
                      <a:pt x="12471" y="975"/>
                    </a:lnTo>
                    <a:lnTo>
                      <a:pt x="12422" y="1194"/>
                    </a:lnTo>
                    <a:lnTo>
                      <a:pt x="12349" y="1413"/>
                    </a:lnTo>
                    <a:lnTo>
                      <a:pt x="12276" y="1608"/>
                    </a:lnTo>
                    <a:lnTo>
                      <a:pt x="12178" y="1827"/>
                    </a:lnTo>
                    <a:lnTo>
                      <a:pt x="12008" y="1998"/>
                    </a:lnTo>
                    <a:lnTo>
                      <a:pt x="12008" y="1998"/>
                    </a:lnTo>
                    <a:lnTo>
                      <a:pt x="11740" y="2266"/>
                    </a:lnTo>
                    <a:lnTo>
                      <a:pt x="11496" y="2436"/>
                    </a:lnTo>
                    <a:lnTo>
                      <a:pt x="11277" y="2534"/>
                    </a:lnTo>
                    <a:lnTo>
                      <a:pt x="11082" y="2582"/>
                    </a:lnTo>
                    <a:lnTo>
                      <a:pt x="10888" y="2582"/>
                    </a:lnTo>
                    <a:lnTo>
                      <a:pt x="10717" y="2534"/>
                    </a:lnTo>
                    <a:lnTo>
                      <a:pt x="10547" y="2412"/>
                    </a:lnTo>
                    <a:lnTo>
                      <a:pt x="10376" y="2290"/>
                    </a:lnTo>
                    <a:lnTo>
                      <a:pt x="10206" y="2095"/>
                    </a:lnTo>
                    <a:lnTo>
                      <a:pt x="10035" y="1901"/>
                    </a:lnTo>
                    <a:lnTo>
                      <a:pt x="9670" y="1413"/>
                    </a:lnTo>
                    <a:lnTo>
                      <a:pt x="9231" y="878"/>
                    </a:lnTo>
                    <a:lnTo>
                      <a:pt x="8988" y="585"/>
                    </a:lnTo>
                    <a:lnTo>
                      <a:pt x="8720" y="293"/>
                    </a:lnTo>
                    <a:lnTo>
                      <a:pt x="8720" y="293"/>
                    </a:lnTo>
                    <a:lnTo>
                      <a:pt x="8574" y="171"/>
                    </a:lnTo>
                    <a:lnTo>
                      <a:pt x="8379" y="74"/>
                    </a:lnTo>
                    <a:lnTo>
                      <a:pt x="8209" y="25"/>
                    </a:lnTo>
                    <a:lnTo>
                      <a:pt x="8014" y="1"/>
                    </a:lnTo>
                    <a:lnTo>
                      <a:pt x="8014" y="1"/>
                    </a:lnTo>
                    <a:lnTo>
                      <a:pt x="7916" y="25"/>
                    </a:lnTo>
                    <a:lnTo>
                      <a:pt x="7770" y="98"/>
                    </a:lnTo>
                    <a:lnTo>
                      <a:pt x="7307" y="366"/>
                    </a:lnTo>
                    <a:lnTo>
                      <a:pt x="7039" y="537"/>
                    </a:lnTo>
                    <a:lnTo>
                      <a:pt x="6747" y="756"/>
                    </a:lnTo>
                    <a:lnTo>
                      <a:pt x="6431" y="975"/>
                    </a:lnTo>
                    <a:lnTo>
                      <a:pt x="6138" y="1243"/>
                    </a:lnTo>
                    <a:lnTo>
                      <a:pt x="5870" y="1511"/>
                    </a:lnTo>
                    <a:lnTo>
                      <a:pt x="5627" y="1803"/>
                    </a:lnTo>
                    <a:lnTo>
                      <a:pt x="5432" y="2095"/>
                    </a:lnTo>
                    <a:lnTo>
                      <a:pt x="5359" y="2242"/>
                    </a:lnTo>
                    <a:lnTo>
                      <a:pt x="5310" y="2412"/>
                    </a:lnTo>
                    <a:lnTo>
                      <a:pt x="5262" y="2558"/>
                    </a:lnTo>
                    <a:lnTo>
                      <a:pt x="5237" y="2704"/>
                    </a:lnTo>
                    <a:lnTo>
                      <a:pt x="5237" y="2850"/>
                    </a:lnTo>
                    <a:lnTo>
                      <a:pt x="5262" y="3021"/>
                    </a:lnTo>
                    <a:lnTo>
                      <a:pt x="5310" y="3167"/>
                    </a:lnTo>
                    <a:lnTo>
                      <a:pt x="5383" y="3313"/>
                    </a:lnTo>
                    <a:lnTo>
                      <a:pt x="5481" y="3459"/>
                    </a:lnTo>
                    <a:lnTo>
                      <a:pt x="5603" y="3605"/>
                    </a:lnTo>
                    <a:lnTo>
                      <a:pt x="5603" y="3605"/>
                    </a:lnTo>
                    <a:lnTo>
                      <a:pt x="5797" y="3752"/>
                    </a:lnTo>
                    <a:lnTo>
                      <a:pt x="5992" y="3849"/>
                    </a:lnTo>
                    <a:lnTo>
                      <a:pt x="6187" y="3946"/>
                    </a:lnTo>
                    <a:lnTo>
                      <a:pt x="6406" y="3995"/>
                    </a:lnTo>
                    <a:lnTo>
                      <a:pt x="6625" y="4044"/>
                    </a:lnTo>
                    <a:lnTo>
                      <a:pt x="6845" y="4141"/>
                    </a:lnTo>
                    <a:lnTo>
                      <a:pt x="7039" y="4239"/>
                    </a:lnTo>
                    <a:lnTo>
                      <a:pt x="7234" y="4409"/>
                    </a:lnTo>
                    <a:lnTo>
                      <a:pt x="7234" y="4409"/>
                    </a:lnTo>
                    <a:lnTo>
                      <a:pt x="7405" y="4604"/>
                    </a:lnTo>
                    <a:lnTo>
                      <a:pt x="7502" y="4823"/>
                    </a:lnTo>
                    <a:lnTo>
                      <a:pt x="7575" y="5067"/>
                    </a:lnTo>
                    <a:lnTo>
                      <a:pt x="7600" y="5359"/>
                    </a:lnTo>
                    <a:lnTo>
                      <a:pt x="7600" y="5359"/>
                    </a:lnTo>
                    <a:lnTo>
                      <a:pt x="7575" y="5554"/>
                    </a:lnTo>
                    <a:lnTo>
                      <a:pt x="7551" y="5773"/>
                    </a:lnTo>
                    <a:lnTo>
                      <a:pt x="7478" y="5968"/>
                    </a:lnTo>
                    <a:lnTo>
                      <a:pt x="7405" y="6163"/>
                    </a:lnTo>
                    <a:lnTo>
                      <a:pt x="7307" y="6357"/>
                    </a:lnTo>
                    <a:lnTo>
                      <a:pt x="7186" y="6552"/>
                    </a:lnTo>
                    <a:lnTo>
                      <a:pt x="7039" y="6723"/>
                    </a:lnTo>
                    <a:lnTo>
                      <a:pt x="6893" y="6893"/>
                    </a:lnTo>
                    <a:lnTo>
                      <a:pt x="6893" y="6893"/>
                    </a:lnTo>
                    <a:lnTo>
                      <a:pt x="6723" y="7039"/>
                    </a:lnTo>
                    <a:lnTo>
                      <a:pt x="6552" y="7186"/>
                    </a:lnTo>
                    <a:lnTo>
                      <a:pt x="6382" y="7283"/>
                    </a:lnTo>
                    <a:lnTo>
                      <a:pt x="6187" y="7405"/>
                    </a:lnTo>
                    <a:lnTo>
                      <a:pt x="5992" y="7478"/>
                    </a:lnTo>
                    <a:lnTo>
                      <a:pt x="5773" y="7551"/>
                    </a:lnTo>
                    <a:lnTo>
                      <a:pt x="5554" y="7575"/>
                    </a:lnTo>
                    <a:lnTo>
                      <a:pt x="5359" y="7600"/>
                    </a:lnTo>
                    <a:lnTo>
                      <a:pt x="5359" y="7600"/>
                    </a:lnTo>
                    <a:lnTo>
                      <a:pt x="5091" y="7575"/>
                    </a:lnTo>
                    <a:lnTo>
                      <a:pt x="4848" y="7502"/>
                    </a:lnTo>
                    <a:lnTo>
                      <a:pt x="4604" y="7405"/>
                    </a:lnTo>
                    <a:lnTo>
                      <a:pt x="4409" y="7234"/>
                    </a:lnTo>
                    <a:lnTo>
                      <a:pt x="4409" y="7234"/>
                    </a:lnTo>
                    <a:lnTo>
                      <a:pt x="4239" y="7039"/>
                    </a:lnTo>
                    <a:lnTo>
                      <a:pt x="4117" y="6820"/>
                    </a:lnTo>
                    <a:lnTo>
                      <a:pt x="4044" y="6601"/>
                    </a:lnTo>
                    <a:lnTo>
                      <a:pt x="3971" y="6382"/>
                    </a:lnTo>
                    <a:lnTo>
                      <a:pt x="3922" y="6187"/>
                    </a:lnTo>
                    <a:lnTo>
                      <a:pt x="3849" y="5992"/>
                    </a:lnTo>
                    <a:lnTo>
                      <a:pt x="3752" y="5797"/>
                    </a:lnTo>
                    <a:lnTo>
                      <a:pt x="3605" y="5602"/>
                    </a:lnTo>
                    <a:lnTo>
                      <a:pt x="3605" y="5602"/>
                    </a:lnTo>
                    <a:lnTo>
                      <a:pt x="3459" y="5481"/>
                    </a:lnTo>
                    <a:lnTo>
                      <a:pt x="3313" y="5383"/>
                    </a:lnTo>
                    <a:lnTo>
                      <a:pt x="3167" y="5310"/>
                    </a:lnTo>
                    <a:lnTo>
                      <a:pt x="3021" y="5262"/>
                    </a:lnTo>
                    <a:lnTo>
                      <a:pt x="2850" y="5237"/>
                    </a:lnTo>
                    <a:lnTo>
                      <a:pt x="2704" y="5237"/>
                    </a:lnTo>
                    <a:lnTo>
                      <a:pt x="2558" y="5262"/>
                    </a:lnTo>
                    <a:lnTo>
                      <a:pt x="2412" y="5310"/>
                    </a:lnTo>
                    <a:lnTo>
                      <a:pt x="2242" y="5359"/>
                    </a:lnTo>
                    <a:lnTo>
                      <a:pt x="2095" y="5432"/>
                    </a:lnTo>
                    <a:lnTo>
                      <a:pt x="1803" y="5627"/>
                    </a:lnTo>
                    <a:lnTo>
                      <a:pt x="1511" y="5870"/>
                    </a:lnTo>
                    <a:lnTo>
                      <a:pt x="1243" y="6138"/>
                    </a:lnTo>
                    <a:lnTo>
                      <a:pt x="975" y="6431"/>
                    </a:lnTo>
                    <a:lnTo>
                      <a:pt x="756" y="6747"/>
                    </a:lnTo>
                    <a:lnTo>
                      <a:pt x="537" y="7039"/>
                    </a:lnTo>
                    <a:lnTo>
                      <a:pt x="366" y="7307"/>
                    </a:lnTo>
                    <a:lnTo>
                      <a:pt x="98" y="7770"/>
                    </a:lnTo>
                    <a:lnTo>
                      <a:pt x="25" y="7916"/>
                    </a:lnTo>
                    <a:lnTo>
                      <a:pt x="1" y="8014"/>
                    </a:lnTo>
                    <a:lnTo>
                      <a:pt x="1" y="8014"/>
                    </a:lnTo>
                    <a:lnTo>
                      <a:pt x="25" y="8208"/>
                    </a:lnTo>
                    <a:lnTo>
                      <a:pt x="74" y="8379"/>
                    </a:lnTo>
                    <a:lnTo>
                      <a:pt x="171" y="8574"/>
                    </a:lnTo>
                    <a:lnTo>
                      <a:pt x="293" y="8720"/>
                    </a:lnTo>
                    <a:lnTo>
                      <a:pt x="293" y="8720"/>
                    </a:lnTo>
                    <a:lnTo>
                      <a:pt x="585" y="8988"/>
                    </a:lnTo>
                    <a:lnTo>
                      <a:pt x="878" y="9231"/>
                    </a:lnTo>
                    <a:lnTo>
                      <a:pt x="1413" y="9670"/>
                    </a:lnTo>
                    <a:lnTo>
                      <a:pt x="1901" y="10035"/>
                    </a:lnTo>
                    <a:lnTo>
                      <a:pt x="2095" y="10206"/>
                    </a:lnTo>
                    <a:lnTo>
                      <a:pt x="2290" y="10376"/>
                    </a:lnTo>
                    <a:lnTo>
                      <a:pt x="2412" y="10547"/>
                    </a:lnTo>
                    <a:lnTo>
                      <a:pt x="2534" y="10717"/>
                    </a:lnTo>
                    <a:lnTo>
                      <a:pt x="2583" y="10888"/>
                    </a:lnTo>
                    <a:lnTo>
                      <a:pt x="2583" y="11082"/>
                    </a:lnTo>
                    <a:lnTo>
                      <a:pt x="2534" y="11277"/>
                    </a:lnTo>
                    <a:lnTo>
                      <a:pt x="2436" y="11496"/>
                    </a:lnTo>
                    <a:lnTo>
                      <a:pt x="2266" y="11740"/>
                    </a:lnTo>
                    <a:lnTo>
                      <a:pt x="1998" y="12008"/>
                    </a:lnTo>
                    <a:lnTo>
                      <a:pt x="1998" y="12008"/>
                    </a:lnTo>
                    <a:lnTo>
                      <a:pt x="1828" y="12178"/>
                    </a:lnTo>
                    <a:lnTo>
                      <a:pt x="1633" y="12276"/>
                    </a:lnTo>
                    <a:lnTo>
                      <a:pt x="1413" y="12349"/>
                    </a:lnTo>
                    <a:lnTo>
                      <a:pt x="1219" y="12398"/>
                    </a:lnTo>
                    <a:lnTo>
                      <a:pt x="999" y="12446"/>
                    </a:lnTo>
                    <a:lnTo>
                      <a:pt x="780" y="12544"/>
                    </a:lnTo>
                    <a:lnTo>
                      <a:pt x="585" y="12665"/>
                    </a:lnTo>
                    <a:lnTo>
                      <a:pt x="366" y="12836"/>
                    </a:lnTo>
                    <a:lnTo>
                      <a:pt x="366" y="12836"/>
                    </a:lnTo>
                    <a:lnTo>
                      <a:pt x="196" y="13031"/>
                    </a:lnTo>
                    <a:lnTo>
                      <a:pt x="98" y="13250"/>
                    </a:lnTo>
                    <a:lnTo>
                      <a:pt x="25" y="13493"/>
                    </a:lnTo>
                    <a:lnTo>
                      <a:pt x="1" y="13761"/>
                    </a:lnTo>
                    <a:lnTo>
                      <a:pt x="1" y="13761"/>
                    </a:lnTo>
                    <a:lnTo>
                      <a:pt x="25" y="13981"/>
                    </a:lnTo>
                    <a:lnTo>
                      <a:pt x="50" y="14200"/>
                    </a:lnTo>
                    <a:lnTo>
                      <a:pt x="123" y="14395"/>
                    </a:lnTo>
                    <a:lnTo>
                      <a:pt x="220" y="14614"/>
                    </a:lnTo>
                    <a:lnTo>
                      <a:pt x="318" y="14784"/>
                    </a:lnTo>
                    <a:lnTo>
                      <a:pt x="439" y="14979"/>
                    </a:lnTo>
                    <a:lnTo>
                      <a:pt x="561" y="15150"/>
                    </a:lnTo>
                    <a:lnTo>
                      <a:pt x="707" y="15320"/>
                    </a:lnTo>
                    <a:lnTo>
                      <a:pt x="707" y="15320"/>
                    </a:lnTo>
                    <a:lnTo>
                      <a:pt x="878" y="15466"/>
                    </a:lnTo>
                    <a:lnTo>
                      <a:pt x="1048" y="15588"/>
                    </a:lnTo>
                    <a:lnTo>
                      <a:pt x="1243" y="15710"/>
                    </a:lnTo>
                    <a:lnTo>
                      <a:pt x="1438" y="15832"/>
                    </a:lnTo>
                    <a:lnTo>
                      <a:pt x="1633" y="15905"/>
                    </a:lnTo>
                    <a:lnTo>
                      <a:pt x="1852" y="15978"/>
                    </a:lnTo>
                    <a:lnTo>
                      <a:pt x="2047" y="16002"/>
                    </a:lnTo>
                    <a:lnTo>
                      <a:pt x="2266" y="16026"/>
                    </a:lnTo>
                    <a:lnTo>
                      <a:pt x="2266" y="16026"/>
                    </a:lnTo>
                    <a:lnTo>
                      <a:pt x="2534" y="16002"/>
                    </a:lnTo>
                    <a:lnTo>
                      <a:pt x="2777" y="15929"/>
                    </a:lnTo>
                    <a:lnTo>
                      <a:pt x="2997" y="15832"/>
                    </a:lnTo>
                    <a:lnTo>
                      <a:pt x="3191" y="15661"/>
                    </a:lnTo>
                    <a:lnTo>
                      <a:pt x="3191" y="15661"/>
                    </a:lnTo>
                    <a:lnTo>
                      <a:pt x="3362" y="15466"/>
                    </a:lnTo>
                    <a:lnTo>
                      <a:pt x="3484" y="15247"/>
                    </a:lnTo>
                    <a:lnTo>
                      <a:pt x="3557" y="15052"/>
                    </a:lnTo>
                    <a:lnTo>
                      <a:pt x="3605" y="14833"/>
                    </a:lnTo>
                    <a:lnTo>
                      <a:pt x="3679" y="14614"/>
                    </a:lnTo>
                    <a:lnTo>
                      <a:pt x="3752" y="14419"/>
                    </a:lnTo>
                    <a:lnTo>
                      <a:pt x="3849" y="14200"/>
                    </a:lnTo>
                    <a:lnTo>
                      <a:pt x="4019" y="14029"/>
                    </a:lnTo>
                    <a:lnTo>
                      <a:pt x="4019" y="14029"/>
                    </a:lnTo>
                    <a:lnTo>
                      <a:pt x="4287" y="13786"/>
                    </a:lnTo>
                    <a:lnTo>
                      <a:pt x="4531" y="13591"/>
                    </a:lnTo>
                    <a:lnTo>
                      <a:pt x="4750" y="13493"/>
                    </a:lnTo>
                    <a:lnTo>
                      <a:pt x="4945" y="13445"/>
                    </a:lnTo>
                    <a:lnTo>
                      <a:pt x="5140" y="13445"/>
                    </a:lnTo>
                    <a:lnTo>
                      <a:pt x="5310" y="13493"/>
                    </a:lnTo>
                    <a:lnTo>
                      <a:pt x="5481" y="13615"/>
                    </a:lnTo>
                    <a:lnTo>
                      <a:pt x="5651" y="13737"/>
                    </a:lnTo>
                    <a:lnTo>
                      <a:pt x="5822" y="13932"/>
                    </a:lnTo>
                    <a:lnTo>
                      <a:pt x="5992" y="14127"/>
                    </a:lnTo>
                    <a:lnTo>
                      <a:pt x="6358" y="14614"/>
                    </a:lnTo>
                    <a:lnTo>
                      <a:pt x="6796" y="15150"/>
                    </a:lnTo>
                    <a:lnTo>
                      <a:pt x="7039" y="15442"/>
                    </a:lnTo>
                    <a:lnTo>
                      <a:pt x="7307" y="15734"/>
                    </a:lnTo>
                    <a:lnTo>
                      <a:pt x="7307" y="15734"/>
                    </a:lnTo>
                    <a:lnTo>
                      <a:pt x="7454" y="15856"/>
                    </a:lnTo>
                    <a:lnTo>
                      <a:pt x="7648" y="15953"/>
                    </a:lnTo>
                    <a:lnTo>
                      <a:pt x="7819" y="16002"/>
                    </a:lnTo>
                    <a:lnTo>
                      <a:pt x="8014" y="16026"/>
                    </a:lnTo>
                    <a:lnTo>
                      <a:pt x="8014" y="16026"/>
                    </a:lnTo>
                    <a:lnTo>
                      <a:pt x="8111" y="16002"/>
                    </a:lnTo>
                    <a:lnTo>
                      <a:pt x="8257" y="15929"/>
                    </a:lnTo>
                    <a:lnTo>
                      <a:pt x="8720" y="15661"/>
                    </a:lnTo>
                    <a:lnTo>
                      <a:pt x="8988" y="15491"/>
                    </a:lnTo>
                    <a:lnTo>
                      <a:pt x="9280" y="15271"/>
                    </a:lnTo>
                    <a:lnTo>
                      <a:pt x="9597" y="15052"/>
                    </a:lnTo>
                    <a:lnTo>
                      <a:pt x="9889" y="14784"/>
                    </a:lnTo>
                    <a:lnTo>
                      <a:pt x="10157" y="14516"/>
                    </a:lnTo>
                    <a:lnTo>
                      <a:pt x="10400" y="14224"/>
                    </a:lnTo>
                    <a:lnTo>
                      <a:pt x="10595" y="13932"/>
                    </a:lnTo>
                    <a:lnTo>
                      <a:pt x="10668" y="13786"/>
                    </a:lnTo>
                    <a:lnTo>
                      <a:pt x="10717" y="13615"/>
                    </a:lnTo>
                    <a:lnTo>
                      <a:pt x="10766" y="13469"/>
                    </a:lnTo>
                    <a:lnTo>
                      <a:pt x="10790" y="13323"/>
                    </a:lnTo>
                    <a:lnTo>
                      <a:pt x="10790" y="13177"/>
                    </a:lnTo>
                    <a:lnTo>
                      <a:pt x="10766" y="13006"/>
                    </a:lnTo>
                    <a:lnTo>
                      <a:pt x="10717" y="12860"/>
                    </a:lnTo>
                    <a:lnTo>
                      <a:pt x="10644" y="12714"/>
                    </a:lnTo>
                    <a:lnTo>
                      <a:pt x="10547" y="12568"/>
                    </a:lnTo>
                    <a:lnTo>
                      <a:pt x="10425" y="12422"/>
                    </a:lnTo>
                    <a:lnTo>
                      <a:pt x="10425" y="12422"/>
                    </a:lnTo>
                    <a:lnTo>
                      <a:pt x="10230" y="12276"/>
                    </a:lnTo>
                    <a:lnTo>
                      <a:pt x="10035" y="12178"/>
                    </a:lnTo>
                    <a:lnTo>
                      <a:pt x="9840" y="12105"/>
                    </a:lnTo>
                    <a:lnTo>
                      <a:pt x="9621" y="12032"/>
                    </a:lnTo>
                    <a:lnTo>
                      <a:pt x="9402" y="11983"/>
                    </a:lnTo>
                    <a:lnTo>
                      <a:pt x="9183" y="11886"/>
                    </a:lnTo>
                    <a:lnTo>
                      <a:pt x="8988" y="11789"/>
                    </a:lnTo>
                    <a:lnTo>
                      <a:pt x="8793" y="11618"/>
                    </a:lnTo>
                    <a:lnTo>
                      <a:pt x="8793" y="11618"/>
                    </a:lnTo>
                    <a:lnTo>
                      <a:pt x="8623" y="11423"/>
                    </a:lnTo>
                    <a:lnTo>
                      <a:pt x="8525" y="11204"/>
                    </a:lnTo>
                    <a:lnTo>
                      <a:pt x="8452" y="10961"/>
                    </a:lnTo>
                    <a:lnTo>
                      <a:pt x="8428" y="10668"/>
                    </a:lnTo>
                    <a:lnTo>
                      <a:pt x="8428" y="10668"/>
                    </a:lnTo>
                    <a:lnTo>
                      <a:pt x="8452" y="10473"/>
                    </a:lnTo>
                    <a:lnTo>
                      <a:pt x="8476" y="10254"/>
                    </a:lnTo>
                    <a:lnTo>
                      <a:pt x="8549" y="10059"/>
                    </a:lnTo>
                    <a:lnTo>
                      <a:pt x="8623" y="9865"/>
                    </a:lnTo>
                    <a:lnTo>
                      <a:pt x="8720" y="9670"/>
                    </a:lnTo>
                    <a:lnTo>
                      <a:pt x="8842" y="9475"/>
                    </a:lnTo>
                    <a:lnTo>
                      <a:pt x="8988" y="9304"/>
                    </a:lnTo>
                    <a:lnTo>
                      <a:pt x="9134" y="9134"/>
                    </a:lnTo>
                    <a:lnTo>
                      <a:pt x="9134" y="9134"/>
                    </a:lnTo>
                    <a:lnTo>
                      <a:pt x="9304" y="8988"/>
                    </a:lnTo>
                    <a:lnTo>
                      <a:pt x="9475" y="8866"/>
                    </a:lnTo>
                    <a:lnTo>
                      <a:pt x="9645" y="8744"/>
                    </a:lnTo>
                    <a:lnTo>
                      <a:pt x="9840" y="8622"/>
                    </a:lnTo>
                    <a:lnTo>
                      <a:pt x="10035" y="8549"/>
                    </a:lnTo>
                    <a:lnTo>
                      <a:pt x="10254" y="8476"/>
                    </a:lnTo>
                    <a:lnTo>
                      <a:pt x="10474" y="8452"/>
                    </a:lnTo>
                    <a:lnTo>
                      <a:pt x="10668" y="8428"/>
                    </a:lnTo>
                    <a:lnTo>
                      <a:pt x="10668" y="8428"/>
                    </a:lnTo>
                    <a:lnTo>
                      <a:pt x="10936" y="8452"/>
                    </a:lnTo>
                    <a:lnTo>
                      <a:pt x="11180" y="8525"/>
                    </a:lnTo>
                    <a:lnTo>
                      <a:pt x="11423" y="8622"/>
                    </a:lnTo>
                    <a:lnTo>
                      <a:pt x="11618" y="8793"/>
                    </a:lnTo>
                    <a:lnTo>
                      <a:pt x="11618" y="8793"/>
                    </a:lnTo>
                    <a:lnTo>
                      <a:pt x="11789" y="8988"/>
                    </a:lnTo>
                    <a:lnTo>
                      <a:pt x="11910" y="9207"/>
                    </a:lnTo>
                    <a:lnTo>
                      <a:pt x="11984" y="9426"/>
                    </a:lnTo>
                    <a:lnTo>
                      <a:pt x="12057" y="9645"/>
                    </a:lnTo>
                    <a:lnTo>
                      <a:pt x="12105" y="9840"/>
                    </a:lnTo>
                    <a:lnTo>
                      <a:pt x="12178" y="10035"/>
                    </a:lnTo>
                    <a:lnTo>
                      <a:pt x="12276" y="10230"/>
                    </a:lnTo>
                    <a:lnTo>
                      <a:pt x="12422" y="10425"/>
                    </a:lnTo>
                    <a:lnTo>
                      <a:pt x="12422" y="10425"/>
                    </a:lnTo>
                    <a:lnTo>
                      <a:pt x="12568" y="10547"/>
                    </a:lnTo>
                    <a:lnTo>
                      <a:pt x="12714" y="10644"/>
                    </a:lnTo>
                    <a:lnTo>
                      <a:pt x="12860" y="10717"/>
                    </a:lnTo>
                    <a:lnTo>
                      <a:pt x="13006" y="10766"/>
                    </a:lnTo>
                    <a:lnTo>
                      <a:pt x="13177" y="10790"/>
                    </a:lnTo>
                    <a:lnTo>
                      <a:pt x="13323" y="10790"/>
                    </a:lnTo>
                    <a:lnTo>
                      <a:pt x="13469" y="10766"/>
                    </a:lnTo>
                    <a:lnTo>
                      <a:pt x="13615" y="10717"/>
                    </a:lnTo>
                    <a:lnTo>
                      <a:pt x="13786" y="10668"/>
                    </a:lnTo>
                    <a:lnTo>
                      <a:pt x="13932" y="10595"/>
                    </a:lnTo>
                    <a:lnTo>
                      <a:pt x="14224" y="10400"/>
                    </a:lnTo>
                    <a:lnTo>
                      <a:pt x="14516" y="10157"/>
                    </a:lnTo>
                    <a:lnTo>
                      <a:pt x="14784" y="9889"/>
                    </a:lnTo>
                    <a:lnTo>
                      <a:pt x="15052" y="9597"/>
                    </a:lnTo>
                    <a:lnTo>
                      <a:pt x="15271" y="9280"/>
                    </a:lnTo>
                    <a:lnTo>
                      <a:pt x="15491" y="8988"/>
                    </a:lnTo>
                    <a:lnTo>
                      <a:pt x="15661" y="8720"/>
                    </a:lnTo>
                    <a:lnTo>
                      <a:pt x="15929" y="8257"/>
                    </a:lnTo>
                    <a:lnTo>
                      <a:pt x="16002" y="8111"/>
                    </a:lnTo>
                    <a:lnTo>
                      <a:pt x="16026" y="8014"/>
                    </a:lnTo>
                    <a:lnTo>
                      <a:pt x="16026" y="8014"/>
                    </a:lnTo>
                    <a:lnTo>
                      <a:pt x="16002" y="7819"/>
                    </a:lnTo>
                    <a:lnTo>
                      <a:pt x="15953" y="7648"/>
                    </a:lnTo>
                    <a:lnTo>
                      <a:pt x="15856" y="7453"/>
                    </a:lnTo>
                    <a:lnTo>
                      <a:pt x="15734" y="7307"/>
                    </a:lnTo>
                    <a:lnTo>
                      <a:pt x="15734" y="7307"/>
                    </a:lnTo>
                    <a:lnTo>
                      <a:pt x="15442" y="7039"/>
                    </a:lnTo>
                    <a:lnTo>
                      <a:pt x="15150" y="6796"/>
                    </a:lnTo>
                    <a:lnTo>
                      <a:pt x="14614" y="6357"/>
                    </a:lnTo>
                    <a:lnTo>
                      <a:pt x="14127" y="5992"/>
                    </a:lnTo>
                    <a:lnTo>
                      <a:pt x="13932" y="5822"/>
                    </a:lnTo>
                    <a:lnTo>
                      <a:pt x="13737" y="5651"/>
                    </a:lnTo>
                    <a:lnTo>
                      <a:pt x="13615" y="5481"/>
                    </a:lnTo>
                    <a:lnTo>
                      <a:pt x="13494" y="5310"/>
                    </a:lnTo>
                    <a:lnTo>
                      <a:pt x="13445" y="5140"/>
                    </a:lnTo>
                    <a:lnTo>
                      <a:pt x="13445" y="4945"/>
                    </a:lnTo>
                    <a:lnTo>
                      <a:pt x="13494" y="4750"/>
                    </a:lnTo>
                    <a:lnTo>
                      <a:pt x="13591" y="4531"/>
                    </a:lnTo>
                    <a:lnTo>
                      <a:pt x="13761" y="4287"/>
                    </a:lnTo>
                    <a:lnTo>
                      <a:pt x="14029" y="4019"/>
                    </a:lnTo>
                    <a:lnTo>
                      <a:pt x="14029" y="4019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9" name="Google Shape;899;p5"/>
              <p:cNvGrpSpPr/>
              <p:nvPr/>
            </p:nvGrpSpPr>
            <p:grpSpPr>
              <a:xfrm>
                <a:off x="1913921" y="220891"/>
                <a:ext cx="342882" cy="350068"/>
                <a:chOff x="3951850" y="2985350"/>
                <a:chExt cx="407950" cy="416500"/>
              </a:xfrm>
            </p:grpSpPr>
            <p:sp>
              <p:nvSpPr>
                <p:cNvPr id="900" name="Google Shape;900;p5"/>
                <p:cNvSpPr/>
                <p:nvPr/>
              </p:nvSpPr>
              <p:spPr>
                <a:xfrm>
                  <a:off x="3951850" y="2985350"/>
                  <a:ext cx="314800" cy="31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2" h="12593" fill="none" extrusionOk="0">
                      <a:moveTo>
                        <a:pt x="6284" y="1"/>
                      </a:moveTo>
                      <a:lnTo>
                        <a:pt x="6284" y="1"/>
                      </a:lnTo>
                      <a:lnTo>
                        <a:pt x="5967" y="25"/>
                      </a:lnTo>
                      <a:lnTo>
                        <a:pt x="5651" y="49"/>
                      </a:lnTo>
                      <a:lnTo>
                        <a:pt x="5334" y="74"/>
                      </a:lnTo>
                      <a:lnTo>
                        <a:pt x="5017" y="147"/>
                      </a:lnTo>
                      <a:lnTo>
                        <a:pt x="4725" y="220"/>
                      </a:lnTo>
                      <a:lnTo>
                        <a:pt x="4433" y="293"/>
                      </a:lnTo>
                      <a:lnTo>
                        <a:pt x="4141" y="390"/>
                      </a:lnTo>
                      <a:lnTo>
                        <a:pt x="3848" y="512"/>
                      </a:lnTo>
                      <a:lnTo>
                        <a:pt x="3556" y="634"/>
                      </a:lnTo>
                      <a:lnTo>
                        <a:pt x="3288" y="780"/>
                      </a:lnTo>
                      <a:lnTo>
                        <a:pt x="3020" y="926"/>
                      </a:lnTo>
                      <a:lnTo>
                        <a:pt x="2777" y="1072"/>
                      </a:lnTo>
                      <a:lnTo>
                        <a:pt x="2290" y="1437"/>
                      </a:lnTo>
                      <a:lnTo>
                        <a:pt x="1851" y="1852"/>
                      </a:lnTo>
                      <a:lnTo>
                        <a:pt x="1437" y="2290"/>
                      </a:lnTo>
                      <a:lnTo>
                        <a:pt x="1072" y="2777"/>
                      </a:lnTo>
                      <a:lnTo>
                        <a:pt x="901" y="3045"/>
                      </a:lnTo>
                      <a:lnTo>
                        <a:pt x="755" y="3313"/>
                      </a:lnTo>
                      <a:lnTo>
                        <a:pt x="609" y="3581"/>
                      </a:lnTo>
                      <a:lnTo>
                        <a:pt x="487" y="3849"/>
                      </a:lnTo>
                      <a:lnTo>
                        <a:pt x="390" y="4141"/>
                      </a:lnTo>
                      <a:lnTo>
                        <a:pt x="292" y="4433"/>
                      </a:lnTo>
                      <a:lnTo>
                        <a:pt x="195" y="4725"/>
                      </a:lnTo>
                      <a:lnTo>
                        <a:pt x="122" y="5042"/>
                      </a:lnTo>
                      <a:lnTo>
                        <a:pt x="73" y="5334"/>
                      </a:lnTo>
                      <a:lnTo>
                        <a:pt x="25" y="5651"/>
                      </a:lnTo>
                      <a:lnTo>
                        <a:pt x="0" y="5968"/>
                      </a:lnTo>
                      <a:lnTo>
                        <a:pt x="0" y="6308"/>
                      </a:lnTo>
                      <a:lnTo>
                        <a:pt x="0" y="6308"/>
                      </a:lnTo>
                      <a:lnTo>
                        <a:pt x="0" y="6625"/>
                      </a:lnTo>
                      <a:lnTo>
                        <a:pt x="25" y="6942"/>
                      </a:lnTo>
                      <a:lnTo>
                        <a:pt x="73" y="7258"/>
                      </a:lnTo>
                      <a:lnTo>
                        <a:pt x="122" y="7575"/>
                      </a:lnTo>
                      <a:lnTo>
                        <a:pt x="195" y="7867"/>
                      </a:lnTo>
                      <a:lnTo>
                        <a:pt x="292" y="8184"/>
                      </a:lnTo>
                      <a:lnTo>
                        <a:pt x="390" y="8476"/>
                      </a:lnTo>
                      <a:lnTo>
                        <a:pt x="487" y="8744"/>
                      </a:lnTo>
                      <a:lnTo>
                        <a:pt x="609" y="9036"/>
                      </a:lnTo>
                      <a:lnTo>
                        <a:pt x="755" y="9304"/>
                      </a:lnTo>
                      <a:lnTo>
                        <a:pt x="901" y="9572"/>
                      </a:lnTo>
                      <a:lnTo>
                        <a:pt x="1072" y="9816"/>
                      </a:lnTo>
                      <a:lnTo>
                        <a:pt x="1437" y="10303"/>
                      </a:lnTo>
                      <a:lnTo>
                        <a:pt x="1851" y="10741"/>
                      </a:lnTo>
                      <a:lnTo>
                        <a:pt x="2290" y="11155"/>
                      </a:lnTo>
                      <a:lnTo>
                        <a:pt x="2777" y="11520"/>
                      </a:lnTo>
                      <a:lnTo>
                        <a:pt x="3020" y="11691"/>
                      </a:lnTo>
                      <a:lnTo>
                        <a:pt x="3288" y="11837"/>
                      </a:lnTo>
                      <a:lnTo>
                        <a:pt x="3556" y="11983"/>
                      </a:lnTo>
                      <a:lnTo>
                        <a:pt x="3848" y="12105"/>
                      </a:lnTo>
                      <a:lnTo>
                        <a:pt x="4141" y="12202"/>
                      </a:lnTo>
                      <a:lnTo>
                        <a:pt x="4433" y="12300"/>
                      </a:lnTo>
                      <a:lnTo>
                        <a:pt x="4725" y="12397"/>
                      </a:lnTo>
                      <a:lnTo>
                        <a:pt x="5017" y="12470"/>
                      </a:lnTo>
                      <a:lnTo>
                        <a:pt x="5334" y="12519"/>
                      </a:lnTo>
                      <a:lnTo>
                        <a:pt x="5651" y="12568"/>
                      </a:lnTo>
                      <a:lnTo>
                        <a:pt x="5967" y="12592"/>
                      </a:lnTo>
                      <a:lnTo>
                        <a:pt x="6284" y="12592"/>
                      </a:lnTo>
                      <a:lnTo>
                        <a:pt x="6284" y="12592"/>
                      </a:lnTo>
                      <a:lnTo>
                        <a:pt x="6625" y="12592"/>
                      </a:lnTo>
                      <a:lnTo>
                        <a:pt x="6941" y="12568"/>
                      </a:lnTo>
                      <a:lnTo>
                        <a:pt x="7258" y="12519"/>
                      </a:lnTo>
                      <a:lnTo>
                        <a:pt x="7550" y="12470"/>
                      </a:lnTo>
                      <a:lnTo>
                        <a:pt x="7867" y="12397"/>
                      </a:lnTo>
                      <a:lnTo>
                        <a:pt x="8159" y="12300"/>
                      </a:lnTo>
                      <a:lnTo>
                        <a:pt x="8451" y="12202"/>
                      </a:lnTo>
                      <a:lnTo>
                        <a:pt x="8744" y="12105"/>
                      </a:lnTo>
                      <a:lnTo>
                        <a:pt x="9012" y="11983"/>
                      </a:lnTo>
                      <a:lnTo>
                        <a:pt x="9279" y="11837"/>
                      </a:lnTo>
                      <a:lnTo>
                        <a:pt x="9547" y="11691"/>
                      </a:lnTo>
                      <a:lnTo>
                        <a:pt x="9815" y="11520"/>
                      </a:lnTo>
                      <a:lnTo>
                        <a:pt x="10302" y="11155"/>
                      </a:lnTo>
                      <a:lnTo>
                        <a:pt x="10741" y="10741"/>
                      </a:lnTo>
                      <a:lnTo>
                        <a:pt x="11155" y="10303"/>
                      </a:lnTo>
                      <a:lnTo>
                        <a:pt x="11520" y="9816"/>
                      </a:lnTo>
                      <a:lnTo>
                        <a:pt x="11666" y="9572"/>
                      </a:lnTo>
                      <a:lnTo>
                        <a:pt x="11812" y="9304"/>
                      </a:lnTo>
                      <a:lnTo>
                        <a:pt x="11958" y="9036"/>
                      </a:lnTo>
                      <a:lnTo>
                        <a:pt x="12080" y="8744"/>
                      </a:lnTo>
                      <a:lnTo>
                        <a:pt x="12202" y="8476"/>
                      </a:lnTo>
                      <a:lnTo>
                        <a:pt x="12299" y="8184"/>
                      </a:lnTo>
                      <a:lnTo>
                        <a:pt x="12397" y="7867"/>
                      </a:lnTo>
                      <a:lnTo>
                        <a:pt x="12446" y="7575"/>
                      </a:lnTo>
                      <a:lnTo>
                        <a:pt x="12519" y="7258"/>
                      </a:lnTo>
                      <a:lnTo>
                        <a:pt x="12543" y="6942"/>
                      </a:lnTo>
                      <a:lnTo>
                        <a:pt x="12567" y="6625"/>
                      </a:lnTo>
                      <a:lnTo>
                        <a:pt x="12592" y="6308"/>
                      </a:lnTo>
                      <a:lnTo>
                        <a:pt x="12592" y="6308"/>
                      </a:lnTo>
                      <a:lnTo>
                        <a:pt x="12567" y="5968"/>
                      </a:lnTo>
                      <a:lnTo>
                        <a:pt x="12543" y="5651"/>
                      </a:lnTo>
                      <a:lnTo>
                        <a:pt x="12519" y="5334"/>
                      </a:lnTo>
                      <a:lnTo>
                        <a:pt x="12446" y="5042"/>
                      </a:lnTo>
                      <a:lnTo>
                        <a:pt x="12397" y="4725"/>
                      </a:lnTo>
                      <a:lnTo>
                        <a:pt x="12299" y="4433"/>
                      </a:lnTo>
                      <a:lnTo>
                        <a:pt x="12202" y="4141"/>
                      </a:lnTo>
                      <a:lnTo>
                        <a:pt x="12080" y="3849"/>
                      </a:lnTo>
                      <a:lnTo>
                        <a:pt x="11958" y="3581"/>
                      </a:lnTo>
                      <a:lnTo>
                        <a:pt x="11812" y="3313"/>
                      </a:lnTo>
                      <a:lnTo>
                        <a:pt x="11666" y="3045"/>
                      </a:lnTo>
                      <a:lnTo>
                        <a:pt x="11520" y="2777"/>
                      </a:lnTo>
                      <a:lnTo>
                        <a:pt x="11155" y="2290"/>
                      </a:lnTo>
                      <a:lnTo>
                        <a:pt x="10741" y="1852"/>
                      </a:lnTo>
                      <a:lnTo>
                        <a:pt x="10302" y="1437"/>
                      </a:lnTo>
                      <a:lnTo>
                        <a:pt x="9815" y="1072"/>
                      </a:lnTo>
                      <a:lnTo>
                        <a:pt x="9547" y="926"/>
                      </a:lnTo>
                      <a:lnTo>
                        <a:pt x="9279" y="780"/>
                      </a:lnTo>
                      <a:lnTo>
                        <a:pt x="9012" y="634"/>
                      </a:lnTo>
                      <a:lnTo>
                        <a:pt x="8744" y="512"/>
                      </a:lnTo>
                      <a:lnTo>
                        <a:pt x="8451" y="390"/>
                      </a:lnTo>
                      <a:lnTo>
                        <a:pt x="8159" y="293"/>
                      </a:lnTo>
                      <a:lnTo>
                        <a:pt x="7867" y="220"/>
                      </a:lnTo>
                      <a:lnTo>
                        <a:pt x="7550" y="147"/>
                      </a:lnTo>
                      <a:lnTo>
                        <a:pt x="7258" y="74"/>
                      </a:lnTo>
                      <a:lnTo>
                        <a:pt x="6941" y="49"/>
                      </a:lnTo>
                      <a:lnTo>
                        <a:pt x="6625" y="25"/>
                      </a:lnTo>
                      <a:lnTo>
                        <a:pt x="6284" y="1"/>
                      </a:lnTo>
                      <a:lnTo>
                        <a:pt x="6284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1" name="Google Shape;901;p5"/>
                <p:cNvSpPr/>
                <p:nvPr/>
              </p:nvSpPr>
              <p:spPr>
                <a:xfrm>
                  <a:off x="3988375" y="3021875"/>
                  <a:ext cx="241750" cy="24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70" h="9670" fill="none" extrusionOk="0">
                      <a:moveTo>
                        <a:pt x="4823" y="1"/>
                      </a:moveTo>
                      <a:lnTo>
                        <a:pt x="4823" y="1"/>
                      </a:lnTo>
                      <a:lnTo>
                        <a:pt x="4336" y="25"/>
                      </a:lnTo>
                      <a:lnTo>
                        <a:pt x="3849" y="98"/>
                      </a:lnTo>
                      <a:lnTo>
                        <a:pt x="3386" y="220"/>
                      </a:lnTo>
                      <a:lnTo>
                        <a:pt x="2947" y="391"/>
                      </a:lnTo>
                      <a:lnTo>
                        <a:pt x="2533" y="585"/>
                      </a:lnTo>
                      <a:lnTo>
                        <a:pt x="2144" y="829"/>
                      </a:lnTo>
                      <a:lnTo>
                        <a:pt x="1754" y="1121"/>
                      </a:lnTo>
                      <a:lnTo>
                        <a:pt x="1413" y="1438"/>
                      </a:lnTo>
                      <a:lnTo>
                        <a:pt x="1096" y="1779"/>
                      </a:lnTo>
                      <a:lnTo>
                        <a:pt x="829" y="2144"/>
                      </a:lnTo>
                      <a:lnTo>
                        <a:pt x="585" y="2534"/>
                      </a:lnTo>
                      <a:lnTo>
                        <a:pt x="390" y="2972"/>
                      </a:lnTo>
                      <a:lnTo>
                        <a:pt x="220" y="3411"/>
                      </a:lnTo>
                      <a:lnTo>
                        <a:pt x="98" y="3873"/>
                      </a:lnTo>
                      <a:lnTo>
                        <a:pt x="25" y="4336"/>
                      </a:lnTo>
                      <a:lnTo>
                        <a:pt x="1" y="4847"/>
                      </a:lnTo>
                      <a:lnTo>
                        <a:pt x="1" y="4847"/>
                      </a:lnTo>
                      <a:lnTo>
                        <a:pt x="25" y="5335"/>
                      </a:lnTo>
                      <a:lnTo>
                        <a:pt x="98" y="5822"/>
                      </a:lnTo>
                      <a:lnTo>
                        <a:pt x="220" y="6284"/>
                      </a:lnTo>
                      <a:lnTo>
                        <a:pt x="390" y="6723"/>
                      </a:lnTo>
                      <a:lnTo>
                        <a:pt x="585" y="7137"/>
                      </a:lnTo>
                      <a:lnTo>
                        <a:pt x="829" y="7527"/>
                      </a:lnTo>
                      <a:lnTo>
                        <a:pt x="1096" y="7916"/>
                      </a:lnTo>
                      <a:lnTo>
                        <a:pt x="1413" y="8257"/>
                      </a:lnTo>
                      <a:lnTo>
                        <a:pt x="1754" y="8574"/>
                      </a:lnTo>
                      <a:lnTo>
                        <a:pt x="2144" y="8842"/>
                      </a:lnTo>
                      <a:lnTo>
                        <a:pt x="2533" y="9085"/>
                      </a:lnTo>
                      <a:lnTo>
                        <a:pt x="2947" y="9280"/>
                      </a:lnTo>
                      <a:lnTo>
                        <a:pt x="3386" y="9451"/>
                      </a:lnTo>
                      <a:lnTo>
                        <a:pt x="3849" y="9572"/>
                      </a:lnTo>
                      <a:lnTo>
                        <a:pt x="4336" y="9645"/>
                      </a:lnTo>
                      <a:lnTo>
                        <a:pt x="4823" y="9670"/>
                      </a:lnTo>
                      <a:lnTo>
                        <a:pt x="4823" y="9670"/>
                      </a:lnTo>
                      <a:lnTo>
                        <a:pt x="5334" y="9645"/>
                      </a:lnTo>
                      <a:lnTo>
                        <a:pt x="5797" y="9572"/>
                      </a:lnTo>
                      <a:lnTo>
                        <a:pt x="6260" y="9451"/>
                      </a:lnTo>
                      <a:lnTo>
                        <a:pt x="6698" y="9280"/>
                      </a:lnTo>
                      <a:lnTo>
                        <a:pt x="7136" y="9085"/>
                      </a:lnTo>
                      <a:lnTo>
                        <a:pt x="7526" y="8842"/>
                      </a:lnTo>
                      <a:lnTo>
                        <a:pt x="7892" y="8574"/>
                      </a:lnTo>
                      <a:lnTo>
                        <a:pt x="8232" y="8257"/>
                      </a:lnTo>
                      <a:lnTo>
                        <a:pt x="8549" y="7916"/>
                      </a:lnTo>
                      <a:lnTo>
                        <a:pt x="8841" y="7527"/>
                      </a:lnTo>
                      <a:lnTo>
                        <a:pt x="9085" y="7137"/>
                      </a:lnTo>
                      <a:lnTo>
                        <a:pt x="9280" y="6723"/>
                      </a:lnTo>
                      <a:lnTo>
                        <a:pt x="9450" y="6284"/>
                      </a:lnTo>
                      <a:lnTo>
                        <a:pt x="9572" y="5822"/>
                      </a:lnTo>
                      <a:lnTo>
                        <a:pt x="9645" y="5335"/>
                      </a:lnTo>
                      <a:lnTo>
                        <a:pt x="9669" y="4847"/>
                      </a:lnTo>
                      <a:lnTo>
                        <a:pt x="9669" y="4847"/>
                      </a:lnTo>
                      <a:lnTo>
                        <a:pt x="9645" y="4336"/>
                      </a:lnTo>
                      <a:lnTo>
                        <a:pt x="9572" y="3873"/>
                      </a:lnTo>
                      <a:lnTo>
                        <a:pt x="9450" y="3411"/>
                      </a:lnTo>
                      <a:lnTo>
                        <a:pt x="9280" y="2972"/>
                      </a:lnTo>
                      <a:lnTo>
                        <a:pt x="9085" y="2534"/>
                      </a:lnTo>
                      <a:lnTo>
                        <a:pt x="8841" y="2144"/>
                      </a:lnTo>
                      <a:lnTo>
                        <a:pt x="8549" y="1779"/>
                      </a:lnTo>
                      <a:lnTo>
                        <a:pt x="8232" y="1438"/>
                      </a:lnTo>
                      <a:lnTo>
                        <a:pt x="7892" y="1121"/>
                      </a:lnTo>
                      <a:lnTo>
                        <a:pt x="7526" y="829"/>
                      </a:lnTo>
                      <a:lnTo>
                        <a:pt x="7136" y="585"/>
                      </a:lnTo>
                      <a:lnTo>
                        <a:pt x="6698" y="391"/>
                      </a:lnTo>
                      <a:lnTo>
                        <a:pt x="6260" y="220"/>
                      </a:lnTo>
                      <a:lnTo>
                        <a:pt x="5797" y="98"/>
                      </a:lnTo>
                      <a:lnTo>
                        <a:pt x="5334" y="25"/>
                      </a:lnTo>
                      <a:lnTo>
                        <a:pt x="4823" y="1"/>
                      </a:lnTo>
                      <a:lnTo>
                        <a:pt x="4823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2" name="Google Shape;902;p5"/>
                <p:cNvSpPr/>
                <p:nvPr/>
              </p:nvSpPr>
              <p:spPr>
                <a:xfrm>
                  <a:off x="4024300" y="3058425"/>
                  <a:ext cx="84650" cy="8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6" h="3386" fill="none" extrusionOk="0">
                      <a:moveTo>
                        <a:pt x="0" y="3385"/>
                      </a:moveTo>
                      <a:lnTo>
                        <a:pt x="0" y="3385"/>
                      </a:lnTo>
                      <a:lnTo>
                        <a:pt x="25" y="3020"/>
                      </a:lnTo>
                      <a:lnTo>
                        <a:pt x="74" y="2704"/>
                      </a:lnTo>
                      <a:lnTo>
                        <a:pt x="147" y="2363"/>
                      </a:lnTo>
                      <a:lnTo>
                        <a:pt x="268" y="2070"/>
                      </a:lnTo>
                      <a:lnTo>
                        <a:pt x="414" y="1754"/>
                      </a:lnTo>
                      <a:lnTo>
                        <a:pt x="585" y="1486"/>
                      </a:lnTo>
                      <a:lnTo>
                        <a:pt x="780" y="1218"/>
                      </a:lnTo>
                      <a:lnTo>
                        <a:pt x="999" y="974"/>
                      </a:lnTo>
                      <a:lnTo>
                        <a:pt x="1243" y="755"/>
                      </a:lnTo>
                      <a:lnTo>
                        <a:pt x="1510" y="560"/>
                      </a:lnTo>
                      <a:lnTo>
                        <a:pt x="1778" y="390"/>
                      </a:lnTo>
                      <a:lnTo>
                        <a:pt x="2071" y="244"/>
                      </a:lnTo>
                      <a:lnTo>
                        <a:pt x="2387" y="146"/>
                      </a:lnTo>
                      <a:lnTo>
                        <a:pt x="2704" y="49"/>
                      </a:lnTo>
                      <a:lnTo>
                        <a:pt x="3045" y="0"/>
                      </a:lnTo>
                      <a:lnTo>
                        <a:pt x="3386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3" name="Google Shape;903;p5"/>
                <p:cNvSpPr/>
                <p:nvPr/>
              </p:nvSpPr>
              <p:spPr>
                <a:xfrm>
                  <a:off x="4205750" y="3248375"/>
                  <a:ext cx="154050" cy="15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2" h="6139" fill="none" extrusionOk="0">
                      <a:moveTo>
                        <a:pt x="0" y="1024"/>
                      </a:moveTo>
                      <a:lnTo>
                        <a:pt x="4969" y="5992"/>
                      </a:lnTo>
                      <a:lnTo>
                        <a:pt x="4969" y="5992"/>
                      </a:lnTo>
                      <a:lnTo>
                        <a:pt x="5042" y="6041"/>
                      </a:lnTo>
                      <a:lnTo>
                        <a:pt x="5115" y="6090"/>
                      </a:lnTo>
                      <a:lnTo>
                        <a:pt x="5212" y="6114"/>
                      </a:lnTo>
                      <a:lnTo>
                        <a:pt x="5310" y="6138"/>
                      </a:lnTo>
                      <a:lnTo>
                        <a:pt x="5407" y="6114"/>
                      </a:lnTo>
                      <a:lnTo>
                        <a:pt x="5480" y="6090"/>
                      </a:lnTo>
                      <a:lnTo>
                        <a:pt x="5577" y="6041"/>
                      </a:lnTo>
                      <a:lnTo>
                        <a:pt x="5651" y="5992"/>
                      </a:lnTo>
                      <a:lnTo>
                        <a:pt x="6016" y="5627"/>
                      </a:lnTo>
                      <a:lnTo>
                        <a:pt x="6016" y="5627"/>
                      </a:lnTo>
                      <a:lnTo>
                        <a:pt x="6089" y="5554"/>
                      </a:lnTo>
                      <a:lnTo>
                        <a:pt x="6138" y="5456"/>
                      </a:lnTo>
                      <a:lnTo>
                        <a:pt x="6162" y="5359"/>
                      </a:lnTo>
                      <a:lnTo>
                        <a:pt x="6162" y="5286"/>
                      </a:lnTo>
                      <a:lnTo>
                        <a:pt x="6162" y="5188"/>
                      </a:lnTo>
                      <a:lnTo>
                        <a:pt x="6138" y="5091"/>
                      </a:lnTo>
                      <a:lnTo>
                        <a:pt x="6089" y="5018"/>
                      </a:lnTo>
                      <a:lnTo>
                        <a:pt x="6016" y="4921"/>
                      </a:lnTo>
                      <a:lnTo>
                        <a:pt x="1072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04" name="Google Shape;904;p5"/>
            <p:cNvGrpSpPr/>
            <p:nvPr/>
          </p:nvGrpSpPr>
          <p:grpSpPr>
            <a:xfrm>
              <a:off x="247586" y="1723020"/>
              <a:ext cx="2010762" cy="340865"/>
              <a:chOff x="247586" y="1471215"/>
              <a:chExt cx="2010762" cy="340865"/>
            </a:xfrm>
          </p:grpSpPr>
          <p:sp>
            <p:nvSpPr>
              <p:cNvPr id="905" name="Google Shape;905;p5"/>
              <p:cNvSpPr/>
              <p:nvPr/>
            </p:nvSpPr>
            <p:spPr>
              <a:xfrm>
                <a:off x="247586" y="1471215"/>
                <a:ext cx="340844" cy="340865"/>
              </a:xfrm>
              <a:custGeom>
                <a:avLst/>
                <a:gdLst/>
                <a:ahLst/>
                <a:cxnLst/>
                <a:rect l="l" t="t" r="r" b="b"/>
                <a:pathLst>
                  <a:path w="16221" h="16222" fill="none" extrusionOk="0">
                    <a:moveTo>
                      <a:pt x="0" y="8111"/>
                    </a:moveTo>
                    <a:lnTo>
                      <a:pt x="0" y="8111"/>
                    </a:lnTo>
                    <a:lnTo>
                      <a:pt x="0" y="7697"/>
                    </a:lnTo>
                    <a:lnTo>
                      <a:pt x="49" y="7283"/>
                    </a:lnTo>
                    <a:lnTo>
                      <a:pt x="98" y="6869"/>
                    </a:lnTo>
                    <a:lnTo>
                      <a:pt x="171" y="6479"/>
                    </a:lnTo>
                    <a:lnTo>
                      <a:pt x="244" y="6090"/>
                    </a:lnTo>
                    <a:lnTo>
                      <a:pt x="366" y="5700"/>
                    </a:lnTo>
                    <a:lnTo>
                      <a:pt x="487" y="5335"/>
                    </a:lnTo>
                    <a:lnTo>
                      <a:pt x="634" y="4945"/>
                    </a:lnTo>
                    <a:lnTo>
                      <a:pt x="804" y="4604"/>
                    </a:lnTo>
                    <a:lnTo>
                      <a:pt x="975" y="4239"/>
                    </a:lnTo>
                    <a:lnTo>
                      <a:pt x="1169" y="3898"/>
                    </a:lnTo>
                    <a:lnTo>
                      <a:pt x="1389" y="3581"/>
                    </a:lnTo>
                    <a:lnTo>
                      <a:pt x="1608" y="3264"/>
                    </a:lnTo>
                    <a:lnTo>
                      <a:pt x="1851" y="2948"/>
                    </a:lnTo>
                    <a:lnTo>
                      <a:pt x="2119" y="2656"/>
                    </a:lnTo>
                    <a:lnTo>
                      <a:pt x="2387" y="2388"/>
                    </a:lnTo>
                    <a:lnTo>
                      <a:pt x="2655" y="2120"/>
                    </a:lnTo>
                    <a:lnTo>
                      <a:pt x="2947" y="1852"/>
                    </a:lnTo>
                    <a:lnTo>
                      <a:pt x="3264" y="1608"/>
                    </a:lnTo>
                    <a:lnTo>
                      <a:pt x="3581" y="1389"/>
                    </a:lnTo>
                    <a:lnTo>
                      <a:pt x="3897" y="1170"/>
                    </a:lnTo>
                    <a:lnTo>
                      <a:pt x="4238" y="975"/>
                    </a:lnTo>
                    <a:lnTo>
                      <a:pt x="4603" y="805"/>
                    </a:lnTo>
                    <a:lnTo>
                      <a:pt x="4944" y="634"/>
                    </a:lnTo>
                    <a:lnTo>
                      <a:pt x="5334" y="488"/>
                    </a:lnTo>
                    <a:lnTo>
                      <a:pt x="5699" y="366"/>
                    </a:lnTo>
                    <a:lnTo>
                      <a:pt x="6089" y="244"/>
                    </a:lnTo>
                    <a:lnTo>
                      <a:pt x="6479" y="171"/>
                    </a:lnTo>
                    <a:lnTo>
                      <a:pt x="6868" y="98"/>
                    </a:lnTo>
                    <a:lnTo>
                      <a:pt x="7282" y="50"/>
                    </a:lnTo>
                    <a:lnTo>
                      <a:pt x="7696" y="1"/>
                    </a:lnTo>
                    <a:lnTo>
                      <a:pt x="8111" y="1"/>
                    </a:lnTo>
                    <a:lnTo>
                      <a:pt x="8111" y="1"/>
                    </a:lnTo>
                    <a:lnTo>
                      <a:pt x="8525" y="1"/>
                    </a:lnTo>
                    <a:lnTo>
                      <a:pt x="8939" y="50"/>
                    </a:lnTo>
                    <a:lnTo>
                      <a:pt x="9353" y="98"/>
                    </a:lnTo>
                    <a:lnTo>
                      <a:pt x="9742" y="171"/>
                    </a:lnTo>
                    <a:lnTo>
                      <a:pt x="10132" y="244"/>
                    </a:lnTo>
                    <a:lnTo>
                      <a:pt x="10522" y="366"/>
                    </a:lnTo>
                    <a:lnTo>
                      <a:pt x="10911" y="488"/>
                    </a:lnTo>
                    <a:lnTo>
                      <a:pt x="11277" y="634"/>
                    </a:lnTo>
                    <a:lnTo>
                      <a:pt x="11618" y="805"/>
                    </a:lnTo>
                    <a:lnTo>
                      <a:pt x="11983" y="975"/>
                    </a:lnTo>
                    <a:lnTo>
                      <a:pt x="12324" y="1170"/>
                    </a:lnTo>
                    <a:lnTo>
                      <a:pt x="12641" y="1389"/>
                    </a:lnTo>
                    <a:lnTo>
                      <a:pt x="12957" y="1608"/>
                    </a:lnTo>
                    <a:lnTo>
                      <a:pt x="13274" y="1852"/>
                    </a:lnTo>
                    <a:lnTo>
                      <a:pt x="13566" y="2120"/>
                    </a:lnTo>
                    <a:lnTo>
                      <a:pt x="13834" y="2388"/>
                    </a:lnTo>
                    <a:lnTo>
                      <a:pt x="14126" y="2656"/>
                    </a:lnTo>
                    <a:lnTo>
                      <a:pt x="14370" y="2948"/>
                    </a:lnTo>
                    <a:lnTo>
                      <a:pt x="14613" y="3264"/>
                    </a:lnTo>
                    <a:lnTo>
                      <a:pt x="14832" y="3581"/>
                    </a:lnTo>
                    <a:lnTo>
                      <a:pt x="15052" y="3898"/>
                    </a:lnTo>
                    <a:lnTo>
                      <a:pt x="15247" y="4239"/>
                    </a:lnTo>
                    <a:lnTo>
                      <a:pt x="15417" y="4604"/>
                    </a:lnTo>
                    <a:lnTo>
                      <a:pt x="15587" y="4945"/>
                    </a:lnTo>
                    <a:lnTo>
                      <a:pt x="15734" y="5335"/>
                    </a:lnTo>
                    <a:lnTo>
                      <a:pt x="15855" y="5700"/>
                    </a:lnTo>
                    <a:lnTo>
                      <a:pt x="15977" y="6090"/>
                    </a:lnTo>
                    <a:lnTo>
                      <a:pt x="16050" y="6479"/>
                    </a:lnTo>
                    <a:lnTo>
                      <a:pt x="16123" y="6869"/>
                    </a:lnTo>
                    <a:lnTo>
                      <a:pt x="16172" y="7283"/>
                    </a:lnTo>
                    <a:lnTo>
                      <a:pt x="16221" y="7697"/>
                    </a:lnTo>
                    <a:lnTo>
                      <a:pt x="16221" y="8111"/>
                    </a:lnTo>
                    <a:lnTo>
                      <a:pt x="16221" y="8111"/>
                    </a:lnTo>
                    <a:lnTo>
                      <a:pt x="16221" y="8525"/>
                    </a:lnTo>
                    <a:lnTo>
                      <a:pt x="16172" y="8939"/>
                    </a:lnTo>
                    <a:lnTo>
                      <a:pt x="16123" y="9353"/>
                    </a:lnTo>
                    <a:lnTo>
                      <a:pt x="16050" y="9743"/>
                    </a:lnTo>
                    <a:lnTo>
                      <a:pt x="15977" y="10133"/>
                    </a:lnTo>
                    <a:lnTo>
                      <a:pt x="15855" y="10522"/>
                    </a:lnTo>
                    <a:lnTo>
                      <a:pt x="15734" y="10888"/>
                    </a:lnTo>
                    <a:lnTo>
                      <a:pt x="15587" y="11277"/>
                    </a:lnTo>
                    <a:lnTo>
                      <a:pt x="15417" y="11618"/>
                    </a:lnTo>
                    <a:lnTo>
                      <a:pt x="15247" y="11984"/>
                    </a:lnTo>
                    <a:lnTo>
                      <a:pt x="15052" y="12324"/>
                    </a:lnTo>
                    <a:lnTo>
                      <a:pt x="14832" y="12641"/>
                    </a:lnTo>
                    <a:lnTo>
                      <a:pt x="14613" y="12958"/>
                    </a:lnTo>
                    <a:lnTo>
                      <a:pt x="14370" y="13274"/>
                    </a:lnTo>
                    <a:lnTo>
                      <a:pt x="14126" y="13567"/>
                    </a:lnTo>
                    <a:lnTo>
                      <a:pt x="13834" y="13835"/>
                    </a:lnTo>
                    <a:lnTo>
                      <a:pt x="13566" y="14102"/>
                    </a:lnTo>
                    <a:lnTo>
                      <a:pt x="13274" y="14370"/>
                    </a:lnTo>
                    <a:lnTo>
                      <a:pt x="12957" y="14614"/>
                    </a:lnTo>
                    <a:lnTo>
                      <a:pt x="12641" y="14833"/>
                    </a:lnTo>
                    <a:lnTo>
                      <a:pt x="12324" y="15052"/>
                    </a:lnTo>
                    <a:lnTo>
                      <a:pt x="11983" y="15247"/>
                    </a:lnTo>
                    <a:lnTo>
                      <a:pt x="11618" y="15418"/>
                    </a:lnTo>
                    <a:lnTo>
                      <a:pt x="11277" y="15588"/>
                    </a:lnTo>
                    <a:lnTo>
                      <a:pt x="10911" y="15734"/>
                    </a:lnTo>
                    <a:lnTo>
                      <a:pt x="10522" y="15856"/>
                    </a:lnTo>
                    <a:lnTo>
                      <a:pt x="10132" y="15978"/>
                    </a:lnTo>
                    <a:lnTo>
                      <a:pt x="9742" y="16051"/>
                    </a:lnTo>
                    <a:lnTo>
                      <a:pt x="9353" y="16124"/>
                    </a:lnTo>
                    <a:lnTo>
                      <a:pt x="8939" y="16173"/>
                    </a:lnTo>
                    <a:lnTo>
                      <a:pt x="8525" y="16221"/>
                    </a:lnTo>
                    <a:lnTo>
                      <a:pt x="8111" y="16221"/>
                    </a:lnTo>
                    <a:lnTo>
                      <a:pt x="8111" y="16221"/>
                    </a:lnTo>
                    <a:lnTo>
                      <a:pt x="7696" y="16221"/>
                    </a:lnTo>
                    <a:lnTo>
                      <a:pt x="7282" y="16173"/>
                    </a:lnTo>
                    <a:lnTo>
                      <a:pt x="6868" y="16124"/>
                    </a:lnTo>
                    <a:lnTo>
                      <a:pt x="6479" y="16051"/>
                    </a:lnTo>
                    <a:lnTo>
                      <a:pt x="6089" y="15978"/>
                    </a:lnTo>
                    <a:lnTo>
                      <a:pt x="5699" y="15856"/>
                    </a:lnTo>
                    <a:lnTo>
                      <a:pt x="5334" y="15734"/>
                    </a:lnTo>
                    <a:lnTo>
                      <a:pt x="4944" y="15588"/>
                    </a:lnTo>
                    <a:lnTo>
                      <a:pt x="4603" y="15418"/>
                    </a:lnTo>
                    <a:lnTo>
                      <a:pt x="4238" y="15247"/>
                    </a:lnTo>
                    <a:lnTo>
                      <a:pt x="3897" y="15052"/>
                    </a:lnTo>
                    <a:lnTo>
                      <a:pt x="3581" y="14833"/>
                    </a:lnTo>
                    <a:lnTo>
                      <a:pt x="3264" y="14614"/>
                    </a:lnTo>
                    <a:lnTo>
                      <a:pt x="2947" y="14370"/>
                    </a:lnTo>
                    <a:lnTo>
                      <a:pt x="2655" y="14102"/>
                    </a:lnTo>
                    <a:lnTo>
                      <a:pt x="2387" y="13835"/>
                    </a:lnTo>
                    <a:lnTo>
                      <a:pt x="2119" y="13567"/>
                    </a:lnTo>
                    <a:lnTo>
                      <a:pt x="1851" y="13274"/>
                    </a:lnTo>
                    <a:lnTo>
                      <a:pt x="1608" y="12958"/>
                    </a:lnTo>
                    <a:lnTo>
                      <a:pt x="1389" y="12641"/>
                    </a:lnTo>
                    <a:lnTo>
                      <a:pt x="1169" y="12324"/>
                    </a:lnTo>
                    <a:lnTo>
                      <a:pt x="975" y="11984"/>
                    </a:lnTo>
                    <a:lnTo>
                      <a:pt x="804" y="11618"/>
                    </a:lnTo>
                    <a:lnTo>
                      <a:pt x="634" y="11277"/>
                    </a:lnTo>
                    <a:lnTo>
                      <a:pt x="487" y="10888"/>
                    </a:lnTo>
                    <a:lnTo>
                      <a:pt x="366" y="10522"/>
                    </a:lnTo>
                    <a:lnTo>
                      <a:pt x="244" y="10133"/>
                    </a:lnTo>
                    <a:lnTo>
                      <a:pt x="171" y="9743"/>
                    </a:lnTo>
                    <a:lnTo>
                      <a:pt x="98" y="9353"/>
                    </a:lnTo>
                    <a:lnTo>
                      <a:pt x="49" y="8939"/>
                    </a:lnTo>
                    <a:lnTo>
                      <a:pt x="0" y="8525"/>
                    </a:lnTo>
                    <a:lnTo>
                      <a:pt x="0" y="8111"/>
                    </a:lnTo>
                    <a:lnTo>
                      <a:pt x="0" y="8111"/>
                    </a:lnTo>
                    <a:close/>
                    <a:moveTo>
                      <a:pt x="7234" y="11180"/>
                    </a:moveTo>
                    <a:lnTo>
                      <a:pt x="7234" y="11180"/>
                    </a:lnTo>
                    <a:lnTo>
                      <a:pt x="7282" y="11180"/>
                    </a:lnTo>
                    <a:lnTo>
                      <a:pt x="7282" y="11180"/>
                    </a:lnTo>
                    <a:lnTo>
                      <a:pt x="7453" y="11155"/>
                    </a:lnTo>
                    <a:lnTo>
                      <a:pt x="7623" y="11082"/>
                    </a:lnTo>
                    <a:lnTo>
                      <a:pt x="7794" y="10985"/>
                    </a:lnTo>
                    <a:lnTo>
                      <a:pt x="7916" y="10863"/>
                    </a:lnTo>
                    <a:lnTo>
                      <a:pt x="12007" y="6747"/>
                    </a:lnTo>
                    <a:lnTo>
                      <a:pt x="12007" y="6747"/>
                    </a:lnTo>
                    <a:lnTo>
                      <a:pt x="12105" y="6625"/>
                    </a:lnTo>
                    <a:lnTo>
                      <a:pt x="12153" y="6504"/>
                    </a:lnTo>
                    <a:lnTo>
                      <a:pt x="12202" y="6358"/>
                    </a:lnTo>
                    <a:lnTo>
                      <a:pt x="12202" y="6211"/>
                    </a:lnTo>
                    <a:lnTo>
                      <a:pt x="12202" y="6211"/>
                    </a:lnTo>
                    <a:lnTo>
                      <a:pt x="12178" y="6017"/>
                    </a:lnTo>
                    <a:lnTo>
                      <a:pt x="12129" y="5822"/>
                    </a:lnTo>
                    <a:lnTo>
                      <a:pt x="12032" y="5676"/>
                    </a:lnTo>
                    <a:lnTo>
                      <a:pt x="11886" y="5529"/>
                    </a:lnTo>
                    <a:lnTo>
                      <a:pt x="11886" y="5529"/>
                    </a:lnTo>
                    <a:lnTo>
                      <a:pt x="11764" y="5432"/>
                    </a:lnTo>
                    <a:lnTo>
                      <a:pt x="11618" y="5383"/>
                    </a:lnTo>
                    <a:lnTo>
                      <a:pt x="11472" y="5335"/>
                    </a:lnTo>
                    <a:lnTo>
                      <a:pt x="11325" y="5335"/>
                    </a:lnTo>
                    <a:lnTo>
                      <a:pt x="11325" y="5335"/>
                    </a:lnTo>
                    <a:lnTo>
                      <a:pt x="11131" y="5359"/>
                    </a:lnTo>
                    <a:lnTo>
                      <a:pt x="10960" y="5408"/>
                    </a:lnTo>
                    <a:lnTo>
                      <a:pt x="10790" y="5505"/>
                    </a:lnTo>
                    <a:lnTo>
                      <a:pt x="10643" y="5651"/>
                    </a:lnTo>
                    <a:lnTo>
                      <a:pt x="7161" y="8988"/>
                    </a:lnTo>
                    <a:lnTo>
                      <a:pt x="5797" y="7648"/>
                    </a:lnTo>
                    <a:lnTo>
                      <a:pt x="5797" y="7648"/>
                    </a:lnTo>
                    <a:lnTo>
                      <a:pt x="5675" y="7527"/>
                    </a:lnTo>
                    <a:lnTo>
                      <a:pt x="5505" y="7454"/>
                    </a:lnTo>
                    <a:lnTo>
                      <a:pt x="5358" y="7405"/>
                    </a:lnTo>
                    <a:lnTo>
                      <a:pt x="5188" y="7380"/>
                    </a:lnTo>
                    <a:lnTo>
                      <a:pt x="5188" y="7380"/>
                    </a:lnTo>
                    <a:lnTo>
                      <a:pt x="5017" y="7405"/>
                    </a:lnTo>
                    <a:lnTo>
                      <a:pt x="4847" y="7454"/>
                    </a:lnTo>
                    <a:lnTo>
                      <a:pt x="4701" y="7527"/>
                    </a:lnTo>
                    <a:lnTo>
                      <a:pt x="4555" y="7648"/>
                    </a:lnTo>
                    <a:lnTo>
                      <a:pt x="4555" y="7648"/>
                    </a:lnTo>
                    <a:lnTo>
                      <a:pt x="4457" y="7770"/>
                    </a:lnTo>
                    <a:lnTo>
                      <a:pt x="4360" y="7916"/>
                    </a:lnTo>
                    <a:lnTo>
                      <a:pt x="4311" y="8087"/>
                    </a:lnTo>
                    <a:lnTo>
                      <a:pt x="4311" y="8257"/>
                    </a:lnTo>
                    <a:lnTo>
                      <a:pt x="4311" y="8257"/>
                    </a:lnTo>
                    <a:lnTo>
                      <a:pt x="4311" y="8428"/>
                    </a:lnTo>
                    <a:lnTo>
                      <a:pt x="4360" y="8598"/>
                    </a:lnTo>
                    <a:lnTo>
                      <a:pt x="4457" y="8744"/>
                    </a:lnTo>
                    <a:lnTo>
                      <a:pt x="4555" y="8890"/>
                    </a:lnTo>
                    <a:lnTo>
                      <a:pt x="6601" y="10936"/>
                    </a:lnTo>
                    <a:lnTo>
                      <a:pt x="6601" y="10936"/>
                    </a:lnTo>
                    <a:lnTo>
                      <a:pt x="6747" y="11034"/>
                    </a:lnTo>
                    <a:lnTo>
                      <a:pt x="6893" y="11131"/>
                    </a:lnTo>
                    <a:lnTo>
                      <a:pt x="7063" y="11180"/>
                    </a:lnTo>
                    <a:lnTo>
                      <a:pt x="7234" y="11180"/>
                    </a:lnTo>
                    <a:lnTo>
                      <a:pt x="7234" y="1118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06" name="Google Shape;906;p5"/>
              <p:cNvGrpSpPr/>
              <p:nvPr/>
            </p:nvGrpSpPr>
            <p:grpSpPr>
              <a:xfrm>
                <a:off x="1048247" y="1484779"/>
                <a:ext cx="353136" cy="313738"/>
                <a:chOff x="5292575" y="3681900"/>
                <a:chExt cx="420150" cy="373275"/>
              </a:xfrm>
            </p:grpSpPr>
            <p:sp>
              <p:nvSpPr>
                <p:cNvPr id="907" name="Google Shape;907;p5"/>
                <p:cNvSpPr/>
                <p:nvPr/>
              </p:nvSpPr>
              <p:spPr>
                <a:xfrm>
                  <a:off x="5292575" y="3706875"/>
                  <a:ext cx="420150" cy="26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06" h="10668" fill="none" extrusionOk="0">
                      <a:moveTo>
                        <a:pt x="16319" y="0"/>
                      </a:moveTo>
                      <a:lnTo>
                        <a:pt x="488" y="0"/>
                      </a:lnTo>
                      <a:lnTo>
                        <a:pt x="488" y="0"/>
                      </a:lnTo>
                      <a:lnTo>
                        <a:pt x="390" y="0"/>
                      </a:lnTo>
                      <a:lnTo>
                        <a:pt x="293" y="25"/>
                      </a:lnTo>
                      <a:lnTo>
                        <a:pt x="196" y="73"/>
                      </a:lnTo>
                      <a:lnTo>
                        <a:pt x="123" y="146"/>
                      </a:lnTo>
                      <a:lnTo>
                        <a:pt x="74" y="219"/>
                      </a:lnTo>
                      <a:lnTo>
                        <a:pt x="25" y="292"/>
                      </a:lnTo>
                      <a:lnTo>
                        <a:pt x="1" y="390"/>
                      </a:lnTo>
                      <a:lnTo>
                        <a:pt x="1" y="487"/>
                      </a:lnTo>
                      <a:lnTo>
                        <a:pt x="1" y="10181"/>
                      </a:lnTo>
                      <a:lnTo>
                        <a:pt x="1" y="10181"/>
                      </a:lnTo>
                      <a:lnTo>
                        <a:pt x="1" y="10278"/>
                      </a:lnTo>
                      <a:lnTo>
                        <a:pt x="25" y="10375"/>
                      </a:lnTo>
                      <a:lnTo>
                        <a:pt x="74" y="10448"/>
                      </a:lnTo>
                      <a:lnTo>
                        <a:pt x="123" y="10522"/>
                      </a:lnTo>
                      <a:lnTo>
                        <a:pt x="196" y="10570"/>
                      </a:lnTo>
                      <a:lnTo>
                        <a:pt x="293" y="10619"/>
                      </a:lnTo>
                      <a:lnTo>
                        <a:pt x="390" y="10643"/>
                      </a:lnTo>
                      <a:lnTo>
                        <a:pt x="488" y="10668"/>
                      </a:lnTo>
                      <a:lnTo>
                        <a:pt x="16319" y="10668"/>
                      </a:lnTo>
                      <a:lnTo>
                        <a:pt x="16319" y="10668"/>
                      </a:lnTo>
                      <a:lnTo>
                        <a:pt x="16416" y="10643"/>
                      </a:lnTo>
                      <a:lnTo>
                        <a:pt x="16513" y="10619"/>
                      </a:lnTo>
                      <a:lnTo>
                        <a:pt x="16611" y="10570"/>
                      </a:lnTo>
                      <a:lnTo>
                        <a:pt x="16684" y="10522"/>
                      </a:lnTo>
                      <a:lnTo>
                        <a:pt x="16733" y="10448"/>
                      </a:lnTo>
                      <a:lnTo>
                        <a:pt x="16781" y="10375"/>
                      </a:lnTo>
                      <a:lnTo>
                        <a:pt x="16806" y="10278"/>
                      </a:lnTo>
                      <a:lnTo>
                        <a:pt x="16806" y="10181"/>
                      </a:lnTo>
                      <a:lnTo>
                        <a:pt x="16806" y="487"/>
                      </a:lnTo>
                      <a:lnTo>
                        <a:pt x="16806" y="487"/>
                      </a:lnTo>
                      <a:lnTo>
                        <a:pt x="16806" y="390"/>
                      </a:lnTo>
                      <a:lnTo>
                        <a:pt x="16781" y="292"/>
                      </a:lnTo>
                      <a:lnTo>
                        <a:pt x="16733" y="219"/>
                      </a:lnTo>
                      <a:lnTo>
                        <a:pt x="16684" y="146"/>
                      </a:lnTo>
                      <a:lnTo>
                        <a:pt x="16611" y="73"/>
                      </a:lnTo>
                      <a:lnTo>
                        <a:pt x="16513" y="25"/>
                      </a:lnTo>
                      <a:lnTo>
                        <a:pt x="16416" y="0"/>
                      </a:lnTo>
                      <a:lnTo>
                        <a:pt x="16319" y="0"/>
                      </a:lnTo>
                      <a:lnTo>
                        <a:pt x="16319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8" name="Google Shape;908;p5"/>
                <p:cNvSpPr/>
                <p:nvPr/>
              </p:nvSpPr>
              <p:spPr>
                <a:xfrm>
                  <a:off x="5490475" y="3681900"/>
                  <a:ext cx="24375" cy="2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" h="1000" fill="none" extrusionOk="0">
                      <a:moveTo>
                        <a:pt x="974" y="999"/>
                      </a:moveTo>
                      <a:lnTo>
                        <a:pt x="974" y="488"/>
                      </a:lnTo>
                      <a:lnTo>
                        <a:pt x="974" y="488"/>
                      </a:lnTo>
                      <a:lnTo>
                        <a:pt x="974" y="390"/>
                      </a:lnTo>
                      <a:lnTo>
                        <a:pt x="926" y="293"/>
                      </a:lnTo>
                      <a:lnTo>
                        <a:pt x="901" y="220"/>
                      </a:lnTo>
                      <a:lnTo>
                        <a:pt x="828" y="147"/>
                      </a:lnTo>
                      <a:lnTo>
                        <a:pt x="755" y="74"/>
                      </a:lnTo>
                      <a:lnTo>
                        <a:pt x="682" y="49"/>
                      </a:lnTo>
                      <a:lnTo>
                        <a:pt x="585" y="1"/>
                      </a:lnTo>
                      <a:lnTo>
                        <a:pt x="487" y="1"/>
                      </a:lnTo>
                      <a:lnTo>
                        <a:pt x="487" y="1"/>
                      </a:lnTo>
                      <a:lnTo>
                        <a:pt x="390" y="1"/>
                      </a:lnTo>
                      <a:lnTo>
                        <a:pt x="292" y="49"/>
                      </a:lnTo>
                      <a:lnTo>
                        <a:pt x="219" y="74"/>
                      </a:lnTo>
                      <a:lnTo>
                        <a:pt x="146" y="147"/>
                      </a:lnTo>
                      <a:lnTo>
                        <a:pt x="73" y="220"/>
                      </a:lnTo>
                      <a:lnTo>
                        <a:pt x="49" y="293"/>
                      </a:lnTo>
                      <a:lnTo>
                        <a:pt x="0" y="390"/>
                      </a:lnTo>
                      <a:lnTo>
                        <a:pt x="0" y="488"/>
                      </a:lnTo>
                      <a:lnTo>
                        <a:pt x="0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9" name="Google Shape;909;p5"/>
                <p:cNvSpPr/>
                <p:nvPr/>
              </p:nvSpPr>
              <p:spPr>
                <a:xfrm>
                  <a:off x="5358350" y="3973550"/>
                  <a:ext cx="60900" cy="8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6" h="3265" fill="none" extrusionOk="0">
                      <a:moveTo>
                        <a:pt x="1340" y="1"/>
                      </a:moveTo>
                      <a:lnTo>
                        <a:pt x="49" y="2558"/>
                      </a:lnTo>
                      <a:lnTo>
                        <a:pt x="49" y="2558"/>
                      </a:lnTo>
                      <a:lnTo>
                        <a:pt x="24" y="2631"/>
                      </a:lnTo>
                      <a:lnTo>
                        <a:pt x="0" y="2728"/>
                      </a:lnTo>
                      <a:lnTo>
                        <a:pt x="0" y="2826"/>
                      </a:lnTo>
                      <a:lnTo>
                        <a:pt x="24" y="2923"/>
                      </a:lnTo>
                      <a:lnTo>
                        <a:pt x="73" y="2996"/>
                      </a:lnTo>
                      <a:lnTo>
                        <a:pt x="122" y="3094"/>
                      </a:lnTo>
                      <a:lnTo>
                        <a:pt x="195" y="3142"/>
                      </a:lnTo>
                      <a:lnTo>
                        <a:pt x="268" y="3215"/>
                      </a:lnTo>
                      <a:lnTo>
                        <a:pt x="268" y="3215"/>
                      </a:lnTo>
                      <a:lnTo>
                        <a:pt x="390" y="3240"/>
                      </a:lnTo>
                      <a:lnTo>
                        <a:pt x="487" y="3264"/>
                      </a:lnTo>
                      <a:lnTo>
                        <a:pt x="487" y="3264"/>
                      </a:lnTo>
                      <a:lnTo>
                        <a:pt x="633" y="3240"/>
                      </a:lnTo>
                      <a:lnTo>
                        <a:pt x="755" y="3191"/>
                      </a:lnTo>
                      <a:lnTo>
                        <a:pt x="853" y="3094"/>
                      </a:lnTo>
                      <a:lnTo>
                        <a:pt x="926" y="2996"/>
                      </a:lnTo>
                      <a:lnTo>
                        <a:pt x="2436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0" name="Google Shape;910;p5"/>
                <p:cNvSpPr/>
                <p:nvPr/>
              </p:nvSpPr>
              <p:spPr>
                <a:xfrm>
                  <a:off x="5586050" y="3973550"/>
                  <a:ext cx="60925" cy="8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7" h="3265" fill="none" extrusionOk="0">
                      <a:moveTo>
                        <a:pt x="1" y="1"/>
                      </a:moveTo>
                      <a:lnTo>
                        <a:pt x="1511" y="2996"/>
                      </a:lnTo>
                      <a:lnTo>
                        <a:pt x="1511" y="2996"/>
                      </a:lnTo>
                      <a:lnTo>
                        <a:pt x="1584" y="3094"/>
                      </a:lnTo>
                      <a:lnTo>
                        <a:pt x="1681" y="3191"/>
                      </a:lnTo>
                      <a:lnTo>
                        <a:pt x="1803" y="3240"/>
                      </a:lnTo>
                      <a:lnTo>
                        <a:pt x="1949" y="3264"/>
                      </a:lnTo>
                      <a:lnTo>
                        <a:pt x="1949" y="3264"/>
                      </a:lnTo>
                      <a:lnTo>
                        <a:pt x="2047" y="3240"/>
                      </a:lnTo>
                      <a:lnTo>
                        <a:pt x="2168" y="3215"/>
                      </a:lnTo>
                      <a:lnTo>
                        <a:pt x="2168" y="3215"/>
                      </a:lnTo>
                      <a:lnTo>
                        <a:pt x="2241" y="3142"/>
                      </a:lnTo>
                      <a:lnTo>
                        <a:pt x="2315" y="3094"/>
                      </a:lnTo>
                      <a:lnTo>
                        <a:pt x="2363" y="2996"/>
                      </a:lnTo>
                      <a:lnTo>
                        <a:pt x="2412" y="2923"/>
                      </a:lnTo>
                      <a:lnTo>
                        <a:pt x="2436" y="2826"/>
                      </a:lnTo>
                      <a:lnTo>
                        <a:pt x="2436" y="2728"/>
                      </a:lnTo>
                      <a:lnTo>
                        <a:pt x="2412" y="2631"/>
                      </a:lnTo>
                      <a:lnTo>
                        <a:pt x="2388" y="2558"/>
                      </a:lnTo>
                      <a:lnTo>
                        <a:pt x="1097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1" name="Google Shape;911;p5"/>
                <p:cNvSpPr/>
                <p:nvPr/>
              </p:nvSpPr>
              <p:spPr>
                <a:xfrm>
                  <a:off x="5316925" y="3731225"/>
                  <a:ext cx="371450" cy="21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58" h="8720" fill="none" extrusionOk="0">
                      <a:moveTo>
                        <a:pt x="1" y="0"/>
                      </a:moveTo>
                      <a:lnTo>
                        <a:pt x="1" y="8719"/>
                      </a:lnTo>
                      <a:lnTo>
                        <a:pt x="14857" y="8719"/>
                      </a:lnTo>
                      <a:lnTo>
                        <a:pt x="14857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2" name="Google Shape;912;p5"/>
                <p:cNvSpPr/>
                <p:nvPr/>
              </p:nvSpPr>
              <p:spPr>
                <a:xfrm>
                  <a:off x="5380250" y="3784800"/>
                  <a:ext cx="230200" cy="1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8" h="4629" fill="none" extrusionOk="0">
                      <a:moveTo>
                        <a:pt x="9207" y="1"/>
                      </a:moveTo>
                      <a:lnTo>
                        <a:pt x="5213" y="3995"/>
                      </a:lnTo>
                      <a:lnTo>
                        <a:pt x="5213" y="3995"/>
                      </a:lnTo>
                      <a:lnTo>
                        <a:pt x="5140" y="4044"/>
                      </a:lnTo>
                      <a:lnTo>
                        <a:pt x="5067" y="4092"/>
                      </a:lnTo>
                      <a:lnTo>
                        <a:pt x="4969" y="4117"/>
                      </a:lnTo>
                      <a:lnTo>
                        <a:pt x="4872" y="4141"/>
                      </a:lnTo>
                      <a:lnTo>
                        <a:pt x="4774" y="4117"/>
                      </a:lnTo>
                      <a:lnTo>
                        <a:pt x="4677" y="4092"/>
                      </a:lnTo>
                      <a:lnTo>
                        <a:pt x="4604" y="4044"/>
                      </a:lnTo>
                      <a:lnTo>
                        <a:pt x="4531" y="3995"/>
                      </a:lnTo>
                      <a:lnTo>
                        <a:pt x="2582" y="2046"/>
                      </a:lnTo>
                      <a:lnTo>
                        <a:pt x="1" y="4628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3" name="Google Shape;913;p5"/>
                <p:cNvSpPr/>
                <p:nvPr/>
              </p:nvSpPr>
              <p:spPr>
                <a:xfrm>
                  <a:off x="5547700" y="3779925"/>
                  <a:ext cx="68825" cy="6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3" h="2753" fill="none" extrusionOk="0">
                      <a:moveTo>
                        <a:pt x="0" y="1"/>
                      </a:moveTo>
                      <a:lnTo>
                        <a:pt x="2265" y="1"/>
                      </a:lnTo>
                      <a:lnTo>
                        <a:pt x="2265" y="1"/>
                      </a:lnTo>
                      <a:lnTo>
                        <a:pt x="2363" y="1"/>
                      </a:lnTo>
                      <a:lnTo>
                        <a:pt x="2460" y="25"/>
                      </a:lnTo>
                      <a:lnTo>
                        <a:pt x="2533" y="74"/>
                      </a:lnTo>
                      <a:lnTo>
                        <a:pt x="2606" y="147"/>
                      </a:lnTo>
                      <a:lnTo>
                        <a:pt x="2680" y="220"/>
                      </a:lnTo>
                      <a:lnTo>
                        <a:pt x="2728" y="293"/>
                      </a:lnTo>
                      <a:lnTo>
                        <a:pt x="2753" y="390"/>
                      </a:lnTo>
                      <a:lnTo>
                        <a:pt x="2753" y="488"/>
                      </a:lnTo>
                      <a:lnTo>
                        <a:pt x="2753" y="2753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14" name="Google Shape;914;p5"/>
              <p:cNvGrpSpPr/>
              <p:nvPr/>
            </p:nvGrpSpPr>
            <p:grpSpPr>
              <a:xfrm>
                <a:off x="1912377" y="1478895"/>
                <a:ext cx="345971" cy="325505"/>
                <a:chOff x="5972700" y="2330200"/>
                <a:chExt cx="411625" cy="387275"/>
              </a:xfrm>
            </p:grpSpPr>
            <p:sp>
              <p:nvSpPr>
                <p:cNvPr id="915" name="Google Shape;915;p5"/>
                <p:cNvSpPr/>
                <p:nvPr/>
              </p:nvSpPr>
              <p:spPr>
                <a:xfrm>
                  <a:off x="5972700" y="2476950"/>
                  <a:ext cx="98050" cy="21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22" h="8793" fill="none" extrusionOk="0">
                      <a:moveTo>
                        <a:pt x="0" y="0"/>
                      </a:moveTo>
                      <a:lnTo>
                        <a:pt x="0" y="8792"/>
                      </a:lnTo>
                      <a:lnTo>
                        <a:pt x="3921" y="8792"/>
                      </a:lnTo>
                      <a:lnTo>
                        <a:pt x="3921" y="0"/>
                      </a:lnTo>
                      <a:lnTo>
                        <a:pt x="0" y="0"/>
                      </a:lnTo>
                      <a:close/>
                      <a:moveTo>
                        <a:pt x="2411" y="2411"/>
                      </a:moveTo>
                      <a:lnTo>
                        <a:pt x="2411" y="2411"/>
                      </a:lnTo>
                      <a:lnTo>
                        <a:pt x="2265" y="2387"/>
                      </a:lnTo>
                      <a:lnTo>
                        <a:pt x="2143" y="2363"/>
                      </a:lnTo>
                      <a:lnTo>
                        <a:pt x="2022" y="2290"/>
                      </a:lnTo>
                      <a:lnTo>
                        <a:pt x="1924" y="2216"/>
                      </a:lnTo>
                      <a:lnTo>
                        <a:pt x="1827" y="2095"/>
                      </a:lnTo>
                      <a:lnTo>
                        <a:pt x="1754" y="1973"/>
                      </a:lnTo>
                      <a:lnTo>
                        <a:pt x="1729" y="1851"/>
                      </a:lnTo>
                      <a:lnTo>
                        <a:pt x="1705" y="1705"/>
                      </a:lnTo>
                      <a:lnTo>
                        <a:pt x="1705" y="1705"/>
                      </a:lnTo>
                      <a:lnTo>
                        <a:pt x="1729" y="1559"/>
                      </a:lnTo>
                      <a:lnTo>
                        <a:pt x="1754" y="1437"/>
                      </a:lnTo>
                      <a:lnTo>
                        <a:pt x="1827" y="1315"/>
                      </a:lnTo>
                      <a:lnTo>
                        <a:pt x="1924" y="1218"/>
                      </a:lnTo>
                      <a:lnTo>
                        <a:pt x="2022" y="1120"/>
                      </a:lnTo>
                      <a:lnTo>
                        <a:pt x="2143" y="1072"/>
                      </a:lnTo>
                      <a:lnTo>
                        <a:pt x="2265" y="1023"/>
                      </a:lnTo>
                      <a:lnTo>
                        <a:pt x="2411" y="999"/>
                      </a:lnTo>
                      <a:lnTo>
                        <a:pt x="2411" y="999"/>
                      </a:lnTo>
                      <a:lnTo>
                        <a:pt x="2557" y="1023"/>
                      </a:lnTo>
                      <a:lnTo>
                        <a:pt x="2679" y="1072"/>
                      </a:lnTo>
                      <a:lnTo>
                        <a:pt x="2801" y="1120"/>
                      </a:lnTo>
                      <a:lnTo>
                        <a:pt x="2898" y="1218"/>
                      </a:lnTo>
                      <a:lnTo>
                        <a:pt x="2996" y="1315"/>
                      </a:lnTo>
                      <a:lnTo>
                        <a:pt x="3069" y="1437"/>
                      </a:lnTo>
                      <a:lnTo>
                        <a:pt x="3093" y="1559"/>
                      </a:lnTo>
                      <a:lnTo>
                        <a:pt x="3118" y="1705"/>
                      </a:lnTo>
                      <a:lnTo>
                        <a:pt x="3118" y="1705"/>
                      </a:lnTo>
                      <a:lnTo>
                        <a:pt x="3093" y="1851"/>
                      </a:lnTo>
                      <a:lnTo>
                        <a:pt x="3069" y="1973"/>
                      </a:lnTo>
                      <a:lnTo>
                        <a:pt x="2996" y="2095"/>
                      </a:lnTo>
                      <a:lnTo>
                        <a:pt x="2898" y="2216"/>
                      </a:lnTo>
                      <a:lnTo>
                        <a:pt x="2801" y="2290"/>
                      </a:lnTo>
                      <a:lnTo>
                        <a:pt x="2679" y="2363"/>
                      </a:lnTo>
                      <a:lnTo>
                        <a:pt x="2557" y="2387"/>
                      </a:lnTo>
                      <a:lnTo>
                        <a:pt x="2411" y="2411"/>
                      </a:lnTo>
                      <a:lnTo>
                        <a:pt x="2411" y="241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" name="Google Shape;916;p5"/>
                <p:cNvSpPr/>
                <p:nvPr/>
              </p:nvSpPr>
              <p:spPr>
                <a:xfrm>
                  <a:off x="6078025" y="2330200"/>
                  <a:ext cx="306300" cy="38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52" h="15491" fill="none" extrusionOk="0">
                      <a:moveTo>
                        <a:pt x="1" y="13396"/>
                      </a:moveTo>
                      <a:lnTo>
                        <a:pt x="1511" y="13396"/>
                      </a:lnTo>
                      <a:lnTo>
                        <a:pt x="1511" y="13396"/>
                      </a:lnTo>
                      <a:lnTo>
                        <a:pt x="1998" y="13639"/>
                      </a:lnTo>
                      <a:lnTo>
                        <a:pt x="2680" y="13932"/>
                      </a:lnTo>
                      <a:lnTo>
                        <a:pt x="3556" y="14273"/>
                      </a:lnTo>
                      <a:lnTo>
                        <a:pt x="4531" y="14638"/>
                      </a:lnTo>
                      <a:lnTo>
                        <a:pt x="5578" y="14955"/>
                      </a:lnTo>
                      <a:lnTo>
                        <a:pt x="6114" y="15101"/>
                      </a:lnTo>
                      <a:lnTo>
                        <a:pt x="6650" y="15222"/>
                      </a:lnTo>
                      <a:lnTo>
                        <a:pt x="7161" y="15344"/>
                      </a:lnTo>
                      <a:lnTo>
                        <a:pt x="7672" y="15417"/>
                      </a:lnTo>
                      <a:lnTo>
                        <a:pt x="8135" y="15466"/>
                      </a:lnTo>
                      <a:lnTo>
                        <a:pt x="8598" y="15490"/>
                      </a:lnTo>
                      <a:lnTo>
                        <a:pt x="8598" y="15490"/>
                      </a:lnTo>
                      <a:lnTo>
                        <a:pt x="9377" y="15490"/>
                      </a:lnTo>
                      <a:lnTo>
                        <a:pt x="9791" y="15466"/>
                      </a:lnTo>
                      <a:lnTo>
                        <a:pt x="10181" y="15417"/>
                      </a:lnTo>
                      <a:lnTo>
                        <a:pt x="10522" y="15320"/>
                      </a:lnTo>
                      <a:lnTo>
                        <a:pt x="10692" y="15271"/>
                      </a:lnTo>
                      <a:lnTo>
                        <a:pt x="10814" y="15222"/>
                      </a:lnTo>
                      <a:lnTo>
                        <a:pt x="10936" y="15149"/>
                      </a:lnTo>
                      <a:lnTo>
                        <a:pt x="11033" y="15052"/>
                      </a:lnTo>
                      <a:lnTo>
                        <a:pt x="11082" y="14955"/>
                      </a:lnTo>
                      <a:lnTo>
                        <a:pt x="11131" y="14833"/>
                      </a:lnTo>
                      <a:lnTo>
                        <a:pt x="11204" y="14126"/>
                      </a:lnTo>
                      <a:lnTo>
                        <a:pt x="11204" y="14126"/>
                      </a:lnTo>
                      <a:lnTo>
                        <a:pt x="11180" y="13956"/>
                      </a:lnTo>
                      <a:lnTo>
                        <a:pt x="11131" y="13810"/>
                      </a:lnTo>
                      <a:lnTo>
                        <a:pt x="11033" y="13664"/>
                      </a:lnTo>
                      <a:lnTo>
                        <a:pt x="10887" y="13542"/>
                      </a:lnTo>
                      <a:lnTo>
                        <a:pt x="10887" y="13542"/>
                      </a:lnTo>
                      <a:lnTo>
                        <a:pt x="11009" y="13518"/>
                      </a:lnTo>
                      <a:lnTo>
                        <a:pt x="11131" y="13469"/>
                      </a:lnTo>
                      <a:lnTo>
                        <a:pt x="11253" y="13420"/>
                      </a:lnTo>
                      <a:lnTo>
                        <a:pt x="11350" y="13323"/>
                      </a:lnTo>
                      <a:lnTo>
                        <a:pt x="11423" y="13225"/>
                      </a:lnTo>
                      <a:lnTo>
                        <a:pt x="11496" y="13104"/>
                      </a:lnTo>
                      <a:lnTo>
                        <a:pt x="11545" y="12957"/>
                      </a:lnTo>
                      <a:lnTo>
                        <a:pt x="11569" y="12836"/>
                      </a:lnTo>
                      <a:lnTo>
                        <a:pt x="11642" y="11959"/>
                      </a:lnTo>
                      <a:lnTo>
                        <a:pt x="11642" y="11959"/>
                      </a:lnTo>
                      <a:lnTo>
                        <a:pt x="11642" y="11837"/>
                      </a:lnTo>
                      <a:lnTo>
                        <a:pt x="11642" y="11740"/>
                      </a:lnTo>
                      <a:lnTo>
                        <a:pt x="11618" y="11618"/>
                      </a:lnTo>
                      <a:lnTo>
                        <a:pt x="11569" y="11521"/>
                      </a:lnTo>
                      <a:lnTo>
                        <a:pt x="11447" y="11350"/>
                      </a:lnTo>
                      <a:lnTo>
                        <a:pt x="11374" y="11277"/>
                      </a:lnTo>
                      <a:lnTo>
                        <a:pt x="11301" y="11204"/>
                      </a:lnTo>
                      <a:lnTo>
                        <a:pt x="11301" y="11204"/>
                      </a:lnTo>
                      <a:lnTo>
                        <a:pt x="11423" y="11180"/>
                      </a:lnTo>
                      <a:lnTo>
                        <a:pt x="11521" y="11131"/>
                      </a:lnTo>
                      <a:lnTo>
                        <a:pt x="11618" y="11058"/>
                      </a:lnTo>
                      <a:lnTo>
                        <a:pt x="11715" y="10960"/>
                      </a:lnTo>
                      <a:lnTo>
                        <a:pt x="11788" y="10863"/>
                      </a:lnTo>
                      <a:lnTo>
                        <a:pt x="11837" y="10766"/>
                      </a:lnTo>
                      <a:lnTo>
                        <a:pt x="11886" y="10644"/>
                      </a:lnTo>
                      <a:lnTo>
                        <a:pt x="11910" y="10498"/>
                      </a:lnTo>
                      <a:lnTo>
                        <a:pt x="11983" y="9645"/>
                      </a:lnTo>
                      <a:lnTo>
                        <a:pt x="11983" y="9645"/>
                      </a:lnTo>
                      <a:lnTo>
                        <a:pt x="11983" y="9523"/>
                      </a:lnTo>
                      <a:lnTo>
                        <a:pt x="11983" y="9402"/>
                      </a:lnTo>
                      <a:lnTo>
                        <a:pt x="11959" y="9280"/>
                      </a:lnTo>
                      <a:lnTo>
                        <a:pt x="11910" y="9182"/>
                      </a:lnTo>
                      <a:lnTo>
                        <a:pt x="11861" y="9085"/>
                      </a:lnTo>
                      <a:lnTo>
                        <a:pt x="11788" y="9012"/>
                      </a:lnTo>
                      <a:lnTo>
                        <a:pt x="11715" y="8939"/>
                      </a:lnTo>
                      <a:lnTo>
                        <a:pt x="11618" y="8866"/>
                      </a:lnTo>
                      <a:lnTo>
                        <a:pt x="11618" y="8866"/>
                      </a:lnTo>
                      <a:lnTo>
                        <a:pt x="11715" y="8841"/>
                      </a:lnTo>
                      <a:lnTo>
                        <a:pt x="11813" y="8768"/>
                      </a:lnTo>
                      <a:lnTo>
                        <a:pt x="11910" y="8695"/>
                      </a:lnTo>
                      <a:lnTo>
                        <a:pt x="11983" y="8622"/>
                      </a:lnTo>
                      <a:lnTo>
                        <a:pt x="12056" y="8525"/>
                      </a:lnTo>
                      <a:lnTo>
                        <a:pt x="12105" y="8427"/>
                      </a:lnTo>
                      <a:lnTo>
                        <a:pt x="12129" y="8306"/>
                      </a:lnTo>
                      <a:lnTo>
                        <a:pt x="12154" y="8184"/>
                      </a:lnTo>
                      <a:lnTo>
                        <a:pt x="12251" y="7307"/>
                      </a:lnTo>
                      <a:lnTo>
                        <a:pt x="12251" y="7307"/>
                      </a:lnTo>
                      <a:lnTo>
                        <a:pt x="12227" y="7185"/>
                      </a:lnTo>
                      <a:lnTo>
                        <a:pt x="12202" y="7064"/>
                      </a:lnTo>
                      <a:lnTo>
                        <a:pt x="12154" y="6966"/>
                      </a:lnTo>
                      <a:lnTo>
                        <a:pt x="12105" y="6869"/>
                      </a:lnTo>
                      <a:lnTo>
                        <a:pt x="12032" y="6771"/>
                      </a:lnTo>
                      <a:lnTo>
                        <a:pt x="11935" y="6698"/>
                      </a:lnTo>
                      <a:lnTo>
                        <a:pt x="11715" y="6552"/>
                      </a:lnTo>
                      <a:lnTo>
                        <a:pt x="11472" y="6430"/>
                      </a:lnTo>
                      <a:lnTo>
                        <a:pt x="11180" y="6333"/>
                      </a:lnTo>
                      <a:lnTo>
                        <a:pt x="10863" y="6260"/>
                      </a:lnTo>
                      <a:lnTo>
                        <a:pt x="10546" y="6211"/>
                      </a:lnTo>
                      <a:lnTo>
                        <a:pt x="10546" y="6211"/>
                      </a:lnTo>
                      <a:lnTo>
                        <a:pt x="9864" y="6114"/>
                      </a:lnTo>
                      <a:lnTo>
                        <a:pt x="8817" y="6016"/>
                      </a:lnTo>
                      <a:lnTo>
                        <a:pt x="7575" y="5943"/>
                      </a:lnTo>
                      <a:lnTo>
                        <a:pt x="6309" y="5870"/>
                      </a:lnTo>
                      <a:lnTo>
                        <a:pt x="6309" y="5870"/>
                      </a:lnTo>
                      <a:lnTo>
                        <a:pt x="6479" y="5578"/>
                      </a:lnTo>
                      <a:lnTo>
                        <a:pt x="6625" y="5237"/>
                      </a:lnTo>
                      <a:lnTo>
                        <a:pt x="6771" y="4872"/>
                      </a:lnTo>
                      <a:lnTo>
                        <a:pt x="6869" y="4482"/>
                      </a:lnTo>
                      <a:lnTo>
                        <a:pt x="6966" y="4092"/>
                      </a:lnTo>
                      <a:lnTo>
                        <a:pt x="7064" y="3678"/>
                      </a:lnTo>
                      <a:lnTo>
                        <a:pt x="7161" y="2875"/>
                      </a:lnTo>
                      <a:lnTo>
                        <a:pt x="7234" y="2144"/>
                      </a:lnTo>
                      <a:lnTo>
                        <a:pt x="7283" y="1535"/>
                      </a:lnTo>
                      <a:lnTo>
                        <a:pt x="7283" y="975"/>
                      </a:lnTo>
                      <a:lnTo>
                        <a:pt x="7283" y="975"/>
                      </a:lnTo>
                      <a:lnTo>
                        <a:pt x="7283" y="804"/>
                      </a:lnTo>
                      <a:lnTo>
                        <a:pt x="7210" y="609"/>
                      </a:lnTo>
                      <a:lnTo>
                        <a:pt x="7137" y="463"/>
                      </a:lnTo>
                      <a:lnTo>
                        <a:pt x="7015" y="317"/>
                      </a:lnTo>
                      <a:lnTo>
                        <a:pt x="6869" y="171"/>
                      </a:lnTo>
                      <a:lnTo>
                        <a:pt x="6698" y="98"/>
                      </a:lnTo>
                      <a:lnTo>
                        <a:pt x="6503" y="25"/>
                      </a:lnTo>
                      <a:lnTo>
                        <a:pt x="6309" y="1"/>
                      </a:lnTo>
                      <a:lnTo>
                        <a:pt x="6309" y="1"/>
                      </a:lnTo>
                      <a:lnTo>
                        <a:pt x="5943" y="25"/>
                      </a:lnTo>
                      <a:lnTo>
                        <a:pt x="5700" y="74"/>
                      </a:lnTo>
                      <a:lnTo>
                        <a:pt x="5505" y="147"/>
                      </a:lnTo>
                      <a:lnTo>
                        <a:pt x="5359" y="220"/>
                      </a:lnTo>
                      <a:lnTo>
                        <a:pt x="5359" y="220"/>
                      </a:lnTo>
                      <a:lnTo>
                        <a:pt x="4969" y="1462"/>
                      </a:lnTo>
                      <a:lnTo>
                        <a:pt x="4774" y="2022"/>
                      </a:lnTo>
                      <a:lnTo>
                        <a:pt x="4579" y="2534"/>
                      </a:lnTo>
                      <a:lnTo>
                        <a:pt x="4385" y="2996"/>
                      </a:lnTo>
                      <a:lnTo>
                        <a:pt x="4190" y="3386"/>
                      </a:lnTo>
                      <a:lnTo>
                        <a:pt x="4019" y="3678"/>
                      </a:lnTo>
                      <a:lnTo>
                        <a:pt x="3873" y="3922"/>
                      </a:lnTo>
                      <a:lnTo>
                        <a:pt x="3873" y="3922"/>
                      </a:lnTo>
                      <a:lnTo>
                        <a:pt x="3654" y="4141"/>
                      </a:lnTo>
                      <a:lnTo>
                        <a:pt x="3313" y="4482"/>
                      </a:lnTo>
                      <a:lnTo>
                        <a:pt x="2509" y="5237"/>
                      </a:lnTo>
                      <a:lnTo>
                        <a:pt x="1438" y="6211"/>
                      </a:lnTo>
                      <a:lnTo>
                        <a:pt x="1" y="621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17" name="Google Shape;917;p5"/>
            <p:cNvGrpSpPr/>
            <p:nvPr/>
          </p:nvGrpSpPr>
          <p:grpSpPr>
            <a:xfrm>
              <a:off x="249624" y="4198335"/>
              <a:ext cx="1960111" cy="430924"/>
              <a:chOff x="249624" y="4045438"/>
              <a:chExt cx="1960111" cy="430924"/>
            </a:xfrm>
          </p:grpSpPr>
          <p:sp>
            <p:nvSpPr>
              <p:cNvPr id="918" name="Google Shape;918;p5"/>
              <p:cNvSpPr/>
              <p:nvPr/>
            </p:nvSpPr>
            <p:spPr>
              <a:xfrm>
                <a:off x="249624" y="4092516"/>
                <a:ext cx="336767" cy="336767"/>
              </a:xfrm>
              <a:custGeom>
                <a:avLst/>
                <a:gdLst/>
                <a:ahLst/>
                <a:cxnLst/>
                <a:rect l="l" t="t" r="r" b="b"/>
                <a:pathLst>
                  <a:path w="16027" h="16027" fill="none" extrusionOk="0">
                    <a:moveTo>
                      <a:pt x="14029" y="4019"/>
                    </a:moveTo>
                    <a:lnTo>
                      <a:pt x="14029" y="4019"/>
                    </a:lnTo>
                    <a:lnTo>
                      <a:pt x="14200" y="3849"/>
                    </a:lnTo>
                    <a:lnTo>
                      <a:pt x="14395" y="3752"/>
                    </a:lnTo>
                    <a:lnTo>
                      <a:pt x="14614" y="3678"/>
                    </a:lnTo>
                    <a:lnTo>
                      <a:pt x="14809" y="3630"/>
                    </a:lnTo>
                    <a:lnTo>
                      <a:pt x="15028" y="3581"/>
                    </a:lnTo>
                    <a:lnTo>
                      <a:pt x="15247" y="3484"/>
                    </a:lnTo>
                    <a:lnTo>
                      <a:pt x="15442" y="3362"/>
                    </a:lnTo>
                    <a:lnTo>
                      <a:pt x="15661" y="3191"/>
                    </a:lnTo>
                    <a:lnTo>
                      <a:pt x="15661" y="3191"/>
                    </a:lnTo>
                    <a:lnTo>
                      <a:pt x="15832" y="2997"/>
                    </a:lnTo>
                    <a:lnTo>
                      <a:pt x="15929" y="2777"/>
                    </a:lnTo>
                    <a:lnTo>
                      <a:pt x="16002" y="2534"/>
                    </a:lnTo>
                    <a:lnTo>
                      <a:pt x="16026" y="2266"/>
                    </a:lnTo>
                    <a:lnTo>
                      <a:pt x="16026" y="2266"/>
                    </a:lnTo>
                    <a:lnTo>
                      <a:pt x="16002" y="2047"/>
                    </a:lnTo>
                    <a:lnTo>
                      <a:pt x="15978" y="1827"/>
                    </a:lnTo>
                    <a:lnTo>
                      <a:pt x="15905" y="1633"/>
                    </a:lnTo>
                    <a:lnTo>
                      <a:pt x="15807" y="1413"/>
                    </a:lnTo>
                    <a:lnTo>
                      <a:pt x="15710" y="1243"/>
                    </a:lnTo>
                    <a:lnTo>
                      <a:pt x="15588" y="1048"/>
                    </a:lnTo>
                    <a:lnTo>
                      <a:pt x="15466" y="878"/>
                    </a:lnTo>
                    <a:lnTo>
                      <a:pt x="15320" y="707"/>
                    </a:lnTo>
                    <a:lnTo>
                      <a:pt x="15320" y="707"/>
                    </a:lnTo>
                    <a:lnTo>
                      <a:pt x="15150" y="561"/>
                    </a:lnTo>
                    <a:lnTo>
                      <a:pt x="14979" y="439"/>
                    </a:lnTo>
                    <a:lnTo>
                      <a:pt x="14784" y="317"/>
                    </a:lnTo>
                    <a:lnTo>
                      <a:pt x="14590" y="196"/>
                    </a:lnTo>
                    <a:lnTo>
                      <a:pt x="14395" y="123"/>
                    </a:lnTo>
                    <a:lnTo>
                      <a:pt x="14175" y="50"/>
                    </a:lnTo>
                    <a:lnTo>
                      <a:pt x="13981" y="25"/>
                    </a:lnTo>
                    <a:lnTo>
                      <a:pt x="13761" y="1"/>
                    </a:lnTo>
                    <a:lnTo>
                      <a:pt x="13761" y="1"/>
                    </a:lnTo>
                    <a:lnTo>
                      <a:pt x="13494" y="25"/>
                    </a:lnTo>
                    <a:lnTo>
                      <a:pt x="13250" y="98"/>
                    </a:lnTo>
                    <a:lnTo>
                      <a:pt x="13031" y="196"/>
                    </a:lnTo>
                    <a:lnTo>
                      <a:pt x="12836" y="366"/>
                    </a:lnTo>
                    <a:lnTo>
                      <a:pt x="12836" y="366"/>
                    </a:lnTo>
                    <a:lnTo>
                      <a:pt x="12665" y="561"/>
                    </a:lnTo>
                    <a:lnTo>
                      <a:pt x="12544" y="780"/>
                    </a:lnTo>
                    <a:lnTo>
                      <a:pt x="12471" y="975"/>
                    </a:lnTo>
                    <a:lnTo>
                      <a:pt x="12422" y="1194"/>
                    </a:lnTo>
                    <a:lnTo>
                      <a:pt x="12349" y="1413"/>
                    </a:lnTo>
                    <a:lnTo>
                      <a:pt x="12276" y="1608"/>
                    </a:lnTo>
                    <a:lnTo>
                      <a:pt x="12178" y="1827"/>
                    </a:lnTo>
                    <a:lnTo>
                      <a:pt x="12008" y="1998"/>
                    </a:lnTo>
                    <a:lnTo>
                      <a:pt x="12008" y="1998"/>
                    </a:lnTo>
                    <a:lnTo>
                      <a:pt x="11740" y="2266"/>
                    </a:lnTo>
                    <a:lnTo>
                      <a:pt x="11496" y="2436"/>
                    </a:lnTo>
                    <a:lnTo>
                      <a:pt x="11277" y="2534"/>
                    </a:lnTo>
                    <a:lnTo>
                      <a:pt x="11082" y="2582"/>
                    </a:lnTo>
                    <a:lnTo>
                      <a:pt x="10888" y="2582"/>
                    </a:lnTo>
                    <a:lnTo>
                      <a:pt x="10717" y="2534"/>
                    </a:lnTo>
                    <a:lnTo>
                      <a:pt x="10547" y="2412"/>
                    </a:lnTo>
                    <a:lnTo>
                      <a:pt x="10376" y="2290"/>
                    </a:lnTo>
                    <a:lnTo>
                      <a:pt x="10206" y="2095"/>
                    </a:lnTo>
                    <a:lnTo>
                      <a:pt x="10035" y="1901"/>
                    </a:lnTo>
                    <a:lnTo>
                      <a:pt x="9670" y="1413"/>
                    </a:lnTo>
                    <a:lnTo>
                      <a:pt x="9231" y="878"/>
                    </a:lnTo>
                    <a:lnTo>
                      <a:pt x="8988" y="585"/>
                    </a:lnTo>
                    <a:lnTo>
                      <a:pt x="8720" y="293"/>
                    </a:lnTo>
                    <a:lnTo>
                      <a:pt x="8720" y="293"/>
                    </a:lnTo>
                    <a:lnTo>
                      <a:pt x="8574" y="171"/>
                    </a:lnTo>
                    <a:lnTo>
                      <a:pt x="8379" y="74"/>
                    </a:lnTo>
                    <a:lnTo>
                      <a:pt x="8209" y="25"/>
                    </a:lnTo>
                    <a:lnTo>
                      <a:pt x="8014" y="1"/>
                    </a:lnTo>
                    <a:lnTo>
                      <a:pt x="8014" y="1"/>
                    </a:lnTo>
                    <a:lnTo>
                      <a:pt x="7916" y="25"/>
                    </a:lnTo>
                    <a:lnTo>
                      <a:pt x="7770" y="98"/>
                    </a:lnTo>
                    <a:lnTo>
                      <a:pt x="7307" y="366"/>
                    </a:lnTo>
                    <a:lnTo>
                      <a:pt x="7039" y="537"/>
                    </a:lnTo>
                    <a:lnTo>
                      <a:pt x="6747" y="756"/>
                    </a:lnTo>
                    <a:lnTo>
                      <a:pt x="6431" y="975"/>
                    </a:lnTo>
                    <a:lnTo>
                      <a:pt x="6138" y="1243"/>
                    </a:lnTo>
                    <a:lnTo>
                      <a:pt x="5870" y="1511"/>
                    </a:lnTo>
                    <a:lnTo>
                      <a:pt x="5627" y="1803"/>
                    </a:lnTo>
                    <a:lnTo>
                      <a:pt x="5432" y="2095"/>
                    </a:lnTo>
                    <a:lnTo>
                      <a:pt x="5359" y="2242"/>
                    </a:lnTo>
                    <a:lnTo>
                      <a:pt x="5310" y="2412"/>
                    </a:lnTo>
                    <a:lnTo>
                      <a:pt x="5262" y="2558"/>
                    </a:lnTo>
                    <a:lnTo>
                      <a:pt x="5237" y="2704"/>
                    </a:lnTo>
                    <a:lnTo>
                      <a:pt x="5237" y="2850"/>
                    </a:lnTo>
                    <a:lnTo>
                      <a:pt x="5262" y="3021"/>
                    </a:lnTo>
                    <a:lnTo>
                      <a:pt x="5310" y="3167"/>
                    </a:lnTo>
                    <a:lnTo>
                      <a:pt x="5383" y="3313"/>
                    </a:lnTo>
                    <a:lnTo>
                      <a:pt x="5481" y="3459"/>
                    </a:lnTo>
                    <a:lnTo>
                      <a:pt x="5603" y="3605"/>
                    </a:lnTo>
                    <a:lnTo>
                      <a:pt x="5603" y="3605"/>
                    </a:lnTo>
                    <a:lnTo>
                      <a:pt x="5797" y="3752"/>
                    </a:lnTo>
                    <a:lnTo>
                      <a:pt x="5992" y="3849"/>
                    </a:lnTo>
                    <a:lnTo>
                      <a:pt x="6187" y="3946"/>
                    </a:lnTo>
                    <a:lnTo>
                      <a:pt x="6406" y="3995"/>
                    </a:lnTo>
                    <a:lnTo>
                      <a:pt x="6625" y="4044"/>
                    </a:lnTo>
                    <a:lnTo>
                      <a:pt x="6845" y="4141"/>
                    </a:lnTo>
                    <a:lnTo>
                      <a:pt x="7039" y="4239"/>
                    </a:lnTo>
                    <a:lnTo>
                      <a:pt x="7234" y="4409"/>
                    </a:lnTo>
                    <a:lnTo>
                      <a:pt x="7234" y="4409"/>
                    </a:lnTo>
                    <a:lnTo>
                      <a:pt x="7405" y="4604"/>
                    </a:lnTo>
                    <a:lnTo>
                      <a:pt x="7502" y="4823"/>
                    </a:lnTo>
                    <a:lnTo>
                      <a:pt x="7575" y="5067"/>
                    </a:lnTo>
                    <a:lnTo>
                      <a:pt x="7600" y="5359"/>
                    </a:lnTo>
                    <a:lnTo>
                      <a:pt x="7600" y="5359"/>
                    </a:lnTo>
                    <a:lnTo>
                      <a:pt x="7575" y="5554"/>
                    </a:lnTo>
                    <a:lnTo>
                      <a:pt x="7551" y="5773"/>
                    </a:lnTo>
                    <a:lnTo>
                      <a:pt x="7478" y="5968"/>
                    </a:lnTo>
                    <a:lnTo>
                      <a:pt x="7405" y="6163"/>
                    </a:lnTo>
                    <a:lnTo>
                      <a:pt x="7307" y="6357"/>
                    </a:lnTo>
                    <a:lnTo>
                      <a:pt x="7186" y="6552"/>
                    </a:lnTo>
                    <a:lnTo>
                      <a:pt x="7039" y="6723"/>
                    </a:lnTo>
                    <a:lnTo>
                      <a:pt x="6893" y="6893"/>
                    </a:lnTo>
                    <a:lnTo>
                      <a:pt x="6893" y="6893"/>
                    </a:lnTo>
                    <a:lnTo>
                      <a:pt x="6723" y="7039"/>
                    </a:lnTo>
                    <a:lnTo>
                      <a:pt x="6552" y="7186"/>
                    </a:lnTo>
                    <a:lnTo>
                      <a:pt x="6382" y="7283"/>
                    </a:lnTo>
                    <a:lnTo>
                      <a:pt x="6187" y="7405"/>
                    </a:lnTo>
                    <a:lnTo>
                      <a:pt x="5992" y="7478"/>
                    </a:lnTo>
                    <a:lnTo>
                      <a:pt x="5773" y="7551"/>
                    </a:lnTo>
                    <a:lnTo>
                      <a:pt x="5554" y="7575"/>
                    </a:lnTo>
                    <a:lnTo>
                      <a:pt x="5359" y="7600"/>
                    </a:lnTo>
                    <a:lnTo>
                      <a:pt x="5359" y="7600"/>
                    </a:lnTo>
                    <a:lnTo>
                      <a:pt x="5091" y="7575"/>
                    </a:lnTo>
                    <a:lnTo>
                      <a:pt x="4848" y="7502"/>
                    </a:lnTo>
                    <a:lnTo>
                      <a:pt x="4604" y="7405"/>
                    </a:lnTo>
                    <a:lnTo>
                      <a:pt x="4409" y="7234"/>
                    </a:lnTo>
                    <a:lnTo>
                      <a:pt x="4409" y="7234"/>
                    </a:lnTo>
                    <a:lnTo>
                      <a:pt x="4239" y="7039"/>
                    </a:lnTo>
                    <a:lnTo>
                      <a:pt x="4117" y="6820"/>
                    </a:lnTo>
                    <a:lnTo>
                      <a:pt x="4044" y="6601"/>
                    </a:lnTo>
                    <a:lnTo>
                      <a:pt x="3971" y="6382"/>
                    </a:lnTo>
                    <a:lnTo>
                      <a:pt x="3922" y="6187"/>
                    </a:lnTo>
                    <a:lnTo>
                      <a:pt x="3849" y="5992"/>
                    </a:lnTo>
                    <a:lnTo>
                      <a:pt x="3752" y="5797"/>
                    </a:lnTo>
                    <a:lnTo>
                      <a:pt x="3605" y="5602"/>
                    </a:lnTo>
                    <a:lnTo>
                      <a:pt x="3605" y="5602"/>
                    </a:lnTo>
                    <a:lnTo>
                      <a:pt x="3459" y="5481"/>
                    </a:lnTo>
                    <a:lnTo>
                      <a:pt x="3313" y="5383"/>
                    </a:lnTo>
                    <a:lnTo>
                      <a:pt x="3167" y="5310"/>
                    </a:lnTo>
                    <a:lnTo>
                      <a:pt x="3021" y="5262"/>
                    </a:lnTo>
                    <a:lnTo>
                      <a:pt x="2850" y="5237"/>
                    </a:lnTo>
                    <a:lnTo>
                      <a:pt x="2704" y="5237"/>
                    </a:lnTo>
                    <a:lnTo>
                      <a:pt x="2558" y="5262"/>
                    </a:lnTo>
                    <a:lnTo>
                      <a:pt x="2412" y="5310"/>
                    </a:lnTo>
                    <a:lnTo>
                      <a:pt x="2242" y="5359"/>
                    </a:lnTo>
                    <a:lnTo>
                      <a:pt x="2095" y="5432"/>
                    </a:lnTo>
                    <a:lnTo>
                      <a:pt x="1803" y="5627"/>
                    </a:lnTo>
                    <a:lnTo>
                      <a:pt x="1511" y="5870"/>
                    </a:lnTo>
                    <a:lnTo>
                      <a:pt x="1243" y="6138"/>
                    </a:lnTo>
                    <a:lnTo>
                      <a:pt x="975" y="6431"/>
                    </a:lnTo>
                    <a:lnTo>
                      <a:pt x="756" y="6747"/>
                    </a:lnTo>
                    <a:lnTo>
                      <a:pt x="537" y="7039"/>
                    </a:lnTo>
                    <a:lnTo>
                      <a:pt x="366" y="7307"/>
                    </a:lnTo>
                    <a:lnTo>
                      <a:pt x="98" y="7770"/>
                    </a:lnTo>
                    <a:lnTo>
                      <a:pt x="25" y="7916"/>
                    </a:lnTo>
                    <a:lnTo>
                      <a:pt x="1" y="8014"/>
                    </a:lnTo>
                    <a:lnTo>
                      <a:pt x="1" y="8014"/>
                    </a:lnTo>
                    <a:lnTo>
                      <a:pt x="25" y="8208"/>
                    </a:lnTo>
                    <a:lnTo>
                      <a:pt x="74" y="8379"/>
                    </a:lnTo>
                    <a:lnTo>
                      <a:pt x="171" y="8574"/>
                    </a:lnTo>
                    <a:lnTo>
                      <a:pt x="293" y="8720"/>
                    </a:lnTo>
                    <a:lnTo>
                      <a:pt x="293" y="8720"/>
                    </a:lnTo>
                    <a:lnTo>
                      <a:pt x="585" y="8988"/>
                    </a:lnTo>
                    <a:lnTo>
                      <a:pt x="878" y="9231"/>
                    </a:lnTo>
                    <a:lnTo>
                      <a:pt x="1413" y="9670"/>
                    </a:lnTo>
                    <a:lnTo>
                      <a:pt x="1901" y="10035"/>
                    </a:lnTo>
                    <a:lnTo>
                      <a:pt x="2095" y="10206"/>
                    </a:lnTo>
                    <a:lnTo>
                      <a:pt x="2290" y="10376"/>
                    </a:lnTo>
                    <a:lnTo>
                      <a:pt x="2412" y="10547"/>
                    </a:lnTo>
                    <a:lnTo>
                      <a:pt x="2534" y="10717"/>
                    </a:lnTo>
                    <a:lnTo>
                      <a:pt x="2583" y="10888"/>
                    </a:lnTo>
                    <a:lnTo>
                      <a:pt x="2583" y="11082"/>
                    </a:lnTo>
                    <a:lnTo>
                      <a:pt x="2534" y="11277"/>
                    </a:lnTo>
                    <a:lnTo>
                      <a:pt x="2436" y="11496"/>
                    </a:lnTo>
                    <a:lnTo>
                      <a:pt x="2266" y="11740"/>
                    </a:lnTo>
                    <a:lnTo>
                      <a:pt x="1998" y="12008"/>
                    </a:lnTo>
                    <a:lnTo>
                      <a:pt x="1998" y="12008"/>
                    </a:lnTo>
                    <a:lnTo>
                      <a:pt x="1828" y="12178"/>
                    </a:lnTo>
                    <a:lnTo>
                      <a:pt x="1633" y="12276"/>
                    </a:lnTo>
                    <a:lnTo>
                      <a:pt x="1413" y="12349"/>
                    </a:lnTo>
                    <a:lnTo>
                      <a:pt x="1219" y="12398"/>
                    </a:lnTo>
                    <a:lnTo>
                      <a:pt x="999" y="12446"/>
                    </a:lnTo>
                    <a:lnTo>
                      <a:pt x="780" y="12544"/>
                    </a:lnTo>
                    <a:lnTo>
                      <a:pt x="585" y="12665"/>
                    </a:lnTo>
                    <a:lnTo>
                      <a:pt x="366" y="12836"/>
                    </a:lnTo>
                    <a:lnTo>
                      <a:pt x="366" y="12836"/>
                    </a:lnTo>
                    <a:lnTo>
                      <a:pt x="196" y="13031"/>
                    </a:lnTo>
                    <a:lnTo>
                      <a:pt x="98" y="13250"/>
                    </a:lnTo>
                    <a:lnTo>
                      <a:pt x="25" y="13493"/>
                    </a:lnTo>
                    <a:lnTo>
                      <a:pt x="1" y="13761"/>
                    </a:lnTo>
                    <a:lnTo>
                      <a:pt x="1" y="13761"/>
                    </a:lnTo>
                    <a:lnTo>
                      <a:pt x="25" y="13981"/>
                    </a:lnTo>
                    <a:lnTo>
                      <a:pt x="50" y="14200"/>
                    </a:lnTo>
                    <a:lnTo>
                      <a:pt x="123" y="14395"/>
                    </a:lnTo>
                    <a:lnTo>
                      <a:pt x="220" y="14614"/>
                    </a:lnTo>
                    <a:lnTo>
                      <a:pt x="318" y="14784"/>
                    </a:lnTo>
                    <a:lnTo>
                      <a:pt x="439" y="14979"/>
                    </a:lnTo>
                    <a:lnTo>
                      <a:pt x="561" y="15150"/>
                    </a:lnTo>
                    <a:lnTo>
                      <a:pt x="707" y="15320"/>
                    </a:lnTo>
                    <a:lnTo>
                      <a:pt x="707" y="15320"/>
                    </a:lnTo>
                    <a:lnTo>
                      <a:pt x="878" y="15466"/>
                    </a:lnTo>
                    <a:lnTo>
                      <a:pt x="1048" y="15588"/>
                    </a:lnTo>
                    <a:lnTo>
                      <a:pt x="1243" y="15710"/>
                    </a:lnTo>
                    <a:lnTo>
                      <a:pt x="1438" y="15832"/>
                    </a:lnTo>
                    <a:lnTo>
                      <a:pt x="1633" y="15905"/>
                    </a:lnTo>
                    <a:lnTo>
                      <a:pt x="1852" y="15978"/>
                    </a:lnTo>
                    <a:lnTo>
                      <a:pt x="2047" y="16002"/>
                    </a:lnTo>
                    <a:lnTo>
                      <a:pt x="2266" y="16026"/>
                    </a:lnTo>
                    <a:lnTo>
                      <a:pt x="2266" y="16026"/>
                    </a:lnTo>
                    <a:lnTo>
                      <a:pt x="2534" y="16002"/>
                    </a:lnTo>
                    <a:lnTo>
                      <a:pt x="2777" y="15929"/>
                    </a:lnTo>
                    <a:lnTo>
                      <a:pt x="2997" y="15832"/>
                    </a:lnTo>
                    <a:lnTo>
                      <a:pt x="3191" y="15661"/>
                    </a:lnTo>
                    <a:lnTo>
                      <a:pt x="3191" y="15661"/>
                    </a:lnTo>
                    <a:lnTo>
                      <a:pt x="3362" y="15466"/>
                    </a:lnTo>
                    <a:lnTo>
                      <a:pt x="3484" y="15247"/>
                    </a:lnTo>
                    <a:lnTo>
                      <a:pt x="3557" y="15052"/>
                    </a:lnTo>
                    <a:lnTo>
                      <a:pt x="3605" y="14833"/>
                    </a:lnTo>
                    <a:lnTo>
                      <a:pt x="3679" y="14614"/>
                    </a:lnTo>
                    <a:lnTo>
                      <a:pt x="3752" y="14419"/>
                    </a:lnTo>
                    <a:lnTo>
                      <a:pt x="3849" y="14200"/>
                    </a:lnTo>
                    <a:lnTo>
                      <a:pt x="4019" y="14029"/>
                    </a:lnTo>
                    <a:lnTo>
                      <a:pt x="4019" y="14029"/>
                    </a:lnTo>
                    <a:lnTo>
                      <a:pt x="4287" y="13786"/>
                    </a:lnTo>
                    <a:lnTo>
                      <a:pt x="4531" y="13591"/>
                    </a:lnTo>
                    <a:lnTo>
                      <a:pt x="4750" y="13493"/>
                    </a:lnTo>
                    <a:lnTo>
                      <a:pt x="4945" y="13445"/>
                    </a:lnTo>
                    <a:lnTo>
                      <a:pt x="5140" y="13445"/>
                    </a:lnTo>
                    <a:lnTo>
                      <a:pt x="5310" y="13493"/>
                    </a:lnTo>
                    <a:lnTo>
                      <a:pt x="5481" y="13615"/>
                    </a:lnTo>
                    <a:lnTo>
                      <a:pt x="5651" y="13737"/>
                    </a:lnTo>
                    <a:lnTo>
                      <a:pt x="5822" y="13932"/>
                    </a:lnTo>
                    <a:lnTo>
                      <a:pt x="5992" y="14127"/>
                    </a:lnTo>
                    <a:lnTo>
                      <a:pt x="6358" y="14614"/>
                    </a:lnTo>
                    <a:lnTo>
                      <a:pt x="6796" y="15150"/>
                    </a:lnTo>
                    <a:lnTo>
                      <a:pt x="7039" y="15442"/>
                    </a:lnTo>
                    <a:lnTo>
                      <a:pt x="7307" y="15734"/>
                    </a:lnTo>
                    <a:lnTo>
                      <a:pt x="7307" y="15734"/>
                    </a:lnTo>
                    <a:lnTo>
                      <a:pt x="7454" y="15856"/>
                    </a:lnTo>
                    <a:lnTo>
                      <a:pt x="7648" y="15953"/>
                    </a:lnTo>
                    <a:lnTo>
                      <a:pt x="7819" y="16002"/>
                    </a:lnTo>
                    <a:lnTo>
                      <a:pt x="8014" y="16026"/>
                    </a:lnTo>
                    <a:lnTo>
                      <a:pt x="8014" y="16026"/>
                    </a:lnTo>
                    <a:lnTo>
                      <a:pt x="8111" y="16002"/>
                    </a:lnTo>
                    <a:lnTo>
                      <a:pt x="8257" y="15929"/>
                    </a:lnTo>
                    <a:lnTo>
                      <a:pt x="8720" y="15661"/>
                    </a:lnTo>
                    <a:lnTo>
                      <a:pt x="8988" y="15491"/>
                    </a:lnTo>
                    <a:lnTo>
                      <a:pt x="9280" y="15271"/>
                    </a:lnTo>
                    <a:lnTo>
                      <a:pt x="9597" y="15052"/>
                    </a:lnTo>
                    <a:lnTo>
                      <a:pt x="9889" y="14784"/>
                    </a:lnTo>
                    <a:lnTo>
                      <a:pt x="10157" y="14516"/>
                    </a:lnTo>
                    <a:lnTo>
                      <a:pt x="10400" y="14224"/>
                    </a:lnTo>
                    <a:lnTo>
                      <a:pt x="10595" y="13932"/>
                    </a:lnTo>
                    <a:lnTo>
                      <a:pt x="10668" y="13786"/>
                    </a:lnTo>
                    <a:lnTo>
                      <a:pt x="10717" y="13615"/>
                    </a:lnTo>
                    <a:lnTo>
                      <a:pt x="10766" y="13469"/>
                    </a:lnTo>
                    <a:lnTo>
                      <a:pt x="10790" y="13323"/>
                    </a:lnTo>
                    <a:lnTo>
                      <a:pt x="10790" y="13177"/>
                    </a:lnTo>
                    <a:lnTo>
                      <a:pt x="10766" y="13006"/>
                    </a:lnTo>
                    <a:lnTo>
                      <a:pt x="10717" y="12860"/>
                    </a:lnTo>
                    <a:lnTo>
                      <a:pt x="10644" y="12714"/>
                    </a:lnTo>
                    <a:lnTo>
                      <a:pt x="10547" y="12568"/>
                    </a:lnTo>
                    <a:lnTo>
                      <a:pt x="10425" y="12422"/>
                    </a:lnTo>
                    <a:lnTo>
                      <a:pt x="10425" y="12422"/>
                    </a:lnTo>
                    <a:lnTo>
                      <a:pt x="10230" y="12276"/>
                    </a:lnTo>
                    <a:lnTo>
                      <a:pt x="10035" y="12178"/>
                    </a:lnTo>
                    <a:lnTo>
                      <a:pt x="9840" y="12105"/>
                    </a:lnTo>
                    <a:lnTo>
                      <a:pt x="9621" y="12032"/>
                    </a:lnTo>
                    <a:lnTo>
                      <a:pt x="9402" y="11983"/>
                    </a:lnTo>
                    <a:lnTo>
                      <a:pt x="9183" y="11886"/>
                    </a:lnTo>
                    <a:lnTo>
                      <a:pt x="8988" y="11789"/>
                    </a:lnTo>
                    <a:lnTo>
                      <a:pt x="8793" y="11618"/>
                    </a:lnTo>
                    <a:lnTo>
                      <a:pt x="8793" y="11618"/>
                    </a:lnTo>
                    <a:lnTo>
                      <a:pt x="8623" y="11423"/>
                    </a:lnTo>
                    <a:lnTo>
                      <a:pt x="8525" y="11204"/>
                    </a:lnTo>
                    <a:lnTo>
                      <a:pt x="8452" y="10961"/>
                    </a:lnTo>
                    <a:lnTo>
                      <a:pt x="8428" y="10668"/>
                    </a:lnTo>
                    <a:lnTo>
                      <a:pt x="8428" y="10668"/>
                    </a:lnTo>
                    <a:lnTo>
                      <a:pt x="8452" y="10473"/>
                    </a:lnTo>
                    <a:lnTo>
                      <a:pt x="8476" y="10254"/>
                    </a:lnTo>
                    <a:lnTo>
                      <a:pt x="8549" y="10059"/>
                    </a:lnTo>
                    <a:lnTo>
                      <a:pt x="8623" y="9865"/>
                    </a:lnTo>
                    <a:lnTo>
                      <a:pt x="8720" y="9670"/>
                    </a:lnTo>
                    <a:lnTo>
                      <a:pt x="8842" y="9475"/>
                    </a:lnTo>
                    <a:lnTo>
                      <a:pt x="8988" y="9304"/>
                    </a:lnTo>
                    <a:lnTo>
                      <a:pt x="9134" y="9134"/>
                    </a:lnTo>
                    <a:lnTo>
                      <a:pt x="9134" y="9134"/>
                    </a:lnTo>
                    <a:lnTo>
                      <a:pt x="9304" y="8988"/>
                    </a:lnTo>
                    <a:lnTo>
                      <a:pt x="9475" y="8866"/>
                    </a:lnTo>
                    <a:lnTo>
                      <a:pt x="9645" y="8744"/>
                    </a:lnTo>
                    <a:lnTo>
                      <a:pt x="9840" y="8622"/>
                    </a:lnTo>
                    <a:lnTo>
                      <a:pt x="10035" y="8549"/>
                    </a:lnTo>
                    <a:lnTo>
                      <a:pt x="10254" y="8476"/>
                    </a:lnTo>
                    <a:lnTo>
                      <a:pt x="10474" y="8452"/>
                    </a:lnTo>
                    <a:lnTo>
                      <a:pt x="10668" y="8428"/>
                    </a:lnTo>
                    <a:lnTo>
                      <a:pt x="10668" y="8428"/>
                    </a:lnTo>
                    <a:lnTo>
                      <a:pt x="10936" y="8452"/>
                    </a:lnTo>
                    <a:lnTo>
                      <a:pt x="11180" y="8525"/>
                    </a:lnTo>
                    <a:lnTo>
                      <a:pt x="11423" y="8622"/>
                    </a:lnTo>
                    <a:lnTo>
                      <a:pt x="11618" y="8793"/>
                    </a:lnTo>
                    <a:lnTo>
                      <a:pt x="11618" y="8793"/>
                    </a:lnTo>
                    <a:lnTo>
                      <a:pt x="11789" y="8988"/>
                    </a:lnTo>
                    <a:lnTo>
                      <a:pt x="11910" y="9207"/>
                    </a:lnTo>
                    <a:lnTo>
                      <a:pt x="11984" y="9426"/>
                    </a:lnTo>
                    <a:lnTo>
                      <a:pt x="12057" y="9645"/>
                    </a:lnTo>
                    <a:lnTo>
                      <a:pt x="12105" y="9840"/>
                    </a:lnTo>
                    <a:lnTo>
                      <a:pt x="12178" y="10035"/>
                    </a:lnTo>
                    <a:lnTo>
                      <a:pt x="12276" y="10230"/>
                    </a:lnTo>
                    <a:lnTo>
                      <a:pt x="12422" y="10425"/>
                    </a:lnTo>
                    <a:lnTo>
                      <a:pt x="12422" y="10425"/>
                    </a:lnTo>
                    <a:lnTo>
                      <a:pt x="12568" y="10547"/>
                    </a:lnTo>
                    <a:lnTo>
                      <a:pt x="12714" y="10644"/>
                    </a:lnTo>
                    <a:lnTo>
                      <a:pt x="12860" y="10717"/>
                    </a:lnTo>
                    <a:lnTo>
                      <a:pt x="13006" y="10766"/>
                    </a:lnTo>
                    <a:lnTo>
                      <a:pt x="13177" y="10790"/>
                    </a:lnTo>
                    <a:lnTo>
                      <a:pt x="13323" y="10790"/>
                    </a:lnTo>
                    <a:lnTo>
                      <a:pt x="13469" y="10766"/>
                    </a:lnTo>
                    <a:lnTo>
                      <a:pt x="13615" y="10717"/>
                    </a:lnTo>
                    <a:lnTo>
                      <a:pt x="13786" y="10668"/>
                    </a:lnTo>
                    <a:lnTo>
                      <a:pt x="13932" y="10595"/>
                    </a:lnTo>
                    <a:lnTo>
                      <a:pt x="14224" y="10400"/>
                    </a:lnTo>
                    <a:lnTo>
                      <a:pt x="14516" y="10157"/>
                    </a:lnTo>
                    <a:lnTo>
                      <a:pt x="14784" y="9889"/>
                    </a:lnTo>
                    <a:lnTo>
                      <a:pt x="15052" y="9597"/>
                    </a:lnTo>
                    <a:lnTo>
                      <a:pt x="15271" y="9280"/>
                    </a:lnTo>
                    <a:lnTo>
                      <a:pt x="15491" y="8988"/>
                    </a:lnTo>
                    <a:lnTo>
                      <a:pt x="15661" y="8720"/>
                    </a:lnTo>
                    <a:lnTo>
                      <a:pt x="15929" y="8257"/>
                    </a:lnTo>
                    <a:lnTo>
                      <a:pt x="16002" y="8111"/>
                    </a:lnTo>
                    <a:lnTo>
                      <a:pt x="16026" y="8014"/>
                    </a:lnTo>
                    <a:lnTo>
                      <a:pt x="16026" y="8014"/>
                    </a:lnTo>
                    <a:lnTo>
                      <a:pt x="16002" y="7819"/>
                    </a:lnTo>
                    <a:lnTo>
                      <a:pt x="15953" y="7648"/>
                    </a:lnTo>
                    <a:lnTo>
                      <a:pt x="15856" y="7453"/>
                    </a:lnTo>
                    <a:lnTo>
                      <a:pt x="15734" y="7307"/>
                    </a:lnTo>
                    <a:lnTo>
                      <a:pt x="15734" y="7307"/>
                    </a:lnTo>
                    <a:lnTo>
                      <a:pt x="15442" y="7039"/>
                    </a:lnTo>
                    <a:lnTo>
                      <a:pt x="15150" y="6796"/>
                    </a:lnTo>
                    <a:lnTo>
                      <a:pt x="14614" y="6357"/>
                    </a:lnTo>
                    <a:lnTo>
                      <a:pt x="14127" y="5992"/>
                    </a:lnTo>
                    <a:lnTo>
                      <a:pt x="13932" y="5822"/>
                    </a:lnTo>
                    <a:lnTo>
                      <a:pt x="13737" y="5651"/>
                    </a:lnTo>
                    <a:lnTo>
                      <a:pt x="13615" y="5481"/>
                    </a:lnTo>
                    <a:lnTo>
                      <a:pt x="13494" y="5310"/>
                    </a:lnTo>
                    <a:lnTo>
                      <a:pt x="13445" y="5140"/>
                    </a:lnTo>
                    <a:lnTo>
                      <a:pt x="13445" y="4945"/>
                    </a:lnTo>
                    <a:lnTo>
                      <a:pt x="13494" y="4750"/>
                    </a:lnTo>
                    <a:lnTo>
                      <a:pt x="13591" y="4531"/>
                    </a:lnTo>
                    <a:lnTo>
                      <a:pt x="13761" y="4287"/>
                    </a:lnTo>
                    <a:lnTo>
                      <a:pt x="14029" y="4019"/>
                    </a:lnTo>
                    <a:lnTo>
                      <a:pt x="14029" y="4019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19" name="Google Shape;919;p5"/>
              <p:cNvGrpSpPr/>
              <p:nvPr/>
            </p:nvGrpSpPr>
            <p:grpSpPr>
              <a:xfrm>
                <a:off x="1053374" y="4085866"/>
                <a:ext cx="342882" cy="350068"/>
                <a:chOff x="3951850" y="2985350"/>
                <a:chExt cx="407950" cy="416500"/>
              </a:xfrm>
            </p:grpSpPr>
            <p:sp>
              <p:nvSpPr>
                <p:cNvPr id="920" name="Google Shape;920;p5"/>
                <p:cNvSpPr/>
                <p:nvPr/>
              </p:nvSpPr>
              <p:spPr>
                <a:xfrm>
                  <a:off x="3951850" y="2985350"/>
                  <a:ext cx="314800" cy="31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2" h="12593" fill="none" extrusionOk="0">
                      <a:moveTo>
                        <a:pt x="6284" y="1"/>
                      </a:moveTo>
                      <a:lnTo>
                        <a:pt x="6284" y="1"/>
                      </a:lnTo>
                      <a:lnTo>
                        <a:pt x="5967" y="25"/>
                      </a:lnTo>
                      <a:lnTo>
                        <a:pt x="5651" y="49"/>
                      </a:lnTo>
                      <a:lnTo>
                        <a:pt x="5334" y="74"/>
                      </a:lnTo>
                      <a:lnTo>
                        <a:pt x="5017" y="147"/>
                      </a:lnTo>
                      <a:lnTo>
                        <a:pt x="4725" y="220"/>
                      </a:lnTo>
                      <a:lnTo>
                        <a:pt x="4433" y="293"/>
                      </a:lnTo>
                      <a:lnTo>
                        <a:pt x="4141" y="390"/>
                      </a:lnTo>
                      <a:lnTo>
                        <a:pt x="3848" y="512"/>
                      </a:lnTo>
                      <a:lnTo>
                        <a:pt x="3556" y="634"/>
                      </a:lnTo>
                      <a:lnTo>
                        <a:pt x="3288" y="780"/>
                      </a:lnTo>
                      <a:lnTo>
                        <a:pt x="3020" y="926"/>
                      </a:lnTo>
                      <a:lnTo>
                        <a:pt x="2777" y="1072"/>
                      </a:lnTo>
                      <a:lnTo>
                        <a:pt x="2290" y="1437"/>
                      </a:lnTo>
                      <a:lnTo>
                        <a:pt x="1851" y="1852"/>
                      </a:lnTo>
                      <a:lnTo>
                        <a:pt x="1437" y="2290"/>
                      </a:lnTo>
                      <a:lnTo>
                        <a:pt x="1072" y="2777"/>
                      </a:lnTo>
                      <a:lnTo>
                        <a:pt x="901" y="3045"/>
                      </a:lnTo>
                      <a:lnTo>
                        <a:pt x="755" y="3313"/>
                      </a:lnTo>
                      <a:lnTo>
                        <a:pt x="609" y="3581"/>
                      </a:lnTo>
                      <a:lnTo>
                        <a:pt x="487" y="3849"/>
                      </a:lnTo>
                      <a:lnTo>
                        <a:pt x="390" y="4141"/>
                      </a:lnTo>
                      <a:lnTo>
                        <a:pt x="292" y="4433"/>
                      </a:lnTo>
                      <a:lnTo>
                        <a:pt x="195" y="4725"/>
                      </a:lnTo>
                      <a:lnTo>
                        <a:pt x="122" y="5042"/>
                      </a:lnTo>
                      <a:lnTo>
                        <a:pt x="73" y="5334"/>
                      </a:lnTo>
                      <a:lnTo>
                        <a:pt x="25" y="5651"/>
                      </a:lnTo>
                      <a:lnTo>
                        <a:pt x="0" y="5968"/>
                      </a:lnTo>
                      <a:lnTo>
                        <a:pt x="0" y="6308"/>
                      </a:lnTo>
                      <a:lnTo>
                        <a:pt x="0" y="6308"/>
                      </a:lnTo>
                      <a:lnTo>
                        <a:pt x="0" y="6625"/>
                      </a:lnTo>
                      <a:lnTo>
                        <a:pt x="25" y="6942"/>
                      </a:lnTo>
                      <a:lnTo>
                        <a:pt x="73" y="7258"/>
                      </a:lnTo>
                      <a:lnTo>
                        <a:pt x="122" y="7575"/>
                      </a:lnTo>
                      <a:lnTo>
                        <a:pt x="195" y="7867"/>
                      </a:lnTo>
                      <a:lnTo>
                        <a:pt x="292" y="8184"/>
                      </a:lnTo>
                      <a:lnTo>
                        <a:pt x="390" y="8476"/>
                      </a:lnTo>
                      <a:lnTo>
                        <a:pt x="487" y="8744"/>
                      </a:lnTo>
                      <a:lnTo>
                        <a:pt x="609" y="9036"/>
                      </a:lnTo>
                      <a:lnTo>
                        <a:pt x="755" y="9304"/>
                      </a:lnTo>
                      <a:lnTo>
                        <a:pt x="901" y="9572"/>
                      </a:lnTo>
                      <a:lnTo>
                        <a:pt x="1072" y="9816"/>
                      </a:lnTo>
                      <a:lnTo>
                        <a:pt x="1437" y="10303"/>
                      </a:lnTo>
                      <a:lnTo>
                        <a:pt x="1851" y="10741"/>
                      </a:lnTo>
                      <a:lnTo>
                        <a:pt x="2290" y="11155"/>
                      </a:lnTo>
                      <a:lnTo>
                        <a:pt x="2777" y="11520"/>
                      </a:lnTo>
                      <a:lnTo>
                        <a:pt x="3020" y="11691"/>
                      </a:lnTo>
                      <a:lnTo>
                        <a:pt x="3288" y="11837"/>
                      </a:lnTo>
                      <a:lnTo>
                        <a:pt x="3556" y="11983"/>
                      </a:lnTo>
                      <a:lnTo>
                        <a:pt x="3848" y="12105"/>
                      </a:lnTo>
                      <a:lnTo>
                        <a:pt x="4141" y="12202"/>
                      </a:lnTo>
                      <a:lnTo>
                        <a:pt x="4433" y="12300"/>
                      </a:lnTo>
                      <a:lnTo>
                        <a:pt x="4725" y="12397"/>
                      </a:lnTo>
                      <a:lnTo>
                        <a:pt x="5017" y="12470"/>
                      </a:lnTo>
                      <a:lnTo>
                        <a:pt x="5334" y="12519"/>
                      </a:lnTo>
                      <a:lnTo>
                        <a:pt x="5651" y="12568"/>
                      </a:lnTo>
                      <a:lnTo>
                        <a:pt x="5967" y="12592"/>
                      </a:lnTo>
                      <a:lnTo>
                        <a:pt x="6284" y="12592"/>
                      </a:lnTo>
                      <a:lnTo>
                        <a:pt x="6284" y="12592"/>
                      </a:lnTo>
                      <a:lnTo>
                        <a:pt x="6625" y="12592"/>
                      </a:lnTo>
                      <a:lnTo>
                        <a:pt x="6941" y="12568"/>
                      </a:lnTo>
                      <a:lnTo>
                        <a:pt x="7258" y="12519"/>
                      </a:lnTo>
                      <a:lnTo>
                        <a:pt x="7550" y="12470"/>
                      </a:lnTo>
                      <a:lnTo>
                        <a:pt x="7867" y="12397"/>
                      </a:lnTo>
                      <a:lnTo>
                        <a:pt x="8159" y="12300"/>
                      </a:lnTo>
                      <a:lnTo>
                        <a:pt x="8451" y="12202"/>
                      </a:lnTo>
                      <a:lnTo>
                        <a:pt x="8744" y="12105"/>
                      </a:lnTo>
                      <a:lnTo>
                        <a:pt x="9012" y="11983"/>
                      </a:lnTo>
                      <a:lnTo>
                        <a:pt x="9279" y="11837"/>
                      </a:lnTo>
                      <a:lnTo>
                        <a:pt x="9547" y="11691"/>
                      </a:lnTo>
                      <a:lnTo>
                        <a:pt x="9815" y="11520"/>
                      </a:lnTo>
                      <a:lnTo>
                        <a:pt x="10302" y="11155"/>
                      </a:lnTo>
                      <a:lnTo>
                        <a:pt x="10741" y="10741"/>
                      </a:lnTo>
                      <a:lnTo>
                        <a:pt x="11155" y="10303"/>
                      </a:lnTo>
                      <a:lnTo>
                        <a:pt x="11520" y="9816"/>
                      </a:lnTo>
                      <a:lnTo>
                        <a:pt x="11666" y="9572"/>
                      </a:lnTo>
                      <a:lnTo>
                        <a:pt x="11812" y="9304"/>
                      </a:lnTo>
                      <a:lnTo>
                        <a:pt x="11958" y="9036"/>
                      </a:lnTo>
                      <a:lnTo>
                        <a:pt x="12080" y="8744"/>
                      </a:lnTo>
                      <a:lnTo>
                        <a:pt x="12202" y="8476"/>
                      </a:lnTo>
                      <a:lnTo>
                        <a:pt x="12299" y="8184"/>
                      </a:lnTo>
                      <a:lnTo>
                        <a:pt x="12397" y="7867"/>
                      </a:lnTo>
                      <a:lnTo>
                        <a:pt x="12446" y="7575"/>
                      </a:lnTo>
                      <a:lnTo>
                        <a:pt x="12519" y="7258"/>
                      </a:lnTo>
                      <a:lnTo>
                        <a:pt x="12543" y="6942"/>
                      </a:lnTo>
                      <a:lnTo>
                        <a:pt x="12567" y="6625"/>
                      </a:lnTo>
                      <a:lnTo>
                        <a:pt x="12592" y="6308"/>
                      </a:lnTo>
                      <a:lnTo>
                        <a:pt x="12592" y="6308"/>
                      </a:lnTo>
                      <a:lnTo>
                        <a:pt x="12567" y="5968"/>
                      </a:lnTo>
                      <a:lnTo>
                        <a:pt x="12543" y="5651"/>
                      </a:lnTo>
                      <a:lnTo>
                        <a:pt x="12519" y="5334"/>
                      </a:lnTo>
                      <a:lnTo>
                        <a:pt x="12446" y="5042"/>
                      </a:lnTo>
                      <a:lnTo>
                        <a:pt x="12397" y="4725"/>
                      </a:lnTo>
                      <a:lnTo>
                        <a:pt x="12299" y="4433"/>
                      </a:lnTo>
                      <a:lnTo>
                        <a:pt x="12202" y="4141"/>
                      </a:lnTo>
                      <a:lnTo>
                        <a:pt x="12080" y="3849"/>
                      </a:lnTo>
                      <a:lnTo>
                        <a:pt x="11958" y="3581"/>
                      </a:lnTo>
                      <a:lnTo>
                        <a:pt x="11812" y="3313"/>
                      </a:lnTo>
                      <a:lnTo>
                        <a:pt x="11666" y="3045"/>
                      </a:lnTo>
                      <a:lnTo>
                        <a:pt x="11520" y="2777"/>
                      </a:lnTo>
                      <a:lnTo>
                        <a:pt x="11155" y="2290"/>
                      </a:lnTo>
                      <a:lnTo>
                        <a:pt x="10741" y="1852"/>
                      </a:lnTo>
                      <a:lnTo>
                        <a:pt x="10302" y="1437"/>
                      </a:lnTo>
                      <a:lnTo>
                        <a:pt x="9815" y="1072"/>
                      </a:lnTo>
                      <a:lnTo>
                        <a:pt x="9547" y="926"/>
                      </a:lnTo>
                      <a:lnTo>
                        <a:pt x="9279" y="780"/>
                      </a:lnTo>
                      <a:lnTo>
                        <a:pt x="9012" y="634"/>
                      </a:lnTo>
                      <a:lnTo>
                        <a:pt x="8744" y="512"/>
                      </a:lnTo>
                      <a:lnTo>
                        <a:pt x="8451" y="390"/>
                      </a:lnTo>
                      <a:lnTo>
                        <a:pt x="8159" y="293"/>
                      </a:lnTo>
                      <a:lnTo>
                        <a:pt x="7867" y="220"/>
                      </a:lnTo>
                      <a:lnTo>
                        <a:pt x="7550" y="147"/>
                      </a:lnTo>
                      <a:lnTo>
                        <a:pt x="7258" y="74"/>
                      </a:lnTo>
                      <a:lnTo>
                        <a:pt x="6941" y="49"/>
                      </a:lnTo>
                      <a:lnTo>
                        <a:pt x="6625" y="25"/>
                      </a:lnTo>
                      <a:lnTo>
                        <a:pt x="6284" y="1"/>
                      </a:lnTo>
                      <a:lnTo>
                        <a:pt x="6284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1" name="Google Shape;921;p5"/>
                <p:cNvSpPr/>
                <p:nvPr/>
              </p:nvSpPr>
              <p:spPr>
                <a:xfrm>
                  <a:off x="3988375" y="3021875"/>
                  <a:ext cx="241750" cy="24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70" h="9670" fill="none" extrusionOk="0">
                      <a:moveTo>
                        <a:pt x="4823" y="1"/>
                      </a:moveTo>
                      <a:lnTo>
                        <a:pt x="4823" y="1"/>
                      </a:lnTo>
                      <a:lnTo>
                        <a:pt x="4336" y="25"/>
                      </a:lnTo>
                      <a:lnTo>
                        <a:pt x="3849" y="98"/>
                      </a:lnTo>
                      <a:lnTo>
                        <a:pt x="3386" y="220"/>
                      </a:lnTo>
                      <a:lnTo>
                        <a:pt x="2947" y="391"/>
                      </a:lnTo>
                      <a:lnTo>
                        <a:pt x="2533" y="585"/>
                      </a:lnTo>
                      <a:lnTo>
                        <a:pt x="2144" y="829"/>
                      </a:lnTo>
                      <a:lnTo>
                        <a:pt x="1754" y="1121"/>
                      </a:lnTo>
                      <a:lnTo>
                        <a:pt x="1413" y="1438"/>
                      </a:lnTo>
                      <a:lnTo>
                        <a:pt x="1096" y="1779"/>
                      </a:lnTo>
                      <a:lnTo>
                        <a:pt x="829" y="2144"/>
                      </a:lnTo>
                      <a:lnTo>
                        <a:pt x="585" y="2534"/>
                      </a:lnTo>
                      <a:lnTo>
                        <a:pt x="390" y="2972"/>
                      </a:lnTo>
                      <a:lnTo>
                        <a:pt x="220" y="3411"/>
                      </a:lnTo>
                      <a:lnTo>
                        <a:pt x="98" y="3873"/>
                      </a:lnTo>
                      <a:lnTo>
                        <a:pt x="25" y="4336"/>
                      </a:lnTo>
                      <a:lnTo>
                        <a:pt x="1" y="4847"/>
                      </a:lnTo>
                      <a:lnTo>
                        <a:pt x="1" y="4847"/>
                      </a:lnTo>
                      <a:lnTo>
                        <a:pt x="25" y="5335"/>
                      </a:lnTo>
                      <a:lnTo>
                        <a:pt x="98" y="5822"/>
                      </a:lnTo>
                      <a:lnTo>
                        <a:pt x="220" y="6284"/>
                      </a:lnTo>
                      <a:lnTo>
                        <a:pt x="390" y="6723"/>
                      </a:lnTo>
                      <a:lnTo>
                        <a:pt x="585" y="7137"/>
                      </a:lnTo>
                      <a:lnTo>
                        <a:pt x="829" y="7527"/>
                      </a:lnTo>
                      <a:lnTo>
                        <a:pt x="1096" y="7916"/>
                      </a:lnTo>
                      <a:lnTo>
                        <a:pt x="1413" y="8257"/>
                      </a:lnTo>
                      <a:lnTo>
                        <a:pt x="1754" y="8574"/>
                      </a:lnTo>
                      <a:lnTo>
                        <a:pt x="2144" y="8842"/>
                      </a:lnTo>
                      <a:lnTo>
                        <a:pt x="2533" y="9085"/>
                      </a:lnTo>
                      <a:lnTo>
                        <a:pt x="2947" y="9280"/>
                      </a:lnTo>
                      <a:lnTo>
                        <a:pt x="3386" y="9451"/>
                      </a:lnTo>
                      <a:lnTo>
                        <a:pt x="3849" y="9572"/>
                      </a:lnTo>
                      <a:lnTo>
                        <a:pt x="4336" y="9645"/>
                      </a:lnTo>
                      <a:lnTo>
                        <a:pt x="4823" y="9670"/>
                      </a:lnTo>
                      <a:lnTo>
                        <a:pt x="4823" y="9670"/>
                      </a:lnTo>
                      <a:lnTo>
                        <a:pt x="5334" y="9645"/>
                      </a:lnTo>
                      <a:lnTo>
                        <a:pt x="5797" y="9572"/>
                      </a:lnTo>
                      <a:lnTo>
                        <a:pt x="6260" y="9451"/>
                      </a:lnTo>
                      <a:lnTo>
                        <a:pt x="6698" y="9280"/>
                      </a:lnTo>
                      <a:lnTo>
                        <a:pt x="7136" y="9085"/>
                      </a:lnTo>
                      <a:lnTo>
                        <a:pt x="7526" y="8842"/>
                      </a:lnTo>
                      <a:lnTo>
                        <a:pt x="7892" y="8574"/>
                      </a:lnTo>
                      <a:lnTo>
                        <a:pt x="8232" y="8257"/>
                      </a:lnTo>
                      <a:lnTo>
                        <a:pt x="8549" y="7916"/>
                      </a:lnTo>
                      <a:lnTo>
                        <a:pt x="8841" y="7527"/>
                      </a:lnTo>
                      <a:lnTo>
                        <a:pt x="9085" y="7137"/>
                      </a:lnTo>
                      <a:lnTo>
                        <a:pt x="9280" y="6723"/>
                      </a:lnTo>
                      <a:lnTo>
                        <a:pt x="9450" y="6284"/>
                      </a:lnTo>
                      <a:lnTo>
                        <a:pt x="9572" y="5822"/>
                      </a:lnTo>
                      <a:lnTo>
                        <a:pt x="9645" y="5335"/>
                      </a:lnTo>
                      <a:lnTo>
                        <a:pt x="9669" y="4847"/>
                      </a:lnTo>
                      <a:lnTo>
                        <a:pt x="9669" y="4847"/>
                      </a:lnTo>
                      <a:lnTo>
                        <a:pt x="9645" y="4336"/>
                      </a:lnTo>
                      <a:lnTo>
                        <a:pt x="9572" y="3873"/>
                      </a:lnTo>
                      <a:lnTo>
                        <a:pt x="9450" y="3411"/>
                      </a:lnTo>
                      <a:lnTo>
                        <a:pt x="9280" y="2972"/>
                      </a:lnTo>
                      <a:lnTo>
                        <a:pt x="9085" y="2534"/>
                      </a:lnTo>
                      <a:lnTo>
                        <a:pt x="8841" y="2144"/>
                      </a:lnTo>
                      <a:lnTo>
                        <a:pt x="8549" y="1779"/>
                      </a:lnTo>
                      <a:lnTo>
                        <a:pt x="8232" y="1438"/>
                      </a:lnTo>
                      <a:lnTo>
                        <a:pt x="7892" y="1121"/>
                      </a:lnTo>
                      <a:lnTo>
                        <a:pt x="7526" y="829"/>
                      </a:lnTo>
                      <a:lnTo>
                        <a:pt x="7136" y="585"/>
                      </a:lnTo>
                      <a:lnTo>
                        <a:pt x="6698" y="391"/>
                      </a:lnTo>
                      <a:lnTo>
                        <a:pt x="6260" y="220"/>
                      </a:lnTo>
                      <a:lnTo>
                        <a:pt x="5797" y="98"/>
                      </a:lnTo>
                      <a:lnTo>
                        <a:pt x="5334" y="25"/>
                      </a:lnTo>
                      <a:lnTo>
                        <a:pt x="4823" y="1"/>
                      </a:lnTo>
                      <a:lnTo>
                        <a:pt x="4823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2" name="Google Shape;922;p5"/>
                <p:cNvSpPr/>
                <p:nvPr/>
              </p:nvSpPr>
              <p:spPr>
                <a:xfrm>
                  <a:off x="4024300" y="3058425"/>
                  <a:ext cx="84650" cy="8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6" h="3386" fill="none" extrusionOk="0">
                      <a:moveTo>
                        <a:pt x="0" y="3385"/>
                      </a:moveTo>
                      <a:lnTo>
                        <a:pt x="0" y="3385"/>
                      </a:lnTo>
                      <a:lnTo>
                        <a:pt x="25" y="3020"/>
                      </a:lnTo>
                      <a:lnTo>
                        <a:pt x="74" y="2704"/>
                      </a:lnTo>
                      <a:lnTo>
                        <a:pt x="147" y="2363"/>
                      </a:lnTo>
                      <a:lnTo>
                        <a:pt x="268" y="2070"/>
                      </a:lnTo>
                      <a:lnTo>
                        <a:pt x="414" y="1754"/>
                      </a:lnTo>
                      <a:lnTo>
                        <a:pt x="585" y="1486"/>
                      </a:lnTo>
                      <a:lnTo>
                        <a:pt x="780" y="1218"/>
                      </a:lnTo>
                      <a:lnTo>
                        <a:pt x="999" y="974"/>
                      </a:lnTo>
                      <a:lnTo>
                        <a:pt x="1243" y="755"/>
                      </a:lnTo>
                      <a:lnTo>
                        <a:pt x="1510" y="560"/>
                      </a:lnTo>
                      <a:lnTo>
                        <a:pt x="1778" y="390"/>
                      </a:lnTo>
                      <a:lnTo>
                        <a:pt x="2071" y="244"/>
                      </a:lnTo>
                      <a:lnTo>
                        <a:pt x="2387" y="146"/>
                      </a:lnTo>
                      <a:lnTo>
                        <a:pt x="2704" y="49"/>
                      </a:lnTo>
                      <a:lnTo>
                        <a:pt x="3045" y="0"/>
                      </a:lnTo>
                      <a:lnTo>
                        <a:pt x="3386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" name="Google Shape;923;p5"/>
                <p:cNvSpPr/>
                <p:nvPr/>
              </p:nvSpPr>
              <p:spPr>
                <a:xfrm>
                  <a:off x="4205750" y="3248375"/>
                  <a:ext cx="154050" cy="15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2" h="6139" fill="none" extrusionOk="0">
                      <a:moveTo>
                        <a:pt x="0" y="1024"/>
                      </a:moveTo>
                      <a:lnTo>
                        <a:pt x="4969" y="5992"/>
                      </a:lnTo>
                      <a:lnTo>
                        <a:pt x="4969" y="5992"/>
                      </a:lnTo>
                      <a:lnTo>
                        <a:pt x="5042" y="6041"/>
                      </a:lnTo>
                      <a:lnTo>
                        <a:pt x="5115" y="6090"/>
                      </a:lnTo>
                      <a:lnTo>
                        <a:pt x="5212" y="6114"/>
                      </a:lnTo>
                      <a:lnTo>
                        <a:pt x="5310" y="6138"/>
                      </a:lnTo>
                      <a:lnTo>
                        <a:pt x="5407" y="6114"/>
                      </a:lnTo>
                      <a:lnTo>
                        <a:pt x="5480" y="6090"/>
                      </a:lnTo>
                      <a:lnTo>
                        <a:pt x="5577" y="6041"/>
                      </a:lnTo>
                      <a:lnTo>
                        <a:pt x="5651" y="5992"/>
                      </a:lnTo>
                      <a:lnTo>
                        <a:pt x="6016" y="5627"/>
                      </a:lnTo>
                      <a:lnTo>
                        <a:pt x="6016" y="5627"/>
                      </a:lnTo>
                      <a:lnTo>
                        <a:pt x="6089" y="5554"/>
                      </a:lnTo>
                      <a:lnTo>
                        <a:pt x="6138" y="5456"/>
                      </a:lnTo>
                      <a:lnTo>
                        <a:pt x="6162" y="5359"/>
                      </a:lnTo>
                      <a:lnTo>
                        <a:pt x="6162" y="5286"/>
                      </a:lnTo>
                      <a:lnTo>
                        <a:pt x="6162" y="5188"/>
                      </a:lnTo>
                      <a:lnTo>
                        <a:pt x="6138" y="5091"/>
                      </a:lnTo>
                      <a:lnTo>
                        <a:pt x="6089" y="5018"/>
                      </a:lnTo>
                      <a:lnTo>
                        <a:pt x="6016" y="4921"/>
                      </a:lnTo>
                      <a:lnTo>
                        <a:pt x="1072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24" name="Google Shape;924;p5"/>
              <p:cNvSpPr/>
              <p:nvPr/>
            </p:nvSpPr>
            <p:spPr>
              <a:xfrm>
                <a:off x="1960989" y="4045438"/>
                <a:ext cx="248746" cy="430924"/>
              </a:xfrm>
              <a:custGeom>
                <a:avLst/>
                <a:gdLst/>
                <a:ahLst/>
                <a:cxnLst/>
                <a:rect l="l" t="t" r="r" b="b"/>
                <a:pathLst>
                  <a:path w="11838" h="20508" fill="none" extrusionOk="0">
                    <a:moveTo>
                      <a:pt x="10547" y="1"/>
                    </a:moveTo>
                    <a:lnTo>
                      <a:pt x="1292" y="1"/>
                    </a:lnTo>
                    <a:lnTo>
                      <a:pt x="1292" y="1"/>
                    </a:lnTo>
                    <a:lnTo>
                      <a:pt x="1024" y="25"/>
                    </a:lnTo>
                    <a:lnTo>
                      <a:pt x="780" y="98"/>
                    </a:lnTo>
                    <a:lnTo>
                      <a:pt x="561" y="220"/>
                    </a:lnTo>
                    <a:lnTo>
                      <a:pt x="366" y="366"/>
                    </a:lnTo>
                    <a:lnTo>
                      <a:pt x="220" y="561"/>
                    </a:lnTo>
                    <a:lnTo>
                      <a:pt x="98" y="780"/>
                    </a:lnTo>
                    <a:lnTo>
                      <a:pt x="25" y="1024"/>
                    </a:lnTo>
                    <a:lnTo>
                      <a:pt x="1" y="1292"/>
                    </a:lnTo>
                    <a:lnTo>
                      <a:pt x="1" y="19217"/>
                    </a:lnTo>
                    <a:lnTo>
                      <a:pt x="1" y="19217"/>
                    </a:lnTo>
                    <a:lnTo>
                      <a:pt x="25" y="19485"/>
                    </a:lnTo>
                    <a:lnTo>
                      <a:pt x="98" y="19728"/>
                    </a:lnTo>
                    <a:lnTo>
                      <a:pt x="220" y="19948"/>
                    </a:lnTo>
                    <a:lnTo>
                      <a:pt x="366" y="20142"/>
                    </a:lnTo>
                    <a:lnTo>
                      <a:pt x="561" y="20289"/>
                    </a:lnTo>
                    <a:lnTo>
                      <a:pt x="780" y="20410"/>
                    </a:lnTo>
                    <a:lnTo>
                      <a:pt x="1024" y="20483"/>
                    </a:lnTo>
                    <a:lnTo>
                      <a:pt x="1292" y="20508"/>
                    </a:lnTo>
                    <a:lnTo>
                      <a:pt x="10547" y="20508"/>
                    </a:lnTo>
                    <a:lnTo>
                      <a:pt x="10547" y="20508"/>
                    </a:lnTo>
                    <a:lnTo>
                      <a:pt x="10814" y="20483"/>
                    </a:lnTo>
                    <a:lnTo>
                      <a:pt x="11058" y="20410"/>
                    </a:lnTo>
                    <a:lnTo>
                      <a:pt x="11277" y="20289"/>
                    </a:lnTo>
                    <a:lnTo>
                      <a:pt x="11472" y="20142"/>
                    </a:lnTo>
                    <a:lnTo>
                      <a:pt x="11618" y="19948"/>
                    </a:lnTo>
                    <a:lnTo>
                      <a:pt x="11740" y="19728"/>
                    </a:lnTo>
                    <a:lnTo>
                      <a:pt x="11813" y="19485"/>
                    </a:lnTo>
                    <a:lnTo>
                      <a:pt x="11837" y="19217"/>
                    </a:lnTo>
                    <a:lnTo>
                      <a:pt x="11837" y="1292"/>
                    </a:lnTo>
                    <a:lnTo>
                      <a:pt x="11837" y="1292"/>
                    </a:lnTo>
                    <a:lnTo>
                      <a:pt x="11813" y="1024"/>
                    </a:lnTo>
                    <a:lnTo>
                      <a:pt x="11740" y="780"/>
                    </a:lnTo>
                    <a:lnTo>
                      <a:pt x="11618" y="561"/>
                    </a:lnTo>
                    <a:lnTo>
                      <a:pt x="11472" y="366"/>
                    </a:lnTo>
                    <a:lnTo>
                      <a:pt x="11277" y="220"/>
                    </a:lnTo>
                    <a:lnTo>
                      <a:pt x="11058" y="98"/>
                    </a:lnTo>
                    <a:lnTo>
                      <a:pt x="10814" y="25"/>
                    </a:lnTo>
                    <a:lnTo>
                      <a:pt x="10547" y="1"/>
                    </a:lnTo>
                    <a:lnTo>
                      <a:pt x="10547" y="1"/>
                    </a:lnTo>
                    <a:close/>
                    <a:moveTo>
                      <a:pt x="5554" y="975"/>
                    </a:moveTo>
                    <a:lnTo>
                      <a:pt x="6284" y="975"/>
                    </a:lnTo>
                    <a:lnTo>
                      <a:pt x="6284" y="975"/>
                    </a:lnTo>
                    <a:lnTo>
                      <a:pt x="6406" y="999"/>
                    </a:lnTo>
                    <a:lnTo>
                      <a:pt x="6479" y="1073"/>
                    </a:lnTo>
                    <a:lnTo>
                      <a:pt x="6552" y="1146"/>
                    </a:lnTo>
                    <a:lnTo>
                      <a:pt x="6577" y="1267"/>
                    </a:lnTo>
                    <a:lnTo>
                      <a:pt x="6577" y="1267"/>
                    </a:lnTo>
                    <a:lnTo>
                      <a:pt x="6552" y="1365"/>
                    </a:lnTo>
                    <a:lnTo>
                      <a:pt x="6479" y="1462"/>
                    </a:lnTo>
                    <a:lnTo>
                      <a:pt x="6406" y="1511"/>
                    </a:lnTo>
                    <a:lnTo>
                      <a:pt x="6284" y="1535"/>
                    </a:lnTo>
                    <a:lnTo>
                      <a:pt x="5554" y="1535"/>
                    </a:lnTo>
                    <a:lnTo>
                      <a:pt x="5554" y="1535"/>
                    </a:lnTo>
                    <a:lnTo>
                      <a:pt x="5432" y="1511"/>
                    </a:lnTo>
                    <a:lnTo>
                      <a:pt x="5359" y="1462"/>
                    </a:lnTo>
                    <a:lnTo>
                      <a:pt x="5286" y="1365"/>
                    </a:lnTo>
                    <a:lnTo>
                      <a:pt x="5262" y="1267"/>
                    </a:lnTo>
                    <a:lnTo>
                      <a:pt x="5262" y="1267"/>
                    </a:lnTo>
                    <a:lnTo>
                      <a:pt x="5286" y="1146"/>
                    </a:lnTo>
                    <a:lnTo>
                      <a:pt x="5359" y="1073"/>
                    </a:lnTo>
                    <a:lnTo>
                      <a:pt x="5432" y="999"/>
                    </a:lnTo>
                    <a:lnTo>
                      <a:pt x="5554" y="975"/>
                    </a:lnTo>
                    <a:lnTo>
                      <a:pt x="5554" y="975"/>
                    </a:lnTo>
                    <a:close/>
                    <a:moveTo>
                      <a:pt x="5919" y="19436"/>
                    </a:moveTo>
                    <a:lnTo>
                      <a:pt x="5919" y="19436"/>
                    </a:lnTo>
                    <a:lnTo>
                      <a:pt x="5749" y="19412"/>
                    </a:lnTo>
                    <a:lnTo>
                      <a:pt x="5578" y="19363"/>
                    </a:lnTo>
                    <a:lnTo>
                      <a:pt x="5432" y="19290"/>
                    </a:lnTo>
                    <a:lnTo>
                      <a:pt x="5310" y="19193"/>
                    </a:lnTo>
                    <a:lnTo>
                      <a:pt x="5213" y="19071"/>
                    </a:lnTo>
                    <a:lnTo>
                      <a:pt x="5140" y="18925"/>
                    </a:lnTo>
                    <a:lnTo>
                      <a:pt x="5091" y="18754"/>
                    </a:lnTo>
                    <a:lnTo>
                      <a:pt x="5067" y="18584"/>
                    </a:lnTo>
                    <a:lnTo>
                      <a:pt x="5067" y="18584"/>
                    </a:lnTo>
                    <a:lnTo>
                      <a:pt x="5091" y="18413"/>
                    </a:lnTo>
                    <a:lnTo>
                      <a:pt x="5140" y="18243"/>
                    </a:lnTo>
                    <a:lnTo>
                      <a:pt x="5213" y="18097"/>
                    </a:lnTo>
                    <a:lnTo>
                      <a:pt x="5310" y="17975"/>
                    </a:lnTo>
                    <a:lnTo>
                      <a:pt x="5432" y="17877"/>
                    </a:lnTo>
                    <a:lnTo>
                      <a:pt x="5578" y="17804"/>
                    </a:lnTo>
                    <a:lnTo>
                      <a:pt x="5749" y="17756"/>
                    </a:lnTo>
                    <a:lnTo>
                      <a:pt x="5919" y="17731"/>
                    </a:lnTo>
                    <a:lnTo>
                      <a:pt x="5919" y="17731"/>
                    </a:lnTo>
                    <a:lnTo>
                      <a:pt x="6090" y="17756"/>
                    </a:lnTo>
                    <a:lnTo>
                      <a:pt x="6260" y="17804"/>
                    </a:lnTo>
                    <a:lnTo>
                      <a:pt x="6406" y="17877"/>
                    </a:lnTo>
                    <a:lnTo>
                      <a:pt x="6528" y="17975"/>
                    </a:lnTo>
                    <a:lnTo>
                      <a:pt x="6625" y="18097"/>
                    </a:lnTo>
                    <a:lnTo>
                      <a:pt x="6699" y="18243"/>
                    </a:lnTo>
                    <a:lnTo>
                      <a:pt x="6747" y="18413"/>
                    </a:lnTo>
                    <a:lnTo>
                      <a:pt x="6772" y="18584"/>
                    </a:lnTo>
                    <a:lnTo>
                      <a:pt x="6772" y="18584"/>
                    </a:lnTo>
                    <a:lnTo>
                      <a:pt x="6747" y="18754"/>
                    </a:lnTo>
                    <a:lnTo>
                      <a:pt x="6699" y="18925"/>
                    </a:lnTo>
                    <a:lnTo>
                      <a:pt x="6625" y="19071"/>
                    </a:lnTo>
                    <a:lnTo>
                      <a:pt x="6528" y="19193"/>
                    </a:lnTo>
                    <a:lnTo>
                      <a:pt x="6406" y="19290"/>
                    </a:lnTo>
                    <a:lnTo>
                      <a:pt x="6260" y="19363"/>
                    </a:lnTo>
                    <a:lnTo>
                      <a:pt x="6090" y="19412"/>
                    </a:lnTo>
                    <a:lnTo>
                      <a:pt x="5919" y="19436"/>
                    </a:lnTo>
                    <a:lnTo>
                      <a:pt x="5919" y="19436"/>
                    </a:lnTo>
                    <a:close/>
                    <a:moveTo>
                      <a:pt x="10547" y="16660"/>
                    </a:moveTo>
                    <a:lnTo>
                      <a:pt x="1292" y="16660"/>
                    </a:lnTo>
                    <a:lnTo>
                      <a:pt x="1292" y="2558"/>
                    </a:lnTo>
                    <a:lnTo>
                      <a:pt x="10547" y="2558"/>
                    </a:lnTo>
                    <a:lnTo>
                      <a:pt x="10547" y="1666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5" name="Google Shape;925;p5"/>
            <p:cNvGrpSpPr/>
            <p:nvPr/>
          </p:nvGrpSpPr>
          <p:grpSpPr>
            <a:xfrm>
              <a:off x="200497" y="3010834"/>
              <a:ext cx="2080366" cy="329077"/>
              <a:chOff x="200497" y="2866629"/>
              <a:chExt cx="2080366" cy="329077"/>
            </a:xfrm>
          </p:grpSpPr>
          <p:grpSp>
            <p:nvGrpSpPr>
              <p:cNvPr id="926" name="Google Shape;926;p5"/>
              <p:cNvGrpSpPr/>
              <p:nvPr/>
            </p:nvGrpSpPr>
            <p:grpSpPr>
              <a:xfrm>
                <a:off x="200497" y="2869445"/>
                <a:ext cx="435022" cy="323445"/>
                <a:chOff x="5247525" y="3007275"/>
                <a:chExt cx="517575" cy="384825"/>
              </a:xfrm>
            </p:grpSpPr>
            <p:sp>
              <p:nvSpPr>
                <p:cNvPr id="927" name="Google Shape;927;p5"/>
                <p:cNvSpPr/>
                <p:nvPr/>
              </p:nvSpPr>
              <p:spPr>
                <a:xfrm>
                  <a:off x="5247525" y="3007275"/>
                  <a:ext cx="348900" cy="34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56" h="13956" fill="none" extrusionOk="0">
                      <a:moveTo>
                        <a:pt x="13323" y="5772"/>
                      </a:moveTo>
                      <a:lnTo>
                        <a:pt x="11861" y="5626"/>
                      </a:lnTo>
                      <a:lnTo>
                        <a:pt x="11861" y="5626"/>
                      </a:lnTo>
                      <a:lnTo>
                        <a:pt x="11788" y="5334"/>
                      </a:lnTo>
                      <a:lnTo>
                        <a:pt x="11667" y="5042"/>
                      </a:lnTo>
                      <a:lnTo>
                        <a:pt x="11545" y="4750"/>
                      </a:lnTo>
                      <a:lnTo>
                        <a:pt x="11399" y="4482"/>
                      </a:lnTo>
                      <a:lnTo>
                        <a:pt x="12300" y="3337"/>
                      </a:lnTo>
                      <a:lnTo>
                        <a:pt x="12300" y="3337"/>
                      </a:lnTo>
                      <a:lnTo>
                        <a:pt x="12373" y="3240"/>
                      </a:lnTo>
                      <a:lnTo>
                        <a:pt x="12422" y="3118"/>
                      </a:lnTo>
                      <a:lnTo>
                        <a:pt x="12446" y="2996"/>
                      </a:lnTo>
                      <a:lnTo>
                        <a:pt x="12446" y="2850"/>
                      </a:lnTo>
                      <a:lnTo>
                        <a:pt x="12422" y="2728"/>
                      </a:lnTo>
                      <a:lnTo>
                        <a:pt x="12397" y="2606"/>
                      </a:lnTo>
                      <a:lnTo>
                        <a:pt x="12324" y="2485"/>
                      </a:lnTo>
                      <a:lnTo>
                        <a:pt x="12251" y="2387"/>
                      </a:lnTo>
                      <a:lnTo>
                        <a:pt x="11569" y="1705"/>
                      </a:lnTo>
                      <a:lnTo>
                        <a:pt x="11569" y="1705"/>
                      </a:lnTo>
                      <a:lnTo>
                        <a:pt x="11472" y="1632"/>
                      </a:lnTo>
                      <a:lnTo>
                        <a:pt x="11350" y="1559"/>
                      </a:lnTo>
                      <a:lnTo>
                        <a:pt x="11228" y="1510"/>
                      </a:lnTo>
                      <a:lnTo>
                        <a:pt x="11106" y="1510"/>
                      </a:lnTo>
                      <a:lnTo>
                        <a:pt x="10960" y="1510"/>
                      </a:lnTo>
                      <a:lnTo>
                        <a:pt x="10838" y="1535"/>
                      </a:lnTo>
                      <a:lnTo>
                        <a:pt x="10717" y="1583"/>
                      </a:lnTo>
                      <a:lnTo>
                        <a:pt x="10619" y="1656"/>
                      </a:lnTo>
                      <a:lnTo>
                        <a:pt x="9475" y="2558"/>
                      </a:lnTo>
                      <a:lnTo>
                        <a:pt x="9475" y="2558"/>
                      </a:lnTo>
                      <a:lnTo>
                        <a:pt x="9207" y="2411"/>
                      </a:lnTo>
                      <a:lnTo>
                        <a:pt x="8914" y="2290"/>
                      </a:lnTo>
                      <a:lnTo>
                        <a:pt x="8622" y="2168"/>
                      </a:lnTo>
                      <a:lnTo>
                        <a:pt x="8330" y="2070"/>
                      </a:lnTo>
                      <a:lnTo>
                        <a:pt x="8159" y="634"/>
                      </a:lnTo>
                      <a:lnTo>
                        <a:pt x="8159" y="634"/>
                      </a:lnTo>
                      <a:lnTo>
                        <a:pt x="8135" y="512"/>
                      </a:lnTo>
                      <a:lnTo>
                        <a:pt x="8086" y="390"/>
                      </a:lnTo>
                      <a:lnTo>
                        <a:pt x="8013" y="293"/>
                      </a:lnTo>
                      <a:lnTo>
                        <a:pt x="7940" y="195"/>
                      </a:lnTo>
                      <a:lnTo>
                        <a:pt x="7818" y="122"/>
                      </a:lnTo>
                      <a:lnTo>
                        <a:pt x="7721" y="49"/>
                      </a:lnTo>
                      <a:lnTo>
                        <a:pt x="7575" y="25"/>
                      </a:lnTo>
                      <a:lnTo>
                        <a:pt x="7453" y="0"/>
                      </a:lnTo>
                      <a:lnTo>
                        <a:pt x="6479" y="0"/>
                      </a:lnTo>
                      <a:lnTo>
                        <a:pt x="6479" y="0"/>
                      </a:lnTo>
                      <a:lnTo>
                        <a:pt x="6357" y="25"/>
                      </a:lnTo>
                      <a:lnTo>
                        <a:pt x="6235" y="49"/>
                      </a:lnTo>
                      <a:lnTo>
                        <a:pt x="6114" y="122"/>
                      </a:lnTo>
                      <a:lnTo>
                        <a:pt x="6016" y="195"/>
                      </a:lnTo>
                      <a:lnTo>
                        <a:pt x="5919" y="293"/>
                      </a:lnTo>
                      <a:lnTo>
                        <a:pt x="5846" y="390"/>
                      </a:lnTo>
                      <a:lnTo>
                        <a:pt x="5797" y="512"/>
                      </a:lnTo>
                      <a:lnTo>
                        <a:pt x="5773" y="634"/>
                      </a:lnTo>
                      <a:lnTo>
                        <a:pt x="5602" y="2070"/>
                      </a:lnTo>
                      <a:lnTo>
                        <a:pt x="5602" y="2070"/>
                      </a:lnTo>
                      <a:lnTo>
                        <a:pt x="5310" y="2168"/>
                      </a:lnTo>
                      <a:lnTo>
                        <a:pt x="5018" y="2290"/>
                      </a:lnTo>
                      <a:lnTo>
                        <a:pt x="4750" y="2411"/>
                      </a:lnTo>
                      <a:lnTo>
                        <a:pt x="4482" y="2558"/>
                      </a:lnTo>
                      <a:lnTo>
                        <a:pt x="3337" y="1656"/>
                      </a:lnTo>
                      <a:lnTo>
                        <a:pt x="3337" y="1656"/>
                      </a:lnTo>
                      <a:lnTo>
                        <a:pt x="3215" y="1583"/>
                      </a:lnTo>
                      <a:lnTo>
                        <a:pt x="3094" y="1535"/>
                      </a:lnTo>
                      <a:lnTo>
                        <a:pt x="2972" y="1510"/>
                      </a:lnTo>
                      <a:lnTo>
                        <a:pt x="2850" y="1510"/>
                      </a:lnTo>
                      <a:lnTo>
                        <a:pt x="2728" y="1510"/>
                      </a:lnTo>
                      <a:lnTo>
                        <a:pt x="2582" y="1559"/>
                      </a:lnTo>
                      <a:lnTo>
                        <a:pt x="2485" y="1632"/>
                      </a:lnTo>
                      <a:lnTo>
                        <a:pt x="2387" y="1705"/>
                      </a:lnTo>
                      <a:lnTo>
                        <a:pt x="1705" y="2387"/>
                      </a:lnTo>
                      <a:lnTo>
                        <a:pt x="1705" y="2387"/>
                      </a:lnTo>
                      <a:lnTo>
                        <a:pt x="1608" y="2485"/>
                      </a:lnTo>
                      <a:lnTo>
                        <a:pt x="1559" y="2606"/>
                      </a:lnTo>
                      <a:lnTo>
                        <a:pt x="1511" y="2728"/>
                      </a:lnTo>
                      <a:lnTo>
                        <a:pt x="1486" y="2850"/>
                      </a:lnTo>
                      <a:lnTo>
                        <a:pt x="1486" y="2996"/>
                      </a:lnTo>
                      <a:lnTo>
                        <a:pt x="1511" y="3118"/>
                      </a:lnTo>
                      <a:lnTo>
                        <a:pt x="1559" y="3240"/>
                      </a:lnTo>
                      <a:lnTo>
                        <a:pt x="1632" y="3337"/>
                      </a:lnTo>
                      <a:lnTo>
                        <a:pt x="2533" y="4482"/>
                      </a:lnTo>
                      <a:lnTo>
                        <a:pt x="2533" y="4482"/>
                      </a:lnTo>
                      <a:lnTo>
                        <a:pt x="2387" y="4750"/>
                      </a:lnTo>
                      <a:lnTo>
                        <a:pt x="2266" y="5042"/>
                      </a:lnTo>
                      <a:lnTo>
                        <a:pt x="2168" y="5334"/>
                      </a:lnTo>
                      <a:lnTo>
                        <a:pt x="2071" y="5626"/>
                      </a:lnTo>
                      <a:lnTo>
                        <a:pt x="634" y="5772"/>
                      </a:lnTo>
                      <a:lnTo>
                        <a:pt x="634" y="5772"/>
                      </a:lnTo>
                      <a:lnTo>
                        <a:pt x="512" y="5821"/>
                      </a:lnTo>
                      <a:lnTo>
                        <a:pt x="390" y="5870"/>
                      </a:lnTo>
                      <a:lnTo>
                        <a:pt x="268" y="5943"/>
                      </a:lnTo>
                      <a:lnTo>
                        <a:pt x="171" y="6016"/>
                      </a:lnTo>
                      <a:lnTo>
                        <a:pt x="98" y="6138"/>
                      </a:lnTo>
                      <a:lnTo>
                        <a:pt x="49" y="6235"/>
                      </a:lnTo>
                      <a:lnTo>
                        <a:pt x="1" y="6381"/>
                      </a:lnTo>
                      <a:lnTo>
                        <a:pt x="1" y="6503"/>
                      </a:lnTo>
                      <a:lnTo>
                        <a:pt x="1" y="7453"/>
                      </a:lnTo>
                      <a:lnTo>
                        <a:pt x="1" y="7453"/>
                      </a:lnTo>
                      <a:lnTo>
                        <a:pt x="1" y="7599"/>
                      </a:lnTo>
                      <a:lnTo>
                        <a:pt x="49" y="7721"/>
                      </a:lnTo>
                      <a:lnTo>
                        <a:pt x="98" y="7843"/>
                      </a:lnTo>
                      <a:lnTo>
                        <a:pt x="171" y="7940"/>
                      </a:lnTo>
                      <a:lnTo>
                        <a:pt x="268" y="8037"/>
                      </a:lnTo>
                      <a:lnTo>
                        <a:pt x="390" y="8111"/>
                      </a:lnTo>
                      <a:lnTo>
                        <a:pt x="512" y="8159"/>
                      </a:lnTo>
                      <a:lnTo>
                        <a:pt x="634" y="8184"/>
                      </a:lnTo>
                      <a:lnTo>
                        <a:pt x="2071" y="8354"/>
                      </a:lnTo>
                      <a:lnTo>
                        <a:pt x="2071" y="8354"/>
                      </a:lnTo>
                      <a:lnTo>
                        <a:pt x="2168" y="8646"/>
                      </a:lnTo>
                      <a:lnTo>
                        <a:pt x="2266" y="8914"/>
                      </a:lnTo>
                      <a:lnTo>
                        <a:pt x="2387" y="9206"/>
                      </a:lnTo>
                      <a:lnTo>
                        <a:pt x="2533" y="9474"/>
                      </a:lnTo>
                      <a:lnTo>
                        <a:pt x="1632" y="10619"/>
                      </a:lnTo>
                      <a:lnTo>
                        <a:pt x="1632" y="10619"/>
                      </a:lnTo>
                      <a:lnTo>
                        <a:pt x="1559" y="10741"/>
                      </a:lnTo>
                      <a:lnTo>
                        <a:pt x="1511" y="10863"/>
                      </a:lnTo>
                      <a:lnTo>
                        <a:pt x="1486" y="10984"/>
                      </a:lnTo>
                      <a:lnTo>
                        <a:pt x="1486" y="11106"/>
                      </a:lnTo>
                      <a:lnTo>
                        <a:pt x="1511" y="11228"/>
                      </a:lnTo>
                      <a:lnTo>
                        <a:pt x="1559" y="11350"/>
                      </a:lnTo>
                      <a:lnTo>
                        <a:pt x="1608" y="11472"/>
                      </a:lnTo>
                      <a:lnTo>
                        <a:pt x="1705" y="11569"/>
                      </a:lnTo>
                      <a:lnTo>
                        <a:pt x="2387" y="12251"/>
                      </a:lnTo>
                      <a:lnTo>
                        <a:pt x="2387" y="12251"/>
                      </a:lnTo>
                      <a:lnTo>
                        <a:pt x="2485" y="12348"/>
                      </a:lnTo>
                      <a:lnTo>
                        <a:pt x="2582" y="12397"/>
                      </a:lnTo>
                      <a:lnTo>
                        <a:pt x="2728" y="12446"/>
                      </a:lnTo>
                      <a:lnTo>
                        <a:pt x="2850" y="12470"/>
                      </a:lnTo>
                      <a:lnTo>
                        <a:pt x="2972" y="12470"/>
                      </a:lnTo>
                      <a:lnTo>
                        <a:pt x="3094" y="12421"/>
                      </a:lnTo>
                      <a:lnTo>
                        <a:pt x="3215" y="12373"/>
                      </a:lnTo>
                      <a:lnTo>
                        <a:pt x="3337" y="12324"/>
                      </a:lnTo>
                      <a:lnTo>
                        <a:pt x="4482" y="11423"/>
                      </a:lnTo>
                      <a:lnTo>
                        <a:pt x="4482" y="11423"/>
                      </a:lnTo>
                      <a:lnTo>
                        <a:pt x="4750" y="11545"/>
                      </a:lnTo>
                      <a:lnTo>
                        <a:pt x="5018" y="11691"/>
                      </a:lnTo>
                      <a:lnTo>
                        <a:pt x="5310" y="11788"/>
                      </a:lnTo>
                      <a:lnTo>
                        <a:pt x="5602" y="11886"/>
                      </a:lnTo>
                      <a:lnTo>
                        <a:pt x="5773" y="13322"/>
                      </a:lnTo>
                      <a:lnTo>
                        <a:pt x="5773" y="13322"/>
                      </a:lnTo>
                      <a:lnTo>
                        <a:pt x="5797" y="13444"/>
                      </a:lnTo>
                      <a:lnTo>
                        <a:pt x="5846" y="13566"/>
                      </a:lnTo>
                      <a:lnTo>
                        <a:pt x="5919" y="13688"/>
                      </a:lnTo>
                      <a:lnTo>
                        <a:pt x="6016" y="13785"/>
                      </a:lnTo>
                      <a:lnTo>
                        <a:pt x="6114" y="13858"/>
                      </a:lnTo>
                      <a:lnTo>
                        <a:pt x="6235" y="13907"/>
                      </a:lnTo>
                      <a:lnTo>
                        <a:pt x="6357" y="13956"/>
                      </a:lnTo>
                      <a:lnTo>
                        <a:pt x="6479" y="13956"/>
                      </a:lnTo>
                      <a:lnTo>
                        <a:pt x="7453" y="13956"/>
                      </a:lnTo>
                      <a:lnTo>
                        <a:pt x="7453" y="13956"/>
                      </a:lnTo>
                      <a:lnTo>
                        <a:pt x="7575" y="13956"/>
                      </a:lnTo>
                      <a:lnTo>
                        <a:pt x="7721" y="13907"/>
                      </a:lnTo>
                      <a:lnTo>
                        <a:pt x="7818" y="13858"/>
                      </a:lnTo>
                      <a:lnTo>
                        <a:pt x="7940" y="13785"/>
                      </a:lnTo>
                      <a:lnTo>
                        <a:pt x="8013" y="13688"/>
                      </a:lnTo>
                      <a:lnTo>
                        <a:pt x="8086" y="13566"/>
                      </a:lnTo>
                      <a:lnTo>
                        <a:pt x="8135" y="13444"/>
                      </a:lnTo>
                      <a:lnTo>
                        <a:pt x="8159" y="13322"/>
                      </a:lnTo>
                      <a:lnTo>
                        <a:pt x="8330" y="11886"/>
                      </a:lnTo>
                      <a:lnTo>
                        <a:pt x="8330" y="11886"/>
                      </a:lnTo>
                      <a:lnTo>
                        <a:pt x="8622" y="11788"/>
                      </a:lnTo>
                      <a:lnTo>
                        <a:pt x="8914" y="11691"/>
                      </a:lnTo>
                      <a:lnTo>
                        <a:pt x="9207" y="11545"/>
                      </a:lnTo>
                      <a:lnTo>
                        <a:pt x="9475" y="11423"/>
                      </a:lnTo>
                      <a:lnTo>
                        <a:pt x="10619" y="12324"/>
                      </a:lnTo>
                      <a:lnTo>
                        <a:pt x="10619" y="12324"/>
                      </a:lnTo>
                      <a:lnTo>
                        <a:pt x="10717" y="12373"/>
                      </a:lnTo>
                      <a:lnTo>
                        <a:pt x="10838" y="12421"/>
                      </a:lnTo>
                      <a:lnTo>
                        <a:pt x="10960" y="12470"/>
                      </a:lnTo>
                      <a:lnTo>
                        <a:pt x="11106" y="12470"/>
                      </a:lnTo>
                      <a:lnTo>
                        <a:pt x="11228" y="12446"/>
                      </a:lnTo>
                      <a:lnTo>
                        <a:pt x="11350" y="12397"/>
                      </a:lnTo>
                      <a:lnTo>
                        <a:pt x="11472" y="12348"/>
                      </a:lnTo>
                      <a:lnTo>
                        <a:pt x="11569" y="12251"/>
                      </a:lnTo>
                      <a:lnTo>
                        <a:pt x="12251" y="11569"/>
                      </a:lnTo>
                      <a:lnTo>
                        <a:pt x="12251" y="11569"/>
                      </a:lnTo>
                      <a:lnTo>
                        <a:pt x="12324" y="11472"/>
                      </a:lnTo>
                      <a:lnTo>
                        <a:pt x="12397" y="11350"/>
                      </a:lnTo>
                      <a:lnTo>
                        <a:pt x="12422" y="11228"/>
                      </a:lnTo>
                      <a:lnTo>
                        <a:pt x="12446" y="11106"/>
                      </a:lnTo>
                      <a:lnTo>
                        <a:pt x="12446" y="10984"/>
                      </a:lnTo>
                      <a:lnTo>
                        <a:pt x="12422" y="10863"/>
                      </a:lnTo>
                      <a:lnTo>
                        <a:pt x="12373" y="10741"/>
                      </a:lnTo>
                      <a:lnTo>
                        <a:pt x="12300" y="10619"/>
                      </a:lnTo>
                      <a:lnTo>
                        <a:pt x="11399" y="9474"/>
                      </a:lnTo>
                      <a:lnTo>
                        <a:pt x="11399" y="9474"/>
                      </a:lnTo>
                      <a:lnTo>
                        <a:pt x="11545" y="9206"/>
                      </a:lnTo>
                      <a:lnTo>
                        <a:pt x="11667" y="8914"/>
                      </a:lnTo>
                      <a:lnTo>
                        <a:pt x="11788" y="8646"/>
                      </a:lnTo>
                      <a:lnTo>
                        <a:pt x="11861" y="8354"/>
                      </a:lnTo>
                      <a:lnTo>
                        <a:pt x="13323" y="8184"/>
                      </a:lnTo>
                      <a:lnTo>
                        <a:pt x="13323" y="8184"/>
                      </a:lnTo>
                      <a:lnTo>
                        <a:pt x="13444" y="8159"/>
                      </a:lnTo>
                      <a:lnTo>
                        <a:pt x="13566" y="8111"/>
                      </a:lnTo>
                      <a:lnTo>
                        <a:pt x="13664" y="8037"/>
                      </a:lnTo>
                      <a:lnTo>
                        <a:pt x="13761" y="7940"/>
                      </a:lnTo>
                      <a:lnTo>
                        <a:pt x="13834" y="7843"/>
                      </a:lnTo>
                      <a:lnTo>
                        <a:pt x="13907" y="7721"/>
                      </a:lnTo>
                      <a:lnTo>
                        <a:pt x="13932" y="7599"/>
                      </a:lnTo>
                      <a:lnTo>
                        <a:pt x="13956" y="7453"/>
                      </a:lnTo>
                      <a:lnTo>
                        <a:pt x="13956" y="6503"/>
                      </a:lnTo>
                      <a:lnTo>
                        <a:pt x="13956" y="6503"/>
                      </a:lnTo>
                      <a:lnTo>
                        <a:pt x="13932" y="6381"/>
                      </a:lnTo>
                      <a:lnTo>
                        <a:pt x="13907" y="6235"/>
                      </a:lnTo>
                      <a:lnTo>
                        <a:pt x="13834" y="6138"/>
                      </a:lnTo>
                      <a:lnTo>
                        <a:pt x="13761" y="6016"/>
                      </a:lnTo>
                      <a:lnTo>
                        <a:pt x="13664" y="5943"/>
                      </a:lnTo>
                      <a:lnTo>
                        <a:pt x="13566" y="5870"/>
                      </a:lnTo>
                      <a:lnTo>
                        <a:pt x="13444" y="5821"/>
                      </a:lnTo>
                      <a:lnTo>
                        <a:pt x="13323" y="5772"/>
                      </a:lnTo>
                      <a:lnTo>
                        <a:pt x="13323" y="5772"/>
                      </a:lnTo>
                      <a:close/>
                      <a:moveTo>
                        <a:pt x="8573" y="8598"/>
                      </a:moveTo>
                      <a:lnTo>
                        <a:pt x="8573" y="8598"/>
                      </a:lnTo>
                      <a:lnTo>
                        <a:pt x="8403" y="8744"/>
                      </a:lnTo>
                      <a:lnTo>
                        <a:pt x="8232" y="8890"/>
                      </a:lnTo>
                      <a:lnTo>
                        <a:pt x="8038" y="8987"/>
                      </a:lnTo>
                      <a:lnTo>
                        <a:pt x="7818" y="9085"/>
                      </a:lnTo>
                      <a:lnTo>
                        <a:pt x="7624" y="9158"/>
                      </a:lnTo>
                      <a:lnTo>
                        <a:pt x="7404" y="9206"/>
                      </a:lnTo>
                      <a:lnTo>
                        <a:pt x="7185" y="9231"/>
                      </a:lnTo>
                      <a:lnTo>
                        <a:pt x="6966" y="9255"/>
                      </a:lnTo>
                      <a:lnTo>
                        <a:pt x="6747" y="9231"/>
                      </a:lnTo>
                      <a:lnTo>
                        <a:pt x="6528" y="9206"/>
                      </a:lnTo>
                      <a:lnTo>
                        <a:pt x="6333" y="9158"/>
                      </a:lnTo>
                      <a:lnTo>
                        <a:pt x="6114" y="9085"/>
                      </a:lnTo>
                      <a:lnTo>
                        <a:pt x="5919" y="8987"/>
                      </a:lnTo>
                      <a:lnTo>
                        <a:pt x="5724" y="8890"/>
                      </a:lnTo>
                      <a:lnTo>
                        <a:pt x="5529" y="8744"/>
                      </a:lnTo>
                      <a:lnTo>
                        <a:pt x="5359" y="8598"/>
                      </a:lnTo>
                      <a:lnTo>
                        <a:pt x="5359" y="8598"/>
                      </a:lnTo>
                      <a:lnTo>
                        <a:pt x="5212" y="8427"/>
                      </a:lnTo>
                      <a:lnTo>
                        <a:pt x="5066" y="8232"/>
                      </a:lnTo>
                      <a:lnTo>
                        <a:pt x="4969" y="8037"/>
                      </a:lnTo>
                      <a:lnTo>
                        <a:pt x="4871" y="7843"/>
                      </a:lnTo>
                      <a:lnTo>
                        <a:pt x="4798" y="7623"/>
                      </a:lnTo>
                      <a:lnTo>
                        <a:pt x="4750" y="7404"/>
                      </a:lnTo>
                      <a:lnTo>
                        <a:pt x="4701" y="7209"/>
                      </a:lnTo>
                      <a:lnTo>
                        <a:pt x="4701" y="6990"/>
                      </a:lnTo>
                      <a:lnTo>
                        <a:pt x="4701" y="6771"/>
                      </a:lnTo>
                      <a:lnTo>
                        <a:pt x="4750" y="6552"/>
                      </a:lnTo>
                      <a:lnTo>
                        <a:pt x="4798" y="6333"/>
                      </a:lnTo>
                      <a:lnTo>
                        <a:pt x="4871" y="6138"/>
                      </a:lnTo>
                      <a:lnTo>
                        <a:pt x="4969" y="5919"/>
                      </a:lnTo>
                      <a:lnTo>
                        <a:pt x="5066" y="5724"/>
                      </a:lnTo>
                      <a:lnTo>
                        <a:pt x="5212" y="5553"/>
                      </a:lnTo>
                      <a:lnTo>
                        <a:pt x="5359" y="5383"/>
                      </a:lnTo>
                      <a:lnTo>
                        <a:pt x="5359" y="5383"/>
                      </a:lnTo>
                      <a:lnTo>
                        <a:pt x="5529" y="5212"/>
                      </a:lnTo>
                      <a:lnTo>
                        <a:pt x="5724" y="5091"/>
                      </a:lnTo>
                      <a:lnTo>
                        <a:pt x="5919" y="4969"/>
                      </a:lnTo>
                      <a:lnTo>
                        <a:pt x="6114" y="4871"/>
                      </a:lnTo>
                      <a:lnTo>
                        <a:pt x="6333" y="4798"/>
                      </a:lnTo>
                      <a:lnTo>
                        <a:pt x="6528" y="4750"/>
                      </a:lnTo>
                      <a:lnTo>
                        <a:pt x="6747" y="4725"/>
                      </a:lnTo>
                      <a:lnTo>
                        <a:pt x="6966" y="4701"/>
                      </a:lnTo>
                      <a:lnTo>
                        <a:pt x="7185" y="4725"/>
                      </a:lnTo>
                      <a:lnTo>
                        <a:pt x="7404" y="4750"/>
                      </a:lnTo>
                      <a:lnTo>
                        <a:pt x="7624" y="4798"/>
                      </a:lnTo>
                      <a:lnTo>
                        <a:pt x="7818" y="4871"/>
                      </a:lnTo>
                      <a:lnTo>
                        <a:pt x="8038" y="4969"/>
                      </a:lnTo>
                      <a:lnTo>
                        <a:pt x="8232" y="5091"/>
                      </a:lnTo>
                      <a:lnTo>
                        <a:pt x="8403" y="5212"/>
                      </a:lnTo>
                      <a:lnTo>
                        <a:pt x="8573" y="5383"/>
                      </a:lnTo>
                      <a:lnTo>
                        <a:pt x="8573" y="5383"/>
                      </a:lnTo>
                      <a:lnTo>
                        <a:pt x="8744" y="5553"/>
                      </a:lnTo>
                      <a:lnTo>
                        <a:pt x="8866" y="5724"/>
                      </a:lnTo>
                      <a:lnTo>
                        <a:pt x="8987" y="5919"/>
                      </a:lnTo>
                      <a:lnTo>
                        <a:pt x="9085" y="6138"/>
                      </a:lnTo>
                      <a:lnTo>
                        <a:pt x="9158" y="6333"/>
                      </a:lnTo>
                      <a:lnTo>
                        <a:pt x="9207" y="6552"/>
                      </a:lnTo>
                      <a:lnTo>
                        <a:pt x="9231" y="6771"/>
                      </a:lnTo>
                      <a:lnTo>
                        <a:pt x="9231" y="6990"/>
                      </a:lnTo>
                      <a:lnTo>
                        <a:pt x="9231" y="7209"/>
                      </a:lnTo>
                      <a:lnTo>
                        <a:pt x="9207" y="7404"/>
                      </a:lnTo>
                      <a:lnTo>
                        <a:pt x="9158" y="7623"/>
                      </a:lnTo>
                      <a:lnTo>
                        <a:pt x="9085" y="7843"/>
                      </a:lnTo>
                      <a:lnTo>
                        <a:pt x="8987" y="8037"/>
                      </a:lnTo>
                      <a:lnTo>
                        <a:pt x="8866" y="8232"/>
                      </a:lnTo>
                      <a:lnTo>
                        <a:pt x="8744" y="8427"/>
                      </a:lnTo>
                      <a:lnTo>
                        <a:pt x="8573" y="8598"/>
                      </a:lnTo>
                      <a:lnTo>
                        <a:pt x="8573" y="8598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" name="Google Shape;928;p5"/>
                <p:cNvSpPr/>
                <p:nvPr/>
              </p:nvSpPr>
              <p:spPr>
                <a:xfrm>
                  <a:off x="5566575" y="3193575"/>
                  <a:ext cx="198525" cy="19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1" h="7941" fill="none" extrusionOk="0">
                      <a:moveTo>
                        <a:pt x="7258" y="2144"/>
                      </a:moveTo>
                      <a:lnTo>
                        <a:pt x="6138" y="2388"/>
                      </a:lnTo>
                      <a:lnTo>
                        <a:pt x="6138" y="2388"/>
                      </a:lnTo>
                      <a:lnTo>
                        <a:pt x="6016" y="2217"/>
                      </a:lnTo>
                      <a:lnTo>
                        <a:pt x="5870" y="2071"/>
                      </a:lnTo>
                      <a:lnTo>
                        <a:pt x="6260" y="975"/>
                      </a:lnTo>
                      <a:lnTo>
                        <a:pt x="6260" y="975"/>
                      </a:lnTo>
                      <a:lnTo>
                        <a:pt x="6284" y="902"/>
                      </a:lnTo>
                      <a:lnTo>
                        <a:pt x="6284" y="829"/>
                      </a:lnTo>
                      <a:lnTo>
                        <a:pt x="6260" y="683"/>
                      </a:lnTo>
                      <a:lnTo>
                        <a:pt x="6162" y="561"/>
                      </a:lnTo>
                      <a:lnTo>
                        <a:pt x="6114" y="488"/>
                      </a:lnTo>
                      <a:lnTo>
                        <a:pt x="6065" y="464"/>
                      </a:lnTo>
                      <a:lnTo>
                        <a:pt x="5553" y="196"/>
                      </a:lnTo>
                      <a:lnTo>
                        <a:pt x="5553" y="196"/>
                      </a:lnTo>
                      <a:lnTo>
                        <a:pt x="5480" y="171"/>
                      </a:lnTo>
                      <a:lnTo>
                        <a:pt x="5407" y="171"/>
                      </a:lnTo>
                      <a:lnTo>
                        <a:pt x="5261" y="171"/>
                      </a:lnTo>
                      <a:lnTo>
                        <a:pt x="5115" y="244"/>
                      </a:lnTo>
                      <a:lnTo>
                        <a:pt x="5066" y="293"/>
                      </a:lnTo>
                      <a:lnTo>
                        <a:pt x="5018" y="342"/>
                      </a:lnTo>
                      <a:lnTo>
                        <a:pt x="4384" y="1316"/>
                      </a:lnTo>
                      <a:lnTo>
                        <a:pt x="4384" y="1316"/>
                      </a:lnTo>
                      <a:lnTo>
                        <a:pt x="4165" y="1292"/>
                      </a:lnTo>
                      <a:lnTo>
                        <a:pt x="3970" y="1292"/>
                      </a:lnTo>
                      <a:lnTo>
                        <a:pt x="3483" y="244"/>
                      </a:lnTo>
                      <a:lnTo>
                        <a:pt x="3483" y="244"/>
                      </a:lnTo>
                      <a:lnTo>
                        <a:pt x="3435" y="171"/>
                      </a:lnTo>
                      <a:lnTo>
                        <a:pt x="3386" y="123"/>
                      </a:lnTo>
                      <a:lnTo>
                        <a:pt x="3264" y="50"/>
                      </a:lnTo>
                      <a:lnTo>
                        <a:pt x="3118" y="1"/>
                      </a:lnTo>
                      <a:lnTo>
                        <a:pt x="3045" y="1"/>
                      </a:lnTo>
                      <a:lnTo>
                        <a:pt x="2972" y="25"/>
                      </a:lnTo>
                      <a:lnTo>
                        <a:pt x="2436" y="196"/>
                      </a:lnTo>
                      <a:lnTo>
                        <a:pt x="2436" y="196"/>
                      </a:lnTo>
                      <a:lnTo>
                        <a:pt x="2363" y="220"/>
                      </a:lnTo>
                      <a:lnTo>
                        <a:pt x="2290" y="269"/>
                      </a:lnTo>
                      <a:lnTo>
                        <a:pt x="2192" y="391"/>
                      </a:lnTo>
                      <a:lnTo>
                        <a:pt x="2144" y="537"/>
                      </a:lnTo>
                      <a:lnTo>
                        <a:pt x="2144" y="610"/>
                      </a:lnTo>
                      <a:lnTo>
                        <a:pt x="2144" y="683"/>
                      </a:lnTo>
                      <a:lnTo>
                        <a:pt x="2387" y="1828"/>
                      </a:lnTo>
                      <a:lnTo>
                        <a:pt x="2387" y="1828"/>
                      </a:lnTo>
                      <a:lnTo>
                        <a:pt x="2217" y="1949"/>
                      </a:lnTo>
                      <a:lnTo>
                        <a:pt x="2071" y="2095"/>
                      </a:lnTo>
                      <a:lnTo>
                        <a:pt x="999" y="1681"/>
                      </a:lnTo>
                      <a:lnTo>
                        <a:pt x="999" y="1681"/>
                      </a:lnTo>
                      <a:lnTo>
                        <a:pt x="926" y="1681"/>
                      </a:lnTo>
                      <a:lnTo>
                        <a:pt x="829" y="1657"/>
                      </a:lnTo>
                      <a:lnTo>
                        <a:pt x="682" y="1706"/>
                      </a:lnTo>
                      <a:lnTo>
                        <a:pt x="561" y="1779"/>
                      </a:lnTo>
                      <a:lnTo>
                        <a:pt x="512" y="1828"/>
                      </a:lnTo>
                      <a:lnTo>
                        <a:pt x="463" y="1901"/>
                      </a:lnTo>
                      <a:lnTo>
                        <a:pt x="220" y="2388"/>
                      </a:lnTo>
                      <a:lnTo>
                        <a:pt x="220" y="2388"/>
                      </a:lnTo>
                      <a:lnTo>
                        <a:pt x="195" y="2461"/>
                      </a:lnTo>
                      <a:lnTo>
                        <a:pt x="171" y="2534"/>
                      </a:lnTo>
                      <a:lnTo>
                        <a:pt x="195" y="2704"/>
                      </a:lnTo>
                      <a:lnTo>
                        <a:pt x="244" y="2826"/>
                      </a:lnTo>
                      <a:lnTo>
                        <a:pt x="293" y="2899"/>
                      </a:lnTo>
                      <a:lnTo>
                        <a:pt x="366" y="2948"/>
                      </a:lnTo>
                      <a:lnTo>
                        <a:pt x="1340" y="3581"/>
                      </a:lnTo>
                      <a:lnTo>
                        <a:pt x="1340" y="3581"/>
                      </a:lnTo>
                      <a:lnTo>
                        <a:pt x="1316" y="3776"/>
                      </a:lnTo>
                      <a:lnTo>
                        <a:pt x="1291" y="3995"/>
                      </a:lnTo>
                      <a:lnTo>
                        <a:pt x="244" y="4482"/>
                      </a:lnTo>
                      <a:lnTo>
                        <a:pt x="244" y="4482"/>
                      </a:lnTo>
                      <a:lnTo>
                        <a:pt x="195" y="4507"/>
                      </a:lnTo>
                      <a:lnTo>
                        <a:pt x="122" y="4555"/>
                      </a:lnTo>
                      <a:lnTo>
                        <a:pt x="49" y="4701"/>
                      </a:lnTo>
                      <a:lnTo>
                        <a:pt x="0" y="4848"/>
                      </a:lnTo>
                      <a:lnTo>
                        <a:pt x="25" y="4921"/>
                      </a:lnTo>
                      <a:lnTo>
                        <a:pt x="25" y="4994"/>
                      </a:lnTo>
                      <a:lnTo>
                        <a:pt x="220" y="5530"/>
                      </a:lnTo>
                      <a:lnTo>
                        <a:pt x="220" y="5530"/>
                      </a:lnTo>
                      <a:lnTo>
                        <a:pt x="244" y="5578"/>
                      </a:lnTo>
                      <a:lnTo>
                        <a:pt x="293" y="5651"/>
                      </a:lnTo>
                      <a:lnTo>
                        <a:pt x="390" y="5749"/>
                      </a:lnTo>
                      <a:lnTo>
                        <a:pt x="536" y="5797"/>
                      </a:lnTo>
                      <a:lnTo>
                        <a:pt x="609" y="5797"/>
                      </a:lnTo>
                      <a:lnTo>
                        <a:pt x="682" y="5797"/>
                      </a:lnTo>
                      <a:lnTo>
                        <a:pt x="1827" y="5554"/>
                      </a:lnTo>
                      <a:lnTo>
                        <a:pt x="1827" y="5554"/>
                      </a:lnTo>
                      <a:lnTo>
                        <a:pt x="1949" y="5724"/>
                      </a:lnTo>
                      <a:lnTo>
                        <a:pt x="2095" y="5870"/>
                      </a:lnTo>
                      <a:lnTo>
                        <a:pt x="1705" y="6966"/>
                      </a:lnTo>
                      <a:lnTo>
                        <a:pt x="1705" y="6966"/>
                      </a:lnTo>
                      <a:lnTo>
                        <a:pt x="1681" y="7040"/>
                      </a:lnTo>
                      <a:lnTo>
                        <a:pt x="1681" y="7113"/>
                      </a:lnTo>
                      <a:lnTo>
                        <a:pt x="1705" y="7259"/>
                      </a:lnTo>
                      <a:lnTo>
                        <a:pt x="1778" y="7380"/>
                      </a:lnTo>
                      <a:lnTo>
                        <a:pt x="1851" y="7429"/>
                      </a:lnTo>
                      <a:lnTo>
                        <a:pt x="1900" y="7478"/>
                      </a:lnTo>
                      <a:lnTo>
                        <a:pt x="2412" y="7721"/>
                      </a:lnTo>
                      <a:lnTo>
                        <a:pt x="2412" y="7721"/>
                      </a:lnTo>
                      <a:lnTo>
                        <a:pt x="2485" y="7770"/>
                      </a:lnTo>
                      <a:lnTo>
                        <a:pt x="2558" y="7770"/>
                      </a:lnTo>
                      <a:lnTo>
                        <a:pt x="2704" y="7770"/>
                      </a:lnTo>
                      <a:lnTo>
                        <a:pt x="2850" y="7697"/>
                      </a:lnTo>
                      <a:lnTo>
                        <a:pt x="2899" y="7648"/>
                      </a:lnTo>
                      <a:lnTo>
                        <a:pt x="2947" y="7600"/>
                      </a:lnTo>
                      <a:lnTo>
                        <a:pt x="3581" y="6625"/>
                      </a:lnTo>
                      <a:lnTo>
                        <a:pt x="3581" y="6625"/>
                      </a:lnTo>
                      <a:lnTo>
                        <a:pt x="3800" y="6650"/>
                      </a:lnTo>
                      <a:lnTo>
                        <a:pt x="3995" y="6650"/>
                      </a:lnTo>
                      <a:lnTo>
                        <a:pt x="4482" y="7697"/>
                      </a:lnTo>
                      <a:lnTo>
                        <a:pt x="4482" y="7697"/>
                      </a:lnTo>
                      <a:lnTo>
                        <a:pt x="4531" y="7770"/>
                      </a:lnTo>
                      <a:lnTo>
                        <a:pt x="4579" y="7819"/>
                      </a:lnTo>
                      <a:lnTo>
                        <a:pt x="4701" y="7892"/>
                      </a:lnTo>
                      <a:lnTo>
                        <a:pt x="4847" y="7941"/>
                      </a:lnTo>
                      <a:lnTo>
                        <a:pt x="4920" y="7941"/>
                      </a:lnTo>
                      <a:lnTo>
                        <a:pt x="4993" y="7916"/>
                      </a:lnTo>
                      <a:lnTo>
                        <a:pt x="5529" y="7746"/>
                      </a:lnTo>
                      <a:lnTo>
                        <a:pt x="5529" y="7746"/>
                      </a:lnTo>
                      <a:lnTo>
                        <a:pt x="5602" y="7721"/>
                      </a:lnTo>
                      <a:lnTo>
                        <a:pt x="5651" y="7673"/>
                      </a:lnTo>
                      <a:lnTo>
                        <a:pt x="5748" y="7551"/>
                      </a:lnTo>
                      <a:lnTo>
                        <a:pt x="5821" y="7405"/>
                      </a:lnTo>
                      <a:lnTo>
                        <a:pt x="5821" y="7332"/>
                      </a:lnTo>
                      <a:lnTo>
                        <a:pt x="5821" y="7259"/>
                      </a:lnTo>
                      <a:lnTo>
                        <a:pt x="5578" y="6114"/>
                      </a:lnTo>
                      <a:lnTo>
                        <a:pt x="5578" y="6114"/>
                      </a:lnTo>
                      <a:lnTo>
                        <a:pt x="5724" y="5992"/>
                      </a:lnTo>
                      <a:lnTo>
                        <a:pt x="5894" y="5846"/>
                      </a:lnTo>
                      <a:lnTo>
                        <a:pt x="6966" y="6260"/>
                      </a:lnTo>
                      <a:lnTo>
                        <a:pt x="6966" y="6260"/>
                      </a:lnTo>
                      <a:lnTo>
                        <a:pt x="7039" y="6260"/>
                      </a:lnTo>
                      <a:lnTo>
                        <a:pt x="7112" y="6285"/>
                      </a:lnTo>
                      <a:lnTo>
                        <a:pt x="7258" y="6236"/>
                      </a:lnTo>
                      <a:lnTo>
                        <a:pt x="7404" y="6163"/>
                      </a:lnTo>
                      <a:lnTo>
                        <a:pt x="7453" y="6114"/>
                      </a:lnTo>
                      <a:lnTo>
                        <a:pt x="7502" y="6041"/>
                      </a:lnTo>
                      <a:lnTo>
                        <a:pt x="7745" y="5530"/>
                      </a:lnTo>
                      <a:lnTo>
                        <a:pt x="7745" y="5530"/>
                      </a:lnTo>
                      <a:lnTo>
                        <a:pt x="7770" y="5481"/>
                      </a:lnTo>
                      <a:lnTo>
                        <a:pt x="7794" y="5383"/>
                      </a:lnTo>
                      <a:lnTo>
                        <a:pt x="7770" y="5237"/>
                      </a:lnTo>
                      <a:lnTo>
                        <a:pt x="7697" y="5115"/>
                      </a:lnTo>
                      <a:lnTo>
                        <a:pt x="7648" y="5042"/>
                      </a:lnTo>
                      <a:lnTo>
                        <a:pt x="7599" y="4994"/>
                      </a:lnTo>
                      <a:lnTo>
                        <a:pt x="6625" y="4360"/>
                      </a:lnTo>
                      <a:lnTo>
                        <a:pt x="6625" y="4360"/>
                      </a:lnTo>
                      <a:lnTo>
                        <a:pt x="6649" y="4166"/>
                      </a:lnTo>
                      <a:lnTo>
                        <a:pt x="6649" y="3946"/>
                      </a:lnTo>
                      <a:lnTo>
                        <a:pt x="7697" y="3459"/>
                      </a:lnTo>
                      <a:lnTo>
                        <a:pt x="7697" y="3459"/>
                      </a:lnTo>
                      <a:lnTo>
                        <a:pt x="7770" y="3435"/>
                      </a:lnTo>
                      <a:lnTo>
                        <a:pt x="7843" y="3386"/>
                      </a:lnTo>
                      <a:lnTo>
                        <a:pt x="7916" y="3240"/>
                      </a:lnTo>
                      <a:lnTo>
                        <a:pt x="7940" y="3094"/>
                      </a:lnTo>
                      <a:lnTo>
                        <a:pt x="7940" y="3021"/>
                      </a:lnTo>
                      <a:lnTo>
                        <a:pt x="7940" y="2948"/>
                      </a:lnTo>
                      <a:lnTo>
                        <a:pt x="7745" y="2412"/>
                      </a:lnTo>
                      <a:lnTo>
                        <a:pt x="7745" y="2412"/>
                      </a:lnTo>
                      <a:lnTo>
                        <a:pt x="7721" y="2339"/>
                      </a:lnTo>
                      <a:lnTo>
                        <a:pt x="7672" y="2290"/>
                      </a:lnTo>
                      <a:lnTo>
                        <a:pt x="7551" y="2193"/>
                      </a:lnTo>
                      <a:lnTo>
                        <a:pt x="7429" y="2144"/>
                      </a:lnTo>
                      <a:lnTo>
                        <a:pt x="7356" y="2144"/>
                      </a:lnTo>
                      <a:lnTo>
                        <a:pt x="7258" y="2144"/>
                      </a:lnTo>
                      <a:lnTo>
                        <a:pt x="7258" y="2144"/>
                      </a:lnTo>
                      <a:close/>
                      <a:moveTo>
                        <a:pt x="5480" y="4726"/>
                      </a:moveTo>
                      <a:lnTo>
                        <a:pt x="5480" y="4726"/>
                      </a:lnTo>
                      <a:lnTo>
                        <a:pt x="5383" y="4872"/>
                      </a:lnTo>
                      <a:lnTo>
                        <a:pt x="5286" y="4994"/>
                      </a:lnTo>
                      <a:lnTo>
                        <a:pt x="5188" y="5140"/>
                      </a:lnTo>
                      <a:lnTo>
                        <a:pt x="5066" y="5237"/>
                      </a:lnTo>
                      <a:lnTo>
                        <a:pt x="4945" y="5335"/>
                      </a:lnTo>
                      <a:lnTo>
                        <a:pt x="4798" y="5432"/>
                      </a:lnTo>
                      <a:lnTo>
                        <a:pt x="4652" y="5505"/>
                      </a:lnTo>
                      <a:lnTo>
                        <a:pt x="4506" y="5554"/>
                      </a:lnTo>
                      <a:lnTo>
                        <a:pt x="4360" y="5603"/>
                      </a:lnTo>
                      <a:lnTo>
                        <a:pt x="4190" y="5627"/>
                      </a:lnTo>
                      <a:lnTo>
                        <a:pt x="4043" y="5651"/>
                      </a:lnTo>
                      <a:lnTo>
                        <a:pt x="3873" y="5627"/>
                      </a:lnTo>
                      <a:lnTo>
                        <a:pt x="3702" y="5627"/>
                      </a:lnTo>
                      <a:lnTo>
                        <a:pt x="3556" y="5578"/>
                      </a:lnTo>
                      <a:lnTo>
                        <a:pt x="3386" y="5530"/>
                      </a:lnTo>
                      <a:lnTo>
                        <a:pt x="3240" y="5456"/>
                      </a:lnTo>
                      <a:lnTo>
                        <a:pt x="3240" y="5456"/>
                      </a:lnTo>
                      <a:lnTo>
                        <a:pt x="3094" y="5383"/>
                      </a:lnTo>
                      <a:lnTo>
                        <a:pt x="2947" y="5286"/>
                      </a:lnTo>
                      <a:lnTo>
                        <a:pt x="2826" y="5164"/>
                      </a:lnTo>
                      <a:lnTo>
                        <a:pt x="2704" y="5067"/>
                      </a:lnTo>
                      <a:lnTo>
                        <a:pt x="2606" y="4921"/>
                      </a:lnTo>
                      <a:lnTo>
                        <a:pt x="2533" y="4799"/>
                      </a:lnTo>
                      <a:lnTo>
                        <a:pt x="2460" y="4653"/>
                      </a:lnTo>
                      <a:lnTo>
                        <a:pt x="2387" y="4507"/>
                      </a:lnTo>
                      <a:lnTo>
                        <a:pt x="2363" y="4336"/>
                      </a:lnTo>
                      <a:lnTo>
                        <a:pt x="2314" y="4190"/>
                      </a:lnTo>
                      <a:lnTo>
                        <a:pt x="2314" y="4020"/>
                      </a:lnTo>
                      <a:lnTo>
                        <a:pt x="2314" y="3873"/>
                      </a:lnTo>
                      <a:lnTo>
                        <a:pt x="2339" y="3703"/>
                      </a:lnTo>
                      <a:lnTo>
                        <a:pt x="2363" y="3532"/>
                      </a:lnTo>
                      <a:lnTo>
                        <a:pt x="2412" y="3386"/>
                      </a:lnTo>
                      <a:lnTo>
                        <a:pt x="2485" y="3216"/>
                      </a:lnTo>
                      <a:lnTo>
                        <a:pt x="2485" y="3216"/>
                      </a:lnTo>
                      <a:lnTo>
                        <a:pt x="2582" y="3070"/>
                      </a:lnTo>
                      <a:lnTo>
                        <a:pt x="2680" y="2948"/>
                      </a:lnTo>
                      <a:lnTo>
                        <a:pt x="2777" y="2802"/>
                      </a:lnTo>
                      <a:lnTo>
                        <a:pt x="2899" y="2704"/>
                      </a:lnTo>
                      <a:lnTo>
                        <a:pt x="3020" y="2607"/>
                      </a:lnTo>
                      <a:lnTo>
                        <a:pt x="3167" y="2509"/>
                      </a:lnTo>
                      <a:lnTo>
                        <a:pt x="3313" y="2436"/>
                      </a:lnTo>
                      <a:lnTo>
                        <a:pt x="3459" y="2388"/>
                      </a:lnTo>
                      <a:lnTo>
                        <a:pt x="3605" y="2339"/>
                      </a:lnTo>
                      <a:lnTo>
                        <a:pt x="3775" y="2315"/>
                      </a:lnTo>
                      <a:lnTo>
                        <a:pt x="3922" y="2290"/>
                      </a:lnTo>
                      <a:lnTo>
                        <a:pt x="4092" y="2315"/>
                      </a:lnTo>
                      <a:lnTo>
                        <a:pt x="4263" y="2315"/>
                      </a:lnTo>
                      <a:lnTo>
                        <a:pt x="4409" y="2363"/>
                      </a:lnTo>
                      <a:lnTo>
                        <a:pt x="4579" y="2412"/>
                      </a:lnTo>
                      <a:lnTo>
                        <a:pt x="4725" y="2485"/>
                      </a:lnTo>
                      <a:lnTo>
                        <a:pt x="4725" y="2485"/>
                      </a:lnTo>
                      <a:lnTo>
                        <a:pt x="4871" y="2558"/>
                      </a:lnTo>
                      <a:lnTo>
                        <a:pt x="5018" y="2656"/>
                      </a:lnTo>
                      <a:lnTo>
                        <a:pt x="5139" y="2777"/>
                      </a:lnTo>
                      <a:lnTo>
                        <a:pt x="5261" y="2875"/>
                      </a:lnTo>
                      <a:lnTo>
                        <a:pt x="5359" y="3021"/>
                      </a:lnTo>
                      <a:lnTo>
                        <a:pt x="5432" y="3143"/>
                      </a:lnTo>
                      <a:lnTo>
                        <a:pt x="5505" y="3289"/>
                      </a:lnTo>
                      <a:lnTo>
                        <a:pt x="5578" y="3435"/>
                      </a:lnTo>
                      <a:lnTo>
                        <a:pt x="5602" y="3605"/>
                      </a:lnTo>
                      <a:lnTo>
                        <a:pt x="5626" y="3752"/>
                      </a:lnTo>
                      <a:lnTo>
                        <a:pt x="5651" y="3922"/>
                      </a:lnTo>
                      <a:lnTo>
                        <a:pt x="5651" y="4068"/>
                      </a:lnTo>
                      <a:lnTo>
                        <a:pt x="5626" y="4239"/>
                      </a:lnTo>
                      <a:lnTo>
                        <a:pt x="5602" y="4409"/>
                      </a:lnTo>
                      <a:lnTo>
                        <a:pt x="5553" y="4555"/>
                      </a:lnTo>
                      <a:lnTo>
                        <a:pt x="5480" y="4726"/>
                      </a:lnTo>
                      <a:lnTo>
                        <a:pt x="5480" y="4726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29" name="Google Shape;929;p5"/>
              <p:cNvGrpSpPr/>
              <p:nvPr/>
            </p:nvGrpSpPr>
            <p:grpSpPr>
              <a:xfrm>
                <a:off x="1057965" y="2866629"/>
                <a:ext cx="333700" cy="329077"/>
                <a:chOff x="3292425" y="3664250"/>
                <a:chExt cx="397025" cy="391525"/>
              </a:xfrm>
            </p:grpSpPr>
            <p:sp>
              <p:nvSpPr>
                <p:cNvPr id="930" name="Google Shape;930;p5"/>
                <p:cNvSpPr/>
                <p:nvPr/>
              </p:nvSpPr>
              <p:spPr>
                <a:xfrm>
                  <a:off x="3292425" y="3680675"/>
                  <a:ext cx="375100" cy="37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4" h="15004" fill="none" extrusionOk="0">
                      <a:moveTo>
                        <a:pt x="7502" y="1"/>
                      </a:moveTo>
                      <a:lnTo>
                        <a:pt x="7502" y="1"/>
                      </a:lnTo>
                      <a:lnTo>
                        <a:pt x="7112" y="1"/>
                      </a:lnTo>
                      <a:lnTo>
                        <a:pt x="6747" y="50"/>
                      </a:lnTo>
                      <a:lnTo>
                        <a:pt x="6357" y="98"/>
                      </a:lnTo>
                      <a:lnTo>
                        <a:pt x="5992" y="147"/>
                      </a:lnTo>
                      <a:lnTo>
                        <a:pt x="5627" y="244"/>
                      </a:lnTo>
                      <a:lnTo>
                        <a:pt x="5261" y="342"/>
                      </a:lnTo>
                      <a:lnTo>
                        <a:pt x="4921" y="464"/>
                      </a:lnTo>
                      <a:lnTo>
                        <a:pt x="4580" y="585"/>
                      </a:lnTo>
                      <a:lnTo>
                        <a:pt x="4239" y="732"/>
                      </a:lnTo>
                      <a:lnTo>
                        <a:pt x="3922" y="902"/>
                      </a:lnTo>
                      <a:lnTo>
                        <a:pt x="3605" y="1097"/>
                      </a:lnTo>
                      <a:lnTo>
                        <a:pt x="3313" y="1292"/>
                      </a:lnTo>
                      <a:lnTo>
                        <a:pt x="3021" y="1487"/>
                      </a:lnTo>
                      <a:lnTo>
                        <a:pt x="2729" y="1706"/>
                      </a:lnTo>
                      <a:lnTo>
                        <a:pt x="2461" y="1949"/>
                      </a:lnTo>
                      <a:lnTo>
                        <a:pt x="2193" y="2193"/>
                      </a:lnTo>
                      <a:lnTo>
                        <a:pt x="1949" y="2461"/>
                      </a:lnTo>
                      <a:lnTo>
                        <a:pt x="1706" y="2729"/>
                      </a:lnTo>
                      <a:lnTo>
                        <a:pt x="1486" y="3021"/>
                      </a:lnTo>
                      <a:lnTo>
                        <a:pt x="1292" y="3313"/>
                      </a:lnTo>
                      <a:lnTo>
                        <a:pt x="1097" y="3605"/>
                      </a:lnTo>
                      <a:lnTo>
                        <a:pt x="902" y="3922"/>
                      </a:lnTo>
                      <a:lnTo>
                        <a:pt x="731" y="4239"/>
                      </a:lnTo>
                      <a:lnTo>
                        <a:pt x="585" y="4580"/>
                      </a:lnTo>
                      <a:lnTo>
                        <a:pt x="464" y="4921"/>
                      </a:lnTo>
                      <a:lnTo>
                        <a:pt x="342" y="5262"/>
                      </a:lnTo>
                      <a:lnTo>
                        <a:pt x="244" y="5627"/>
                      </a:lnTo>
                      <a:lnTo>
                        <a:pt x="147" y="5992"/>
                      </a:lnTo>
                      <a:lnTo>
                        <a:pt x="98" y="6358"/>
                      </a:lnTo>
                      <a:lnTo>
                        <a:pt x="50" y="6747"/>
                      </a:lnTo>
                      <a:lnTo>
                        <a:pt x="1" y="7113"/>
                      </a:lnTo>
                      <a:lnTo>
                        <a:pt x="1" y="7502"/>
                      </a:lnTo>
                      <a:lnTo>
                        <a:pt x="1" y="7502"/>
                      </a:lnTo>
                      <a:lnTo>
                        <a:pt x="1" y="7892"/>
                      </a:lnTo>
                      <a:lnTo>
                        <a:pt x="50" y="8257"/>
                      </a:lnTo>
                      <a:lnTo>
                        <a:pt x="98" y="8647"/>
                      </a:lnTo>
                      <a:lnTo>
                        <a:pt x="147" y="9012"/>
                      </a:lnTo>
                      <a:lnTo>
                        <a:pt x="244" y="9378"/>
                      </a:lnTo>
                      <a:lnTo>
                        <a:pt x="342" y="9743"/>
                      </a:lnTo>
                      <a:lnTo>
                        <a:pt x="464" y="10084"/>
                      </a:lnTo>
                      <a:lnTo>
                        <a:pt x="585" y="10425"/>
                      </a:lnTo>
                      <a:lnTo>
                        <a:pt x="731" y="10766"/>
                      </a:lnTo>
                      <a:lnTo>
                        <a:pt x="902" y="11082"/>
                      </a:lnTo>
                      <a:lnTo>
                        <a:pt x="1097" y="11399"/>
                      </a:lnTo>
                      <a:lnTo>
                        <a:pt x="1292" y="11691"/>
                      </a:lnTo>
                      <a:lnTo>
                        <a:pt x="1486" y="11984"/>
                      </a:lnTo>
                      <a:lnTo>
                        <a:pt x="1706" y="12276"/>
                      </a:lnTo>
                      <a:lnTo>
                        <a:pt x="1949" y="12544"/>
                      </a:lnTo>
                      <a:lnTo>
                        <a:pt x="2193" y="12812"/>
                      </a:lnTo>
                      <a:lnTo>
                        <a:pt x="2461" y="13055"/>
                      </a:lnTo>
                      <a:lnTo>
                        <a:pt x="2729" y="13299"/>
                      </a:lnTo>
                      <a:lnTo>
                        <a:pt x="3021" y="13518"/>
                      </a:lnTo>
                      <a:lnTo>
                        <a:pt x="3313" y="13713"/>
                      </a:lnTo>
                      <a:lnTo>
                        <a:pt x="3605" y="13908"/>
                      </a:lnTo>
                      <a:lnTo>
                        <a:pt x="3922" y="14102"/>
                      </a:lnTo>
                      <a:lnTo>
                        <a:pt x="4239" y="14273"/>
                      </a:lnTo>
                      <a:lnTo>
                        <a:pt x="4580" y="14419"/>
                      </a:lnTo>
                      <a:lnTo>
                        <a:pt x="4921" y="14541"/>
                      </a:lnTo>
                      <a:lnTo>
                        <a:pt x="5261" y="14663"/>
                      </a:lnTo>
                      <a:lnTo>
                        <a:pt x="5627" y="14760"/>
                      </a:lnTo>
                      <a:lnTo>
                        <a:pt x="5992" y="14857"/>
                      </a:lnTo>
                      <a:lnTo>
                        <a:pt x="6357" y="14906"/>
                      </a:lnTo>
                      <a:lnTo>
                        <a:pt x="6747" y="14955"/>
                      </a:lnTo>
                      <a:lnTo>
                        <a:pt x="7112" y="15004"/>
                      </a:lnTo>
                      <a:lnTo>
                        <a:pt x="7502" y="15004"/>
                      </a:lnTo>
                      <a:lnTo>
                        <a:pt x="7502" y="15004"/>
                      </a:lnTo>
                      <a:lnTo>
                        <a:pt x="7892" y="15004"/>
                      </a:lnTo>
                      <a:lnTo>
                        <a:pt x="8257" y="14955"/>
                      </a:lnTo>
                      <a:lnTo>
                        <a:pt x="8647" y="14906"/>
                      </a:lnTo>
                      <a:lnTo>
                        <a:pt x="9012" y="14857"/>
                      </a:lnTo>
                      <a:lnTo>
                        <a:pt x="9377" y="14760"/>
                      </a:lnTo>
                      <a:lnTo>
                        <a:pt x="9743" y="14663"/>
                      </a:lnTo>
                      <a:lnTo>
                        <a:pt x="10084" y="14541"/>
                      </a:lnTo>
                      <a:lnTo>
                        <a:pt x="10425" y="14419"/>
                      </a:lnTo>
                      <a:lnTo>
                        <a:pt x="10766" y="14273"/>
                      </a:lnTo>
                      <a:lnTo>
                        <a:pt x="11082" y="14102"/>
                      </a:lnTo>
                      <a:lnTo>
                        <a:pt x="11399" y="13908"/>
                      </a:lnTo>
                      <a:lnTo>
                        <a:pt x="11691" y="13713"/>
                      </a:lnTo>
                      <a:lnTo>
                        <a:pt x="11983" y="13518"/>
                      </a:lnTo>
                      <a:lnTo>
                        <a:pt x="12276" y="13299"/>
                      </a:lnTo>
                      <a:lnTo>
                        <a:pt x="12544" y="13055"/>
                      </a:lnTo>
                      <a:lnTo>
                        <a:pt x="12812" y="12812"/>
                      </a:lnTo>
                      <a:lnTo>
                        <a:pt x="13055" y="12544"/>
                      </a:lnTo>
                      <a:lnTo>
                        <a:pt x="13299" y="12276"/>
                      </a:lnTo>
                      <a:lnTo>
                        <a:pt x="13518" y="11984"/>
                      </a:lnTo>
                      <a:lnTo>
                        <a:pt x="13713" y="11691"/>
                      </a:lnTo>
                      <a:lnTo>
                        <a:pt x="13907" y="11399"/>
                      </a:lnTo>
                      <a:lnTo>
                        <a:pt x="14102" y="11082"/>
                      </a:lnTo>
                      <a:lnTo>
                        <a:pt x="14273" y="10766"/>
                      </a:lnTo>
                      <a:lnTo>
                        <a:pt x="14419" y="10425"/>
                      </a:lnTo>
                      <a:lnTo>
                        <a:pt x="14541" y="10084"/>
                      </a:lnTo>
                      <a:lnTo>
                        <a:pt x="14662" y="9743"/>
                      </a:lnTo>
                      <a:lnTo>
                        <a:pt x="14760" y="9378"/>
                      </a:lnTo>
                      <a:lnTo>
                        <a:pt x="14857" y="9012"/>
                      </a:lnTo>
                      <a:lnTo>
                        <a:pt x="14906" y="8647"/>
                      </a:lnTo>
                      <a:lnTo>
                        <a:pt x="14955" y="8257"/>
                      </a:lnTo>
                      <a:lnTo>
                        <a:pt x="15003" y="7892"/>
                      </a:lnTo>
                      <a:lnTo>
                        <a:pt x="15003" y="7502"/>
                      </a:lnTo>
                      <a:lnTo>
                        <a:pt x="7502" y="7502"/>
                      </a:lnTo>
                      <a:lnTo>
                        <a:pt x="7502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" name="Google Shape;931;p5"/>
                <p:cNvSpPr/>
                <p:nvPr/>
              </p:nvSpPr>
              <p:spPr>
                <a:xfrm>
                  <a:off x="3504325" y="3664250"/>
                  <a:ext cx="131525" cy="15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1" h="6138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390" y="25"/>
                      </a:lnTo>
                      <a:lnTo>
                        <a:pt x="780" y="98"/>
                      </a:lnTo>
                      <a:lnTo>
                        <a:pt x="1169" y="171"/>
                      </a:lnTo>
                      <a:lnTo>
                        <a:pt x="1559" y="268"/>
                      </a:lnTo>
                      <a:lnTo>
                        <a:pt x="1924" y="414"/>
                      </a:lnTo>
                      <a:lnTo>
                        <a:pt x="2314" y="560"/>
                      </a:lnTo>
                      <a:lnTo>
                        <a:pt x="2655" y="731"/>
                      </a:lnTo>
                      <a:lnTo>
                        <a:pt x="3020" y="901"/>
                      </a:lnTo>
                      <a:lnTo>
                        <a:pt x="3020" y="901"/>
                      </a:lnTo>
                      <a:lnTo>
                        <a:pt x="3337" y="1121"/>
                      </a:lnTo>
                      <a:lnTo>
                        <a:pt x="3654" y="1340"/>
                      </a:lnTo>
                      <a:lnTo>
                        <a:pt x="3946" y="1559"/>
                      </a:lnTo>
                      <a:lnTo>
                        <a:pt x="4238" y="1803"/>
                      </a:lnTo>
                      <a:lnTo>
                        <a:pt x="4530" y="2070"/>
                      </a:lnTo>
                      <a:lnTo>
                        <a:pt x="4774" y="2363"/>
                      </a:lnTo>
                      <a:lnTo>
                        <a:pt x="5017" y="2655"/>
                      </a:lnTo>
                      <a:lnTo>
                        <a:pt x="5261" y="2972"/>
                      </a:lnTo>
                      <a:lnTo>
                        <a:pt x="0" y="613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" name="Google Shape;932;p5"/>
                <p:cNvSpPr/>
                <p:nvPr/>
              </p:nvSpPr>
              <p:spPr>
                <a:xfrm>
                  <a:off x="3501875" y="3749500"/>
                  <a:ext cx="187575" cy="9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3" h="3873" fill="none" extrusionOk="0">
                      <a:moveTo>
                        <a:pt x="6431" y="0"/>
                      </a:moveTo>
                      <a:lnTo>
                        <a:pt x="1" y="3872"/>
                      </a:lnTo>
                      <a:lnTo>
                        <a:pt x="7502" y="3872"/>
                      </a:lnTo>
                      <a:lnTo>
                        <a:pt x="7502" y="3872"/>
                      </a:lnTo>
                      <a:lnTo>
                        <a:pt x="7478" y="3337"/>
                      </a:lnTo>
                      <a:lnTo>
                        <a:pt x="7429" y="2825"/>
                      </a:lnTo>
                      <a:lnTo>
                        <a:pt x="7332" y="2314"/>
                      </a:lnTo>
                      <a:lnTo>
                        <a:pt x="7210" y="1827"/>
                      </a:lnTo>
                      <a:lnTo>
                        <a:pt x="7064" y="1340"/>
                      </a:lnTo>
                      <a:lnTo>
                        <a:pt x="6893" y="877"/>
                      </a:lnTo>
                      <a:lnTo>
                        <a:pt x="6674" y="438"/>
                      </a:lnTo>
                      <a:lnTo>
                        <a:pt x="6431" y="0"/>
                      </a:lnTo>
                      <a:lnTo>
                        <a:pt x="6431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33" name="Google Shape;933;p5"/>
              <p:cNvGrpSpPr/>
              <p:nvPr/>
            </p:nvGrpSpPr>
            <p:grpSpPr>
              <a:xfrm>
                <a:off x="1889862" y="2899125"/>
                <a:ext cx="391001" cy="264085"/>
                <a:chOff x="564675" y="1700625"/>
                <a:chExt cx="465200" cy="314200"/>
              </a:xfrm>
            </p:grpSpPr>
            <p:sp>
              <p:nvSpPr>
                <p:cNvPr id="934" name="Google Shape;934;p5"/>
                <p:cNvSpPr/>
                <p:nvPr/>
              </p:nvSpPr>
              <p:spPr>
                <a:xfrm>
                  <a:off x="564675" y="1700625"/>
                  <a:ext cx="465200" cy="2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08" h="1170" fill="none" extrusionOk="0">
                      <a:moveTo>
                        <a:pt x="18608" y="1170"/>
                      </a:moveTo>
                      <a:lnTo>
                        <a:pt x="18608" y="488"/>
                      </a:lnTo>
                      <a:lnTo>
                        <a:pt x="18608" y="488"/>
                      </a:lnTo>
                      <a:lnTo>
                        <a:pt x="18608" y="390"/>
                      </a:lnTo>
                      <a:lnTo>
                        <a:pt x="18559" y="293"/>
                      </a:lnTo>
                      <a:lnTo>
                        <a:pt x="18535" y="220"/>
                      </a:lnTo>
                      <a:lnTo>
                        <a:pt x="18462" y="147"/>
                      </a:lnTo>
                      <a:lnTo>
                        <a:pt x="18389" y="74"/>
                      </a:lnTo>
                      <a:lnTo>
                        <a:pt x="18316" y="49"/>
                      </a:lnTo>
                      <a:lnTo>
                        <a:pt x="18218" y="1"/>
                      </a:lnTo>
                      <a:lnTo>
                        <a:pt x="18121" y="1"/>
                      </a:lnTo>
                      <a:lnTo>
                        <a:pt x="488" y="1"/>
                      </a:lnTo>
                      <a:lnTo>
                        <a:pt x="488" y="1"/>
                      </a:lnTo>
                      <a:lnTo>
                        <a:pt x="390" y="1"/>
                      </a:lnTo>
                      <a:lnTo>
                        <a:pt x="293" y="49"/>
                      </a:lnTo>
                      <a:lnTo>
                        <a:pt x="220" y="74"/>
                      </a:lnTo>
                      <a:lnTo>
                        <a:pt x="147" y="147"/>
                      </a:lnTo>
                      <a:lnTo>
                        <a:pt x="74" y="220"/>
                      </a:lnTo>
                      <a:lnTo>
                        <a:pt x="49" y="293"/>
                      </a:lnTo>
                      <a:lnTo>
                        <a:pt x="1" y="390"/>
                      </a:lnTo>
                      <a:lnTo>
                        <a:pt x="1" y="488"/>
                      </a:lnTo>
                      <a:lnTo>
                        <a:pt x="1" y="117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" name="Google Shape;935;p5"/>
                <p:cNvSpPr/>
                <p:nvPr/>
              </p:nvSpPr>
              <p:spPr>
                <a:xfrm>
                  <a:off x="564675" y="1732300"/>
                  <a:ext cx="465200" cy="27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08" h="10887" fill="none" extrusionOk="0">
                      <a:moveTo>
                        <a:pt x="13493" y="7209"/>
                      </a:moveTo>
                      <a:lnTo>
                        <a:pt x="18608" y="10887"/>
                      </a:lnTo>
                      <a:lnTo>
                        <a:pt x="18608" y="10887"/>
                      </a:lnTo>
                      <a:lnTo>
                        <a:pt x="18608" y="10814"/>
                      </a:lnTo>
                      <a:lnTo>
                        <a:pt x="18608" y="0"/>
                      </a:lnTo>
                      <a:lnTo>
                        <a:pt x="9450" y="6625"/>
                      </a:lnTo>
                      <a:lnTo>
                        <a:pt x="9450" y="6625"/>
                      </a:lnTo>
                      <a:lnTo>
                        <a:pt x="9377" y="6673"/>
                      </a:lnTo>
                      <a:lnTo>
                        <a:pt x="9304" y="6673"/>
                      </a:lnTo>
                      <a:lnTo>
                        <a:pt x="9304" y="6673"/>
                      </a:lnTo>
                      <a:lnTo>
                        <a:pt x="9231" y="6673"/>
                      </a:lnTo>
                      <a:lnTo>
                        <a:pt x="9158" y="6625"/>
                      </a:lnTo>
                      <a:lnTo>
                        <a:pt x="1" y="0"/>
                      </a:lnTo>
                      <a:lnTo>
                        <a:pt x="1" y="10814"/>
                      </a:lnTo>
                      <a:lnTo>
                        <a:pt x="1" y="10814"/>
                      </a:lnTo>
                      <a:lnTo>
                        <a:pt x="1" y="10887"/>
                      </a:lnTo>
                      <a:lnTo>
                        <a:pt x="5115" y="720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" name="Google Shape;936;p5"/>
                <p:cNvSpPr/>
                <p:nvPr/>
              </p:nvSpPr>
              <p:spPr>
                <a:xfrm>
                  <a:off x="572600" y="2014200"/>
                  <a:ext cx="449375" cy="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75" h="25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98" y="25"/>
                      </a:lnTo>
                      <a:lnTo>
                        <a:pt x="171" y="25"/>
                      </a:lnTo>
                      <a:lnTo>
                        <a:pt x="17804" y="25"/>
                      </a:lnTo>
                      <a:lnTo>
                        <a:pt x="17804" y="25"/>
                      </a:lnTo>
                      <a:lnTo>
                        <a:pt x="17877" y="25"/>
                      </a:lnTo>
                      <a:lnTo>
                        <a:pt x="17974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37" name="Google Shape;937;p5"/>
            <p:cNvGrpSpPr/>
            <p:nvPr/>
          </p:nvGrpSpPr>
          <p:grpSpPr>
            <a:xfrm>
              <a:off x="-217232" y="1088316"/>
              <a:ext cx="2042491" cy="376691"/>
              <a:chOff x="-217232" y="814472"/>
              <a:chExt cx="2042491" cy="376691"/>
            </a:xfrm>
          </p:grpSpPr>
          <p:sp>
            <p:nvSpPr>
              <p:cNvPr id="938" name="Google Shape;938;p5"/>
              <p:cNvSpPr/>
              <p:nvPr/>
            </p:nvSpPr>
            <p:spPr>
              <a:xfrm>
                <a:off x="671965" y="848260"/>
                <a:ext cx="339835" cy="309115"/>
              </a:xfrm>
              <a:custGeom>
                <a:avLst/>
                <a:gdLst/>
                <a:ahLst/>
                <a:cxnLst/>
                <a:rect l="l" t="t" r="r" b="b"/>
                <a:pathLst>
                  <a:path w="16173" h="14711" fill="none" extrusionOk="0">
                    <a:moveTo>
                      <a:pt x="8087" y="1"/>
                    </a:moveTo>
                    <a:lnTo>
                      <a:pt x="8087" y="1"/>
                    </a:lnTo>
                    <a:lnTo>
                      <a:pt x="7672" y="1"/>
                    </a:lnTo>
                    <a:lnTo>
                      <a:pt x="7258" y="25"/>
                    </a:lnTo>
                    <a:lnTo>
                      <a:pt x="6844" y="74"/>
                    </a:lnTo>
                    <a:lnTo>
                      <a:pt x="6455" y="122"/>
                    </a:lnTo>
                    <a:lnTo>
                      <a:pt x="6065" y="195"/>
                    </a:lnTo>
                    <a:lnTo>
                      <a:pt x="5675" y="293"/>
                    </a:lnTo>
                    <a:lnTo>
                      <a:pt x="5310" y="415"/>
                    </a:lnTo>
                    <a:lnTo>
                      <a:pt x="4945" y="536"/>
                    </a:lnTo>
                    <a:lnTo>
                      <a:pt x="4579" y="658"/>
                    </a:lnTo>
                    <a:lnTo>
                      <a:pt x="4238" y="829"/>
                    </a:lnTo>
                    <a:lnTo>
                      <a:pt x="3897" y="975"/>
                    </a:lnTo>
                    <a:lnTo>
                      <a:pt x="3557" y="1170"/>
                    </a:lnTo>
                    <a:lnTo>
                      <a:pt x="3240" y="1364"/>
                    </a:lnTo>
                    <a:lnTo>
                      <a:pt x="2948" y="1559"/>
                    </a:lnTo>
                    <a:lnTo>
                      <a:pt x="2655" y="1778"/>
                    </a:lnTo>
                    <a:lnTo>
                      <a:pt x="2363" y="1998"/>
                    </a:lnTo>
                    <a:lnTo>
                      <a:pt x="2095" y="2241"/>
                    </a:lnTo>
                    <a:lnTo>
                      <a:pt x="1852" y="2485"/>
                    </a:lnTo>
                    <a:lnTo>
                      <a:pt x="1608" y="2753"/>
                    </a:lnTo>
                    <a:lnTo>
                      <a:pt x="1389" y="3021"/>
                    </a:lnTo>
                    <a:lnTo>
                      <a:pt x="1170" y="3288"/>
                    </a:lnTo>
                    <a:lnTo>
                      <a:pt x="975" y="3581"/>
                    </a:lnTo>
                    <a:lnTo>
                      <a:pt x="804" y="3873"/>
                    </a:lnTo>
                    <a:lnTo>
                      <a:pt x="634" y="4190"/>
                    </a:lnTo>
                    <a:lnTo>
                      <a:pt x="488" y="4506"/>
                    </a:lnTo>
                    <a:lnTo>
                      <a:pt x="366" y="4823"/>
                    </a:lnTo>
                    <a:lnTo>
                      <a:pt x="244" y="5139"/>
                    </a:lnTo>
                    <a:lnTo>
                      <a:pt x="171" y="5480"/>
                    </a:lnTo>
                    <a:lnTo>
                      <a:pt x="98" y="5821"/>
                    </a:lnTo>
                    <a:lnTo>
                      <a:pt x="49" y="6162"/>
                    </a:lnTo>
                    <a:lnTo>
                      <a:pt x="1" y="6503"/>
                    </a:lnTo>
                    <a:lnTo>
                      <a:pt x="1" y="6869"/>
                    </a:lnTo>
                    <a:lnTo>
                      <a:pt x="1" y="6869"/>
                    </a:lnTo>
                    <a:lnTo>
                      <a:pt x="1" y="7234"/>
                    </a:lnTo>
                    <a:lnTo>
                      <a:pt x="49" y="7624"/>
                    </a:lnTo>
                    <a:lnTo>
                      <a:pt x="98" y="7989"/>
                    </a:lnTo>
                    <a:lnTo>
                      <a:pt x="196" y="8330"/>
                    </a:lnTo>
                    <a:lnTo>
                      <a:pt x="293" y="8695"/>
                    </a:lnTo>
                    <a:lnTo>
                      <a:pt x="415" y="9036"/>
                    </a:lnTo>
                    <a:lnTo>
                      <a:pt x="561" y="9377"/>
                    </a:lnTo>
                    <a:lnTo>
                      <a:pt x="731" y="9718"/>
                    </a:lnTo>
                    <a:lnTo>
                      <a:pt x="902" y="10035"/>
                    </a:lnTo>
                    <a:lnTo>
                      <a:pt x="1097" y="10327"/>
                    </a:lnTo>
                    <a:lnTo>
                      <a:pt x="1340" y="10644"/>
                    </a:lnTo>
                    <a:lnTo>
                      <a:pt x="1559" y="10936"/>
                    </a:lnTo>
                    <a:lnTo>
                      <a:pt x="1827" y="11204"/>
                    </a:lnTo>
                    <a:lnTo>
                      <a:pt x="2095" y="11472"/>
                    </a:lnTo>
                    <a:lnTo>
                      <a:pt x="2387" y="11740"/>
                    </a:lnTo>
                    <a:lnTo>
                      <a:pt x="2680" y="11983"/>
                    </a:lnTo>
                    <a:lnTo>
                      <a:pt x="2680" y="11983"/>
                    </a:lnTo>
                    <a:lnTo>
                      <a:pt x="2485" y="12349"/>
                    </a:lnTo>
                    <a:lnTo>
                      <a:pt x="2266" y="12714"/>
                    </a:lnTo>
                    <a:lnTo>
                      <a:pt x="2022" y="13104"/>
                    </a:lnTo>
                    <a:lnTo>
                      <a:pt x="1706" y="13469"/>
                    </a:lnTo>
                    <a:lnTo>
                      <a:pt x="1365" y="13834"/>
                    </a:lnTo>
                    <a:lnTo>
                      <a:pt x="1170" y="14005"/>
                    </a:lnTo>
                    <a:lnTo>
                      <a:pt x="951" y="14151"/>
                    </a:lnTo>
                    <a:lnTo>
                      <a:pt x="731" y="14297"/>
                    </a:lnTo>
                    <a:lnTo>
                      <a:pt x="512" y="14443"/>
                    </a:lnTo>
                    <a:lnTo>
                      <a:pt x="269" y="14540"/>
                    </a:lnTo>
                    <a:lnTo>
                      <a:pt x="1" y="14662"/>
                    </a:lnTo>
                    <a:lnTo>
                      <a:pt x="1" y="14662"/>
                    </a:lnTo>
                    <a:lnTo>
                      <a:pt x="122" y="14662"/>
                    </a:lnTo>
                    <a:lnTo>
                      <a:pt x="488" y="14711"/>
                    </a:lnTo>
                    <a:lnTo>
                      <a:pt x="1024" y="14711"/>
                    </a:lnTo>
                    <a:lnTo>
                      <a:pt x="1365" y="14711"/>
                    </a:lnTo>
                    <a:lnTo>
                      <a:pt x="1706" y="14687"/>
                    </a:lnTo>
                    <a:lnTo>
                      <a:pt x="2095" y="14614"/>
                    </a:lnTo>
                    <a:lnTo>
                      <a:pt x="2485" y="14540"/>
                    </a:lnTo>
                    <a:lnTo>
                      <a:pt x="2899" y="14419"/>
                    </a:lnTo>
                    <a:lnTo>
                      <a:pt x="3313" y="14273"/>
                    </a:lnTo>
                    <a:lnTo>
                      <a:pt x="3751" y="14078"/>
                    </a:lnTo>
                    <a:lnTo>
                      <a:pt x="4165" y="13834"/>
                    </a:lnTo>
                    <a:lnTo>
                      <a:pt x="4579" y="13566"/>
                    </a:lnTo>
                    <a:lnTo>
                      <a:pt x="4969" y="13201"/>
                    </a:lnTo>
                    <a:lnTo>
                      <a:pt x="4969" y="13201"/>
                    </a:lnTo>
                    <a:lnTo>
                      <a:pt x="5334" y="13323"/>
                    </a:lnTo>
                    <a:lnTo>
                      <a:pt x="5700" y="13444"/>
                    </a:lnTo>
                    <a:lnTo>
                      <a:pt x="6089" y="13518"/>
                    </a:lnTo>
                    <a:lnTo>
                      <a:pt x="6479" y="13591"/>
                    </a:lnTo>
                    <a:lnTo>
                      <a:pt x="6869" y="13664"/>
                    </a:lnTo>
                    <a:lnTo>
                      <a:pt x="7258" y="13712"/>
                    </a:lnTo>
                    <a:lnTo>
                      <a:pt x="7672" y="13737"/>
                    </a:lnTo>
                    <a:lnTo>
                      <a:pt x="8087" y="13737"/>
                    </a:lnTo>
                    <a:lnTo>
                      <a:pt x="8087" y="13737"/>
                    </a:lnTo>
                    <a:lnTo>
                      <a:pt x="8501" y="13737"/>
                    </a:lnTo>
                    <a:lnTo>
                      <a:pt x="8915" y="13712"/>
                    </a:lnTo>
                    <a:lnTo>
                      <a:pt x="9329" y="13664"/>
                    </a:lnTo>
                    <a:lnTo>
                      <a:pt x="9718" y="13591"/>
                    </a:lnTo>
                    <a:lnTo>
                      <a:pt x="10108" y="13518"/>
                    </a:lnTo>
                    <a:lnTo>
                      <a:pt x="10498" y="13420"/>
                    </a:lnTo>
                    <a:lnTo>
                      <a:pt x="10863" y="13323"/>
                    </a:lnTo>
                    <a:lnTo>
                      <a:pt x="11228" y="13201"/>
                    </a:lnTo>
                    <a:lnTo>
                      <a:pt x="11594" y="13055"/>
                    </a:lnTo>
                    <a:lnTo>
                      <a:pt x="11935" y="12909"/>
                    </a:lnTo>
                    <a:lnTo>
                      <a:pt x="12276" y="12738"/>
                    </a:lnTo>
                    <a:lnTo>
                      <a:pt x="12617" y="12568"/>
                    </a:lnTo>
                    <a:lnTo>
                      <a:pt x="12933" y="12373"/>
                    </a:lnTo>
                    <a:lnTo>
                      <a:pt x="13225" y="12178"/>
                    </a:lnTo>
                    <a:lnTo>
                      <a:pt x="13518" y="11959"/>
                    </a:lnTo>
                    <a:lnTo>
                      <a:pt x="13810" y="11715"/>
                    </a:lnTo>
                    <a:lnTo>
                      <a:pt x="14078" y="11496"/>
                    </a:lnTo>
                    <a:lnTo>
                      <a:pt x="14321" y="11228"/>
                    </a:lnTo>
                    <a:lnTo>
                      <a:pt x="14565" y="10985"/>
                    </a:lnTo>
                    <a:lnTo>
                      <a:pt x="14784" y="10717"/>
                    </a:lnTo>
                    <a:lnTo>
                      <a:pt x="15003" y="10424"/>
                    </a:lnTo>
                    <a:lnTo>
                      <a:pt x="15198" y="10132"/>
                    </a:lnTo>
                    <a:lnTo>
                      <a:pt x="15369" y="9840"/>
                    </a:lnTo>
                    <a:lnTo>
                      <a:pt x="15539" y="9548"/>
                    </a:lnTo>
                    <a:lnTo>
                      <a:pt x="15685" y="9231"/>
                    </a:lnTo>
                    <a:lnTo>
                      <a:pt x="15807" y="8914"/>
                    </a:lnTo>
                    <a:lnTo>
                      <a:pt x="15929" y="8574"/>
                    </a:lnTo>
                    <a:lnTo>
                      <a:pt x="16002" y="8257"/>
                    </a:lnTo>
                    <a:lnTo>
                      <a:pt x="16075" y="7916"/>
                    </a:lnTo>
                    <a:lnTo>
                      <a:pt x="16124" y="7575"/>
                    </a:lnTo>
                    <a:lnTo>
                      <a:pt x="16172" y="7210"/>
                    </a:lnTo>
                    <a:lnTo>
                      <a:pt x="16172" y="6869"/>
                    </a:lnTo>
                    <a:lnTo>
                      <a:pt x="16172" y="6869"/>
                    </a:lnTo>
                    <a:lnTo>
                      <a:pt x="16172" y="6503"/>
                    </a:lnTo>
                    <a:lnTo>
                      <a:pt x="16124" y="6162"/>
                    </a:lnTo>
                    <a:lnTo>
                      <a:pt x="16075" y="5821"/>
                    </a:lnTo>
                    <a:lnTo>
                      <a:pt x="16002" y="5480"/>
                    </a:lnTo>
                    <a:lnTo>
                      <a:pt x="15929" y="5139"/>
                    </a:lnTo>
                    <a:lnTo>
                      <a:pt x="15807" y="4823"/>
                    </a:lnTo>
                    <a:lnTo>
                      <a:pt x="15685" y="4506"/>
                    </a:lnTo>
                    <a:lnTo>
                      <a:pt x="15539" y="4190"/>
                    </a:lnTo>
                    <a:lnTo>
                      <a:pt x="15369" y="3873"/>
                    </a:lnTo>
                    <a:lnTo>
                      <a:pt x="15198" y="3581"/>
                    </a:lnTo>
                    <a:lnTo>
                      <a:pt x="15003" y="3288"/>
                    </a:lnTo>
                    <a:lnTo>
                      <a:pt x="14784" y="3021"/>
                    </a:lnTo>
                    <a:lnTo>
                      <a:pt x="14565" y="2753"/>
                    </a:lnTo>
                    <a:lnTo>
                      <a:pt x="14321" y="2485"/>
                    </a:lnTo>
                    <a:lnTo>
                      <a:pt x="14078" y="2241"/>
                    </a:lnTo>
                    <a:lnTo>
                      <a:pt x="13810" y="1998"/>
                    </a:lnTo>
                    <a:lnTo>
                      <a:pt x="13518" y="1778"/>
                    </a:lnTo>
                    <a:lnTo>
                      <a:pt x="13225" y="1559"/>
                    </a:lnTo>
                    <a:lnTo>
                      <a:pt x="12933" y="1364"/>
                    </a:lnTo>
                    <a:lnTo>
                      <a:pt x="12617" y="1170"/>
                    </a:lnTo>
                    <a:lnTo>
                      <a:pt x="12276" y="975"/>
                    </a:lnTo>
                    <a:lnTo>
                      <a:pt x="11935" y="829"/>
                    </a:lnTo>
                    <a:lnTo>
                      <a:pt x="11594" y="658"/>
                    </a:lnTo>
                    <a:lnTo>
                      <a:pt x="11228" y="536"/>
                    </a:lnTo>
                    <a:lnTo>
                      <a:pt x="10863" y="415"/>
                    </a:lnTo>
                    <a:lnTo>
                      <a:pt x="10498" y="293"/>
                    </a:lnTo>
                    <a:lnTo>
                      <a:pt x="10108" y="195"/>
                    </a:lnTo>
                    <a:lnTo>
                      <a:pt x="9718" y="122"/>
                    </a:lnTo>
                    <a:lnTo>
                      <a:pt x="9329" y="74"/>
                    </a:lnTo>
                    <a:lnTo>
                      <a:pt x="8915" y="25"/>
                    </a:lnTo>
                    <a:lnTo>
                      <a:pt x="8501" y="1"/>
                    </a:lnTo>
                    <a:lnTo>
                      <a:pt x="8087" y="1"/>
                    </a:lnTo>
                    <a:lnTo>
                      <a:pt x="8087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39" name="Google Shape;939;p5"/>
              <p:cNvGrpSpPr/>
              <p:nvPr/>
            </p:nvGrpSpPr>
            <p:grpSpPr>
              <a:xfrm>
                <a:off x="-217232" y="870775"/>
                <a:ext cx="391001" cy="264085"/>
                <a:chOff x="564675" y="1700625"/>
                <a:chExt cx="465200" cy="314200"/>
              </a:xfrm>
            </p:grpSpPr>
            <p:sp>
              <p:nvSpPr>
                <p:cNvPr id="940" name="Google Shape;940;p5"/>
                <p:cNvSpPr/>
                <p:nvPr/>
              </p:nvSpPr>
              <p:spPr>
                <a:xfrm>
                  <a:off x="564675" y="1700625"/>
                  <a:ext cx="465200" cy="2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08" h="1170" fill="none" extrusionOk="0">
                      <a:moveTo>
                        <a:pt x="18608" y="1170"/>
                      </a:moveTo>
                      <a:lnTo>
                        <a:pt x="18608" y="488"/>
                      </a:lnTo>
                      <a:lnTo>
                        <a:pt x="18608" y="488"/>
                      </a:lnTo>
                      <a:lnTo>
                        <a:pt x="18608" y="390"/>
                      </a:lnTo>
                      <a:lnTo>
                        <a:pt x="18559" y="293"/>
                      </a:lnTo>
                      <a:lnTo>
                        <a:pt x="18535" y="220"/>
                      </a:lnTo>
                      <a:lnTo>
                        <a:pt x="18462" y="147"/>
                      </a:lnTo>
                      <a:lnTo>
                        <a:pt x="18389" y="74"/>
                      </a:lnTo>
                      <a:lnTo>
                        <a:pt x="18316" y="49"/>
                      </a:lnTo>
                      <a:lnTo>
                        <a:pt x="18218" y="1"/>
                      </a:lnTo>
                      <a:lnTo>
                        <a:pt x="18121" y="1"/>
                      </a:lnTo>
                      <a:lnTo>
                        <a:pt x="488" y="1"/>
                      </a:lnTo>
                      <a:lnTo>
                        <a:pt x="488" y="1"/>
                      </a:lnTo>
                      <a:lnTo>
                        <a:pt x="390" y="1"/>
                      </a:lnTo>
                      <a:lnTo>
                        <a:pt x="293" y="49"/>
                      </a:lnTo>
                      <a:lnTo>
                        <a:pt x="220" y="74"/>
                      </a:lnTo>
                      <a:lnTo>
                        <a:pt x="147" y="147"/>
                      </a:lnTo>
                      <a:lnTo>
                        <a:pt x="74" y="220"/>
                      </a:lnTo>
                      <a:lnTo>
                        <a:pt x="49" y="293"/>
                      </a:lnTo>
                      <a:lnTo>
                        <a:pt x="1" y="390"/>
                      </a:lnTo>
                      <a:lnTo>
                        <a:pt x="1" y="488"/>
                      </a:lnTo>
                      <a:lnTo>
                        <a:pt x="1" y="117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" name="Google Shape;941;p5"/>
                <p:cNvSpPr/>
                <p:nvPr/>
              </p:nvSpPr>
              <p:spPr>
                <a:xfrm>
                  <a:off x="564675" y="1732300"/>
                  <a:ext cx="465200" cy="27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08" h="10887" fill="none" extrusionOk="0">
                      <a:moveTo>
                        <a:pt x="13493" y="7209"/>
                      </a:moveTo>
                      <a:lnTo>
                        <a:pt x="18608" y="10887"/>
                      </a:lnTo>
                      <a:lnTo>
                        <a:pt x="18608" y="10887"/>
                      </a:lnTo>
                      <a:lnTo>
                        <a:pt x="18608" y="10814"/>
                      </a:lnTo>
                      <a:lnTo>
                        <a:pt x="18608" y="0"/>
                      </a:lnTo>
                      <a:lnTo>
                        <a:pt x="9450" y="6625"/>
                      </a:lnTo>
                      <a:lnTo>
                        <a:pt x="9450" y="6625"/>
                      </a:lnTo>
                      <a:lnTo>
                        <a:pt x="9377" y="6673"/>
                      </a:lnTo>
                      <a:lnTo>
                        <a:pt x="9304" y="6673"/>
                      </a:lnTo>
                      <a:lnTo>
                        <a:pt x="9304" y="6673"/>
                      </a:lnTo>
                      <a:lnTo>
                        <a:pt x="9231" y="6673"/>
                      </a:lnTo>
                      <a:lnTo>
                        <a:pt x="9158" y="6625"/>
                      </a:lnTo>
                      <a:lnTo>
                        <a:pt x="1" y="0"/>
                      </a:lnTo>
                      <a:lnTo>
                        <a:pt x="1" y="10814"/>
                      </a:lnTo>
                      <a:lnTo>
                        <a:pt x="1" y="10814"/>
                      </a:lnTo>
                      <a:lnTo>
                        <a:pt x="1" y="10887"/>
                      </a:lnTo>
                      <a:lnTo>
                        <a:pt x="5115" y="720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" name="Google Shape;942;p5"/>
                <p:cNvSpPr/>
                <p:nvPr/>
              </p:nvSpPr>
              <p:spPr>
                <a:xfrm>
                  <a:off x="572600" y="2014200"/>
                  <a:ext cx="449375" cy="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75" h="25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98" y="25"/>
                      </a:lnTo>
                      <a:lnTo>
                        <a:pt x="171" y="25"/>
                      </a:lnTo>
                      <a:lnTo>
                        <a:pt x="17804" y="25"/>
                      </a:lnTo>
                      <a:lnTo>
                        <a:pt x="17804" y="25"/>
                      </a:lnTo>
                      <a:lnTo>
                        <a:pt x="17877" y="25"/>
                      </a:lnTo>
                      <a:lnTo>
                        <a:pt x="17974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43" name="Google Shape;943;p5"/>
              <p:cNvGrpSpPr/>
              <p:nvPr/>
            </p:nvGrpSpPr>
            <p:grpSpPr>
              <a:xfrm>
                <a:off x="1465987" y="814472"/>
                <a:ext cx="359272" cy="376691"/>
                <a:chOff x="5961125" y="1623900"/>
                <a:chExt cx="427450" cy="448175"/>
              </a:xfrm>
            </p:grpSpPr>
            <p:sp>
              <p:nvSpPr>
                <p:cNvPr id="944" name="Google Shape;944;p5"/>
                <p:cNvSpPr/>
                <p:nvPr/>
              </p:nvSpPr>
              <p:spPr>
                <a:xfrm>
                  <a:off x="5961125" y="1678700"/>
                  <a:ext cx="376925" cy="37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77" h="15077" fill="none" extrusionOk="0">
                      <a:moveTo>
                        <a:pt x="11813" y="1340"/>
                      </a:moveTo>
                      <a:lnTo>
                        <a:pt x="11813" y="1340"/>
                      </a:lnTo>
                      <a:lnTo>
                        <a:pt x="11350" y="1024"/>
                      </a:lnTo>
                      <a:lnTo>
                        <a:pt x="10863" y="780"/>
                      </a:lnTo>
                      <a:lnTo>
                        <a:pt x="10351" y="537"/>
                      </a:lnTo>
                      <a:lnTo>
                        <a:pt x="9816" y="342"/>
                      </a:lnTo>
                      <a:lnTo>
                        <a:pt x="9280" y="196"/>
                      </a:lnTo>
                      <a:lnTo>
                        <a:pt x="8720" y="98"/>
                      </a:lnTo>
                      <a:lnTo>
                        <a:pt x="8135" y="25"/>
                      </a:lnTo>
                      <a:lnTo>
                        <a:pt x="7551" y="1"/>
                      </a:lnTo>
                      <a:lnTo>
                        <a:pt x="7551" y="1"/>
                      </a:lnTo>
                      <a:lnTo>
                        <a:pt x="7161" y="1"/>
                      </a:lnTo>
                      <a:lnTo>
                        <a:pt x="6771" y="50"/>
                      </a:lnTo>
                      <a:lnTo>
                        <a:pt x="6406" y="98"/>
                      </a:lnTo>
                      <a:lnTo>
                        <a:pt x="6041" y="147"/>
                      </a:lnTo>
                      <a:lnTo>
                        <a:pt x="5675" y="244"/>
                      </a:lnTo>
                      <a:lnTo>
                        <a:pt x="5310" y="342"/>
                      </a:lnTo>
                      <a:lnTo>
                        <a:pt x="4969" y="464"/>
                      </a:lnTo>
                      <a:lnTo>
                        <a:pt x="4628" y="585"/>
                      </a:lnTo>
                      <a:lnTo>
                        <a:pt x="4287" y="731"/>
                      </a:lnTo>
                      <a:lnTo>
                        <a:pt x="3970" y="902"/>
                      </a:lnTo>
                      <a:lnTo>
                        <a:pt x="3654" y="1097"/>
                      </a:lnTo>
                      <a:lnTo>
                        <a:pt x="3337" y="1292"/>
                      </a:lnTo>
                      <a:lnTo>
                        <a:pt x="3045" y="1486"/>
                      </a:lnTo>
                      <a:lnTo>
                        <a:pt x="2753" y="1730"/>
                      </a:lnTo>
                      <a:lnTo>
                        <a:pt x="2485" y="1949"/>
                      </a:lnTo>
                      <a:lnTo>
                        <a:pt x="2217" y="2217"/>
                      </a:lnTo>
                      <a:lnTo>
                        <a:pt x="1973" y="2461"/>
                      </a:lnTo>
                      <a:lnTo>
                        <a:pt x="1730" y="2753"/>
                      </a:lnTo>
                      <a:lnTo>
                        <a:pt x="1510" y="3021"/>
                      </a:lnTo>
                      <a:lnTo>
                        <a:pt x="1291" y="3313"/>
                      </a:lnTo>
                      <a:lnTo>
                        <a:pt x="1096" y="3630"/>
                      </a:lnTo>
                      <a:lnTo>
                        <a:pt x="926" y="3946"/>
                      </a:lnTo>
                      <a:lnTo>
                        <a:pt x="755" y="4263"/>
                      </a:lnTo>
                      <a:lnTo>
                        <a:pt x="609" y="4604"/>
                      </a:lnTo>
                      <a:lnTo>
                        <a:pt x="463" y="4945"/>
                      </a:lnTo>
                      <a:lnTo>
                        <a:pt x="341" y="5286"/>
                      </a:lnTo>
                      <a:lnTo>
                        <a:pt x="244" y="5651"/>
                      </a:lnTo>
                      <a:lnTo>
                        <a:pt x="171" y="6016"/>
                      </a:lnTo>
                      <a:lnTo>
                        <a:pt x="98" y="6382"/>
                      </a:lnTo>
                      <a:lnTo>
                        <a:pt x="49" y="6771"/>
                      </a:lnTo>
                      <a:lnTo>
                        <a:pt x="25" y="7137"/>
                      </a:lnTo>
                      <a:lnTo>
                        <a:pt x="0" y="7526"/>
                      </a:lnTo>
                      <a:lnTo>
                        <a:pt x="0" y="7526"/>
                      </a:lnTo>
                      <a:lnTo>
                        <a:pt x="25" y="7916"/>
                      </a:lnTo>
                      <a:lnTo>
                        <a:pt x="49" y="8306"/>
                      </a:lnTo>
                      <a:lnTo>
                        <a:pt x="98" y="8671"/>
                      </a:lnTo>
                      <a:lnTo>
                        <a:pt x="171" y="9061"/>
                      </a:lnTo>
                      <a:lnTo>
                        <a:pt x="244" y="9426"/>
                      </a:lnTo>
                      <a:lnTo>
                        <a:pt x="341" y="9767"/>
                      </a:lnTo>
                      <a:lnTo>
                        <a:pt x="463" y="10132"/>
                      </a:lnTo>
                      <a:lnTo>
                        <a:pt x="609" y="10473"/>
                      </a:lnTo>
                      <a:lnTo>
                        <a:pt x="755" y="10790"/>
                      </a:lnTo>
                      <a:lnTo>
                        <a:pt x="926" y="11131"/>
                      </a:lnTo>
                      <a:lnTo>
                        <a:pt x="1096" y="11448"/>
                      </a:lnTo>
                      <a:lnTo>
                        <a:pt x="1291" y="11740"/>
                      </a:lnTo>
                      <a:lnTo>
                        <a:pt x="1510" y="12032"/>
                      </a:lnTo>
                      <a:lnTo>
                        <a:pt x="1730" y="12324"/>
                      </a:lnTo>
                      <a:lnTo>
                        <a:pt x="1973" y="12592"/>
                      </a:lnTo>
                      <a:lnTo>
                        <a:pt x="2217" y="12860"/>
                      </a:lnTo>
                      <a:lnTo>
                        <a:pt x="2485" y="13104"/>
                      </a:lnTo>
                      <a:lnTo>
                        <a:pt x="2753" y="13347"/>
                      </a:lnTo>
                      <a:lnTo>
                        <a:pt x="3045" y="13567"/>
                      </a:lnTo>
                      <a:lnTo>
                        <a:pt x="3337" y="13786"/>
                      </a:lnTo>
                      <a:lnTo>
                        <a:pt x="3654" y="13981"/>
                      </a:lnTo>
                      <a:lnTo>
                        <a:pt x="3970" y="14151"/>
                      </a:lnTo>
                      <a:lnTo>
                        <a:pt x="4287" y="14322"/>
                      </a:lnTo>
                      <a:lnTo>
                        <a:pt x="4628" y="14468"/>
                      </a:lnTo>
                      <a:lnTo>
                        <a:pt x="4969" y="14614"/>
                      </a:lnTo>
                      <a:lnTo>
                        <a:pt x="5310" y="14736"/>
                      </a:lnTo>
                      <a:lnTo>
                        <a:pt x="5675" y="14833"/>
                      </a:lnTo>
                      <a:lnTo>
                        <a:pt x="6041" y="14906"/>
                      </a:lnTo>
                      <a:lnTo>
                        <a:pt x="6406" y="14979"/>
                      </a:lnTo>
                      <a:lnTo>
                        <a:pt x="6771" y="15028"/>
                      </a:lnTo>
                      <a:lnTo>
                        <a:pt x="7161" y="15052"/>
                      </a:lnTo>
                      <a:lnTo>
                        <a:pt x="7551" y="15077"/>
                      </a:lnTo>
                      <a:lnTo>
                        <a:pt x="7551" y="15077"/>
                      </a:lnTo>
                      <a:lnTo>
                        <a:pt x="7940" y="15052"/>
                      </a:lnTo>
                      <a:lnTo>
                        <a:pt x="8306" y="15028"/>
                      </a:lnTo>
                      <a:lnTo>
                        <a:pt x="8695" y="14979"/>
                      </a:lnTo>
                      <a:lnTo>
                        <a:pt x="9061" y="14906"/>
                      </a:lnTo>
                      <a:lnTo>
                        <a:pt x="9426" y="14833"/>
                      </a:lnTo>
                      <a:lnTo>
                        <a:pt x="9791" y="14736"/>
                      </a:lnTo>
                      <a:lnTo>
                        <a:pt x="10132" y="14614"/>
                      </a:lnTo>
                      <a:lnTo>
                        <a:pt x="10473" y="14468"/>
                      </a:lnTo>
                      <a:lnTo>
                        <a:pt x="10814" y="14322"/>
                      </a:lnTo>
                      <a:lnTo>
                        <a:pt x="11131" y="14151"/>
                      </a:lnTo>
                      <a:lnTo>
                        <a:pt x="11447" y="13981"/>
                      </a:lnTo>
                      <a:lnTo>
                        <a:pt x="11764" y="13786"/>
                      </a:lnTo>
                      <a:lnTo>
                        <a:pt x="12056" y="13567"/>
                      </a:lnTo>
                      <a:lnTo>
                        <a:pt x="12348" y="13347"/>
                      </a:lnTo>
                      <a:lnTo>
                        <a:pt x="12616" y="13104"/>
                      </a:lnTo>
                      <a:lnTo>
                        <a:pt x="12884" y="12860"/>
                      </a:lnTo>
                      <a:lnTo>
                        <a:pt x="13128" y="12592"/>
                      </a:lnTo>
                      <a:lnTo>
                        <a:pt x="13371" y="12324"/>
                      </a:lnTo>
                      <a:lnTo>
                        <a:pt x="13591" y="12032"/>
                      </a:lnTo>
                      <a:lnTo>
                        <a:pt x="13785" y="11740"/>
                      </a:lnTo>
                      <a:lnTo>
                        <a:pt x="13980" y="11448"/>
                      </a:lnTo>
                      <a:lnTo>
                        <a:pt x="14175" y="11131"/>
                      </a:lnTo>
                      <a:lnTo>
                        <a:pt x="14346" y="10790"/>
                      </a:lnTo>
                      <a:lnTo>
                        <a:pt x="14492" y="10473"/>
                      </a:lnTo>
                      <a:lnTo>
                        <a:pt x="14613" y="10132"/>
                      </a:lnTo>
                      <a:lnTo>
                        <a:pt x="14735" y="9767"/>
                      </a:lnTo>
                      <a:lnTo>
                        <a:pt x="14857" y="9426"/>
                      </a:lnTo>
                      <a:lnTo>
                        <a:pt x="14930" y="9061"/>
                      </a:lnTo>
                      <a:lnTo>
                        <a:pt x="15003" y="8671"/>
                      </a:lnTo>
                      <a:lnTo>
                        <a:pt x="15052" y="8306"/>
                      </a:lnTo>
                      <a:lnTo>
                        <a:pt x="15076" y="7916"/>
                      </a:lnTo>
                      <a:lnTo>
                        <a:pt x="15076" y="7526"/>
                      </a:lnTo>
                      <a:lnTo>
                        <a:pt x="15076" y="7526"/>
                      </a:lnTo>
                      <a:lnTo>
                        <a:pt x="15052" y="6918"/>
                      </a:lnTo>
                      <a:lnTo>
                        <a:pt x="14979" y="6309"/>
                      </a:lnTo>
                      <a:lnTo>
                        <a:pt x="14857" y="5724"/>
                      </a:lnTo>
                      <a:lnTo>
                        <a:pt x="14687" y="5164"/>
                      </a:lnTo>
                      <a:lnTo>
                        <a:pt x="14492" y="4604"/>
                      </a:lnTo>
                      <a:lnTo>
                        <a:pt x="14248" y="4068"/>
                      </a:lnTo>
                      <a:lnTo>
                        <a:pt x="13956" y="3581"/>
                      </a:lnTo>
                      <a:lnTo>
                        <a:pt x="13615" y="309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" name="Google Shape;945;p5"/>
                <p:cNvSpPr/>
                <p:nvPr/>
              </p:nvSpPr>
              <p:spPr>
                <a:xfrm>
                  <a:off x="6009825" y="1727425"/>
                  <a:ext cx="279500" cy="27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0" h="11180" fill="none" extrusionOk="0">
                      <a:moveTo>
                        <a:pt x="10181" y="2387"/>
                      </a:moveTo>
                      <a:lnTo>
                        <a:pt x="10181" y="2387"/>
                      </a:lnTo>
                      <a:lnTo>
                        <a:pt x="10400" y="2728"/>
                      </a:lnTo>
                      <a:lnTo>
                        <a:pt x="10595" y="3093"/>
                      </a:lnTo>
                      <a:lnTo>
                        <a:pt x="10766" y="3483"/>
                      </a:lnTo>
                      <a:lnTo>
                        <a:pt x="10912" y="3873"/>
                      </a:lnTo>
                      <a:lnTo>
                        <a:pt x="11034" y="4287"/>
                      </a:lnTo>
                      <a:lnTo>
                        <a:pt x="11107" y="4701"/>
                      </a:lnTo>
                      <a:lnTo>
                        <a:pt x="11180" y="5139"/>
                      </a:lnTo>
                      <a:lnTo>
                        <a:pt x="11180" y="5577"/>
                      </a:lnTo>
                      <a:lnTo>
                        <a:pt x="11180" y="5577"/>
                      </a:lnTo>
                      <a:lnTo>
                        <a:pt x="11155" y="6162"/>
                      </a:lnTo>
                      <a:lnTo>
                        <a:pt x="11082" y="6722"/>
                      </a:lnTo>
                      <a:lnTo>
                        <a:pt x="10936" y="7234"/>
                      </a:lnTo>
                      <a:lnTo>
                        <a:pt x="10741" y="7769"/>
                      </a:lnTo>
                      <a:lnTo>
                        <a:pt x="10522" y="8257"/>
                      </a:lnTo>
                      <a:lnTo>
                        <a:pt x="10230" y="8695"/>
                      </a:lnTo>
                      <a:lnTo>
                        <a:pt x="9913" y="9133"/>
                      </a:lnTo>
                      <a:lnTo>
                        <a:pt x="9548" y="9523"/>
                      </a:lnTo>
                      <a:lnTo>
                        <a:pt x="9158" y="9888"/>
                      </a:lnTo>
                      <a:lnTo>
                        <a:pt x="8720" y="10205"/>
                      </a:lnTo>
                      <a:lnTo>
                        <a:pt x="8257" y="10497"/>
                      </a:lnTo>
                      <a:lnTo>
                        <a:pt x="7770" y="10741"/>
                      </a:lnTo>
                      <a:lnTo>
                        <a:pt x="7259" y="10911"/>
                      </a:lnTo>
                      <a:lnTo>
                        <a:pt x="6723" y="11057"/>
                      </a:lnTo>
                      <a:lnTo>
                        <a:pt x="6163" y="11155"/>
                      </a:lnTo>
                      <a:lnTo>
                        <a:pt x="5603" y="11179"/>
                      </a:lnTo>
                      <a:lnTo>
                        <a:pt x="5603" y="11179"/>
                      </a:lnTo>
                      <a:lnTo>
                        <a:pt x="5018" y="11155"/>
                      </a:lnTo>
                      <a:lnTo>
                        <a:pt x="4482" y="11057"/>
                      </a:lnTo>
                      <a:lnTo>
                        <a:pt x="3946" y="10911"/>
                      </a:lnTo>
                      <a:lnTo>
                        <a:pt x="3435" y="10741"/>
                      </a:lnTo>
                      <a:lnTo>
                        <a:pt x="2948" y="10497"/>
                      </a:lnTo>
                      <a:lnTo>
                        <a:pt x="2485" y="10205"/>
                      </a:lnTo>
                      <a:lnTo>
                        <a:pt x="2047" y="9888"/>
                      </a:lnTo>
                      <a:lnTo>
                        <a:pt x="1657" y="9523"/>
                      </a:lnTo>
                      <a:lnTo>
                        <a:pt x="1292" y="9133"/>
                      </a:lnTo>
                      <a:lnTo>
                        <a:pt x="975" y="8695"/>
                      </a:lnTo>
                      <a:lnTo>
                        <a:pt x="683" y="8257"/>
                      </a:lnTo>
                      <a:lnTo>
                        <a:pt x="464" y="7769"/>
                      </a:lnTo>
                      <a:lnTo>
                        <a:pt x="269" y="7234"/>
                      </a:lnTo>
                      <a:lnTo>
                        <a:pt x="123" y="6722"/>
                      </a:lnTo>
                      <a:lnTo>
                        <a:pt x="50" y="6162"/>
                      </a:lnTo>
                      <a:lnTo>
                        <a:pt x="1" y="5577"/>
                      </a:lnTo>
                      <a:lnTo>
                        <a:pt x="1" y="5577"/>
                      </a:lnTo>
                      <a:lnTo>
                        <a:pt x="50" y="5017"/>
                      </a:lnTo>
                      <a:lnTo>
                        <a:pt x="123" y="4457"/>
                      </a:lnTo>
                      <a:lnTo>
                        <a:pt x="269" y="3921"/>
                      </a:lnTo>
                      <a:lnTo>
                        <a:pt x="464" y="3410"/>
                      </a:lnTo>
                      <a:lnTo>
                        <a:pt x="683" y="2923"/>
                      </a:lnTo>
                      <a:lnTo>
                        <a:pt x="975" y="2460"/>
                      </a:lnTo>
                      <a:lnTo>
                        <a:pt x="1292" y="2046"/>
                      </a:lnTo>
                      <a:lnTo>
                        <a:pt x="1657" y="1632"/>
                      </a:lnTo>
                      <a:lnTo>
                        <a:pt x="2047" y="1267"/>
                      </a:lnTo>
                      <a:lnTo>
                        <a:pt x="2485" y="950"/>
                      </a:lnTo>
                      <a:lnTo>
                        <a:pt x="2948" y="682"/>
                      </a:lnTo>
                      <a:lnTo>
                        <a:pt x="3435" y="439"/>
                      </a:lnTo>
                      <a:lnTo>
                        <a:pt x="3946" y="244"/>
                      </a:lnTo>
                      <a:lnTo>
                        <a:pt x="4482" y="122"/>
                      </a:lnTo>
                      <a:lnTo>
                        <a:pt x="5018" y="25"/>
                      </a:lnTo>
                      <a:lnTo>
                        <a:pt x="5603" y="0"/>
                      </a:lnTo>
                      <a:lnTo>
                        <a:pt x="5603" y="0"/>
                      </a:lnTo>
                      <a:lnTo>
                        <a:pt x="6041" y="25"/>
                      </a:lnTo>
                      <a:lnTo>
                        <a:pt x="6479" y="73"/>
                      </a:lnTo>
                      <a:lnTo>
                        <a:pt x="6893" y="146"/>
                      </a:lnTo>
                      <a:lnTo>
                        <a:pt x="7307" y="268"/>
                      </a:lnTo>
                      <a:lnTo>
                        <a:pt x="7697" y="414"/>
                      </a:lnTo>
                      <a:lnTo>
                        <a:pt x="8087" y="585"/>
                      </a:lnTo>
                      <a:lnTo>
                        <a:pt x="8452" y="780"/>
                      </a:lnTo>
                      <a:lnTo>
                        <a:pt x="8793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" name="Google Shape;946;p5"/>
                <p:cNvSpPr/>
                <p:nvPr/>
              </p:nvSpPr>
              <p:spPr>
                <a:xfrm>
                  <a:off x="6107250" y="1824850"/>
                  <a:ext cx="84650" cy="8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6" h="3386" fill="none" extrusionOk="0">
                      <a:moveTo>
                        <a:pt x="3362" y="1388"/>
                      </a:moveTo>
                      <a:lnTo>
                        <a:pt x="3362" y="1388"/>
                      </a:lnTo>
                      <a:lnTo>
                        <a:pt x="3386" y="1680"/>
                      </a:lnTo>
                      <a:lnTo>
                        <a:pt x="3386" y="1680"/>
                      </a:lnTo>
                      <a:lnTo>
                        <a:pt x="3386" y="1851"/>
                      </a:lnTo>
                      <a:lnTo>
                        <a:pt x="3362" y="2021"/>
                      </a:lnTo>
                      <a:lnTo>
                        <a:pt x="3313" y="2192"/>
                      </a:lnTo>
                      <a:lnTo>
                        <a:pt x="3264" y="2338"/>
                      </a:lnTo>
                      <a:lnTo>
                        <a:pt x="3191" y="2484"/>
                      </a:lnTo>
                      <a:lnTo>
                        <a:pt x="3118" y="2630"/>
                      </a:lnTo>
                      <a:lnTo>
                        <a:pt x="3021" y="2776"/>
                      </a:lnTo>
                      <a:lnTo>
                        <a:pt x="2899" y="2898"/>
                      </a:lnTo>
                      <a:lnTo>
                        <a:pt x="2777" y="2996"/>
                      </a:lnTo>
                      <a:lnTo>
                        <a:pt x="2655" y="3093"/>
                      </a:lnTo>
                      <a:lnTo>
                        <a:pt x="2509" y="3191"/>
                      </a:lnTo>
                      <a:lnTo>
                        <a:pt x="2363" y="3239"/>
                      </a:lnTo>
                      <a:lnTo>
                        <a:pt x="2217" y="3312"/>
                      </a:lnTo>
                      <a:lnTo>
                        <a:pt x="2046" y="3337"/>
                      </a:lnTo>
                      <a:lnTo>
                        <a:pt x="1876" y="3385"/>
                      </a:lnTo>
                      <a:lnTo>
                        <a:pt x="1706" y="3385"/>
                      </a:lnTo>
                      <a:lnTo>
                        <a:pt x="1706" y="3385"/>
                      </a:lnTo>
                      <a:lnTo>
                        <a:pt x="1535" y="3385"/>
                      </a:lnTo>
                      <a:lnTo>
                        <a:pt x="1365" y="3337"/>
                      </a:lnTo>
                      <a:lnTo>
                        <a:pt x="1194" y="3312"/>
                      </a:lnTo>
                      <a:lnTo>
                        <a:pt x="1048" y="3239"/>
                      </a:lnTo>
                      <a:lnTo>
                        <a:pt x="902" y="3191"/>
                      </a:lnTo>
                      <a:lnTo>
                        <a:pt x="756" y="3093"/>
                      </a:lnTo>
                      <a:lnTo>
                        <a:pt x="634" y="2996"/>
                      </a:lnTo>
                      <a:lnTo>
                        <a:pt x="512" y="2898"/>
                      </a:lnTo>
                      <a:lnTo>
                        <a:pt x="390" y="2776"/>
                      </a:lnTo>
                      <a:lnTo>
                        <a:pt x="293" y="2630"/>
                      </a:lnTo>
                      <a:lnTo>
                        <a:pt x="220" y="2484"/>
                      </a:lnTo>
                      <a:lnTo>
                        <a:pt x="147" y="2338"/>
                      </a:lnTo>
                      <a:lnTo>
                        <a:pt x="74" y="2192"/>
                      </a:lnTo>
                      <a:lnTo>
                        <a:pt x="49" y="2021"/>
                      </a:lnTo>
                      <a:lnTo>
                        <a:pt x="25" y="1851"/>
                      </a:lnTo>
                      <a:lnTo>
                        <a:pt x="1" y="1680"/>
                      </a:lnTo>
                      <a:lnTo>
                        <a:pt x="1" y="1680"/>
                      </a:lnTo>
                      <a:lnTo>
                        <a:pt x="25" y="1510"/>
                      </a:lnTo>
                      <a:lnTo>
                        <a:pt x="49" y="1340"/>
                      </a:lnTo>
                      <a:lnTo>
                        <a:pt x="74" y="1193"/>
                      </a:lnTo>
                      <a:lnTo>
                        <a:pt x="147" y="1023"/>
                      </a:lnTo>
                      <a:lnTo>
                        <a:pt x="220" y="877"/>
                      </a:lnTo>
                      <a:lnTo>
                        <a:pt x="293" y="731"/>
                      </a:lnTo>
                      <a:lnTo>
                        <a:pt x="390" y="609"/>
                      </a:lnTo>
                      <a:lnTo>
                        <a:pt x="512" y="487"/>
                      </a:lnTo>
                      <a:lnTo>
                        <a:pt x="634" y="390"/>
                      </a:lnTo>
                      <a:lnTo>
                        <a:pt x="756" y="292"/>
                      </a:lnTo>
                      <a:lnTo>
                        <a:pt x="902" y="195"/>
                      </a:lnTo>
                      <a:lnTo>
                        <a:pt x="1048" y="122"/>
                      </a:lnTo>
                      <a:lnTo>
                        <a:pt x="1194" y="73"/>
                      </a:lnTo>
                      <a:lnTo>
                        <a:pt x="1365" y="24"/>
                      </a:lnTo>
                      <a:lnTo>
                        <a:pt x="1535" y="0"/>
                      </a:lnTo>
                      <a:lnTo>
                        <a:pt x="1706" y="0"/>
                      </a:lnTo>
                      <a:lnTo>
                        <a:pt x="1706" y="0"/>
                      </a:lnTo>
                      <a:lnTo>
                        <a:pt x="1998" y="2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" name="Google Shape;947;p5"/>
                <p:cNvSpPr/>
                <p:nvPr/>
              </p:nvSpPr>
              <p:spPr>
                <a:xfrm>
                  <a:off x="6058550" y="1776125"/>
                  <a:ext cx="182075" cy="18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83" h="7283" fill="none" extrusionOk="0">
                      <a:moveTo>
                        <a:pt x="5431" y="463"/>
                      </a:moveTo>
                      <a:lnTo>
                        <a:pt x="5431" y="463"/>
                      </a:lnTo>
                      <a:lnTo>
                        <a:pt x="5042" y="269"/>
                      </a:lnTo>
                      <a:lnTo>
                        <a:pt x="4823" y="195"/>
                      </a:lnTo>
                      <a:lnTo>
                        <a:pt x="4603" y="122"/>
                      </a:lnTo>
                      <a:lnTo>
                        <a:pt x="4360" y="74"/>
                      </a:lnTo>
                      <a:lnTo>
                        <a:pt x="4141" y="25"/>
                      </a:lnTo>
                      <a:lnTo>
                        <a:pt x="3897" y="1"/>
                      </a:lnTo>
                      <a:lnTo>
                        <a:pt x="3654" y="1"/>
                      </a:lnTo>
                      <a:lnTo>
                        <a:pt x="3654" y="1"/>
                      </a:lnTo>
                      <a:lnTo>
                        <a:pt x="3288" y="25"/>
                      </a:lnTo>
                      <a:lnTo>
                        <a:pt x="2923" y="74"/>
                      </a:lnTo>
                      <a:lnTo>
                        <a:pt x="2558" y="147"/>
                      </a:lnTo>
                      <a:lnTo>
                        <a:pt x="2241" y="293"/>
                      </a:lnTo>
                      <a:lnTo>
                        <a:pt x="1924" y="439"/>
                      </a:lnTo>
                      <a:lnTo>
                        <a:pt x="1608" y="609"/>
                      </a:lnTo>
                      <a:lnTo>
                        <a:pt x="1340" y="829"/>
                      </a:lnTo>
                      <a:lnTo>
                        <a:pt x="1072" y="1072"/>
                      </a:lnTo>
                      <a:lnTo>
                        <a:pt x="828" y="1316"/>
                      </a:lnTo>
                      <a:lnTo>
                        <a:pt x="633" y="1608"/>
                      </a:lnTo>
                      <a:lnTo>
                        <a:pt x="439" y="1900"/>
                      </a:lnTo>
                      <a:lnTo>
                        <a:pt x="293" y="2217"/>
                      </a:lnTo>
                      <a:lnTo>
                        <a:pt x="171" y="2558"/>
                      </a:lnTo>
                      <a:lnTo>
                        <a:pt x="73" y="2899"/>
                      </a:lnTo>
                      <a:lnTo>
                        <a:pt x="25" y="3264"/>
                      </a:lnTo>
                      <a:lnTo>
                        <a:pt x="0" y="3629"/>
                      </a:lnTo>
                      <a:lnTo>
                        <a:pt x="0" y="3629"/>
                      </a:lnTo>
                      <a:lnTo>
                        <a:pt x="25" y="4019"/>
                      </a:lnTo>
                      <a:lnTo>
                        <a:pt x="73" y="4360"/>
                      </a:lnTo>
                      <a:lnTo>
                        <a:pt x="171" y="4725"/>
                      </a:lnTo>
                      <a:lnTo>
                        <a:pt x="293" y="5066"/>
                      </a:lnTo>
                      <a:lnTo>
                        <a:pt x="439" y="5383"/>
                      </a:lnTo>
                      <a:lnTo>
                        <a:pt x="633" y="5675"/>
                      </a:lnTo>
                      <a:lnTo>
                        <a:pt x="828" y="5943"/>
                      </a:lnTo>
                      <a:lnTo>
                        <a:pt x="1072" y="6211"/>
                      </a:lnTo>
                      <a:lnTo>
                        <a:pt x="1340" y="6455"/>
                      </a:lnTo>
                      <a:lnTo>
                        <a:pt x="1608" y="6650"/>
                      </a:lnTo>
                      <a:lnTo>
                        <a:pt x="1924" y="6844"/>
                      </a:lnTo>
                      <a:lnTo>
                        <a:pt x="2241" y="6990"/>
                      </a:lnTo>
                      <a:lnTo>
                        <a:pt x="2558" y="7112"/>
                      </a:lnTo>
                      <a:lnTo>
                        <a:pt x="2923" y="7210"/>
                      </a:lnTo>
                      <a:lnTo>
                        <a:pt x="3288" y="7258"/>
                      </a:lnTo>
                      <a:lnTo>
                        <a:pt x="3654" y="7283"/>
                      </a:lnTo>
                      <a:lnTo>
                        <a:pt x="3654" y="7283"/>
                      </a:lnTo>
                      <a:lnTo>
                        <a:pt x="4019" y="7258"/>
                      </a:lnTo>
                      <a:lnTo>
                        <a:pt x="4384" y="7210"/>
                      </a:lnTo>
                      <a:lnTo>
                        <a:pt x="4725" y="7112"/>
                      </a:lnTo>
                      <a:lnTo>
                        <a:pt x="5066" y="6990"/>
                      </a:lnTo>
                      <a:lnTo>
                        <a:pt x="5383" y="6844"/>
                      </a:lnTo>
                      <a:lnTo>
                        <a:pt x="5675" y="6650"/>
                      </a:lnTo>
                      <a:lnTo>
                        <a:pt x="5967" y="6455"/>
                      </a:lnTo>
                      <a:lnTo>
                        <a:pt x="6235" y="6211"/>
                      </a:lnTo>
                      <a:lnTo>
                        <a:pt x="6454" y="5943"/>
                      </a:lnTo>
                      <a:lnTo>
                        <a:pt x="6674" y="5675"/>
                      </a:lnTo>
                      <a:lnTo>
                        <a:pt x="6844" y="5383"/>
                      </a:lnTo>
                      <a:lnTo>
                        <a:pt x="7014" y="5066"/>
                      </a:lnTo>
                      <a:lnTo>
                        <a:pt x="7136" y="4725"/>
                      </a:lnTo>
                      <a:lnTo>
                        <a:pt x="7209" y="4360"/>
                      </a:lnTo>
                      <a:lnTo>
                        <a:pt x="7282" y="4019"/>
                      </a:lnTo>
                      <a:lnTo>
                        <a:pt x="7282" y="3629"/>
                      </a:lnTo>
                      <a:lnTo>
                        <a:pt x="7282" y="3629"/>
                      </a:lnTo>
                      <a:lnTo>
                        <a:pt x="7282" y="3386"/>
                      </a:lnTo>
                      <a:lnTo>
                        <a:pt x="7258" y="3167"/>
                      </a:lnTo>
                      <a:lnTo>
                        <a:pt x="7234" y="2923"/>
                      </a:lnTo>
                      <a:lnTo>
                        <a:pt x="7161" y="2704"/>
                      </a:lnTo>
                      <a:lnTo>
                        <a:pt x="7112" y="2485"/>
                      </a:lnTo>
                      <a:lnTo>
                        <a:pt x="7014" y="2266"/>
                      </a:lnTo>
                      <a:lnTo>
                        <a:pt x="6820" y="1852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" name="Google Shape;948;p5"/>
                <p:cNvSpPr/>
                <p:nvPr/>
              </p:nvSpPr>
              <p:spPr>
                <a:xfrm>
                  <a:off x="5971475" y="2001400"/>
                  <a:ext cx="74925" cy="7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2827" fill="none" extrusionOk="0">
                      <a:moveTo>
                        <a:pt x="1462" y="1"/>
                      </a:moveTo>
                      <a:lnTo>
                        <a:pt x="293" y="1170"/>
                      </a:lnTo>
                      <a:lnTo>
                        <a:pt x="293" y="1170"/>
                      </a:lnTo>
                      <a:lnTo>
                        <a:pt x="171" y="1316"/>
                      </a:lnTo>
                      <a:lnTo>
                        <a:pt x="74" y="1487"/>
                      </a:lnTo>
                      <a:lnTo>
                        <a:pt x="25" y="1657"/>
                      </a:lnTo>
                      <a:lnTo>
                        <a:pt x="1" y="1852"/>
                      </a:lnTo>
                      <a:lnTo>
                        <a:pt x="25" y="2047"/>
                      </a:lnTo>
                      <a:lnTo>
                        <a:pt x="74" y="2217"/>
                      </a:lnTo>
                      <a:lnTo>
                        <a:pt x="171" y="2388"/>
                      </a:lnTo>
                      <a:lnTo>
                        <a:pt x="293" y="2534"/>
                      </a:lnTo>
                      <a:lnTo>
                        <a:pt x="293" y="2534"/>
                      </a:lnTo>
                      <a:lnTo>
                        <a:pt x="439" y="2656"/>
                      </a:lnTo>
                      <a:lnTo>
                        <a:pt x="609" y="2753"/>
                      </a:lnTo>
                      <a:lnTo>
                        <a:pt x="804" y="2802"/>
                      </a:lnTo>
                      <a:lnTo>
                        <a:pt x="975" y="2826"/>
                      </a:lnTo>
                      <a:lnTo>
                        <a:pt x="975" y="2826"/>
                      </a:lnTo>
                      <a:lnTo>
                        <a:pt x="1170" y="2802"/>
                      </a:lnTo>
                      <a:lnTo>
                        <a:pt x="1340" y="2753"/>
                      </a:lnTo>
                      <a:lnTo>
                        <a:pt x="1511" y="2656"/>
                      </a:lnTo>
                      <a:lnTo>
                        <a:pt x="1681" y="2534"/>
                      </a:lnTo>
                      <a:lnTo>
                        <a:pt x="2850" y="1365"/>
                      </a:lnTo>
                      <a:lnTo>
                        <a:pt x="2850" y="1365"/>
                      </a:lnTo>
                      <a:lnTo>
                        <a:pt x="2996" y="119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" name="Google Shape;949;p5"/>
                <p:cNvSpPr/>
                <p:nvPr/>
              </p:nvSpPr>
              <p:spPr>
                <a:xfrm>
                  <a:off x="6253375" y="2001400"/>
                  <a:ext cx="74325" cy="7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3" h="2827" fill="none" extrusionOk="0">
                      <a:moveTo>
                        <a:pt x="1" y="1194"/>
                      </a:moveTo>
                      <a:lnTo>
                        <a:pt x="1" y="1194"/>
                      </a:lnTo>
                      <a:lnTo>
                        <a:pt x="123" y="1365"/>
                      </a:lnTo>
                      <a:lnTo>
                        <a:pt x="1316" y="2534"/>
                      </a:lnTo>
                      <a:lnTo>
                        <a:pt x="1316" y="2534"/>
                      </a:lnTo>
                      <a:lnTo>
                        <a:pt x="1462" y="2656"/>
                      </a:lnTo>
                      <a:lnTo>
                        <a:pt x="1633" y="2753"/>
                      </a:lnTo>
                      <a:lnTo>
                        <a:pt x="1827" y="2802"/>
                      </a:lnTo>
                      <a:lnTo>
                        <a:pt x="1998" y="2826"/>
                      </a:lnTo>
                      <a:lnTo>
                        <a:pt x="1998" y="2826"/>
                      </a:lnTo>
                      <a:lnTo>
                        <a:pt x="2193" y="2802"/>
                      </a:lnTo>
                      <a:lnTo>
                        <a:pt x="2363" y="2753"/>
                      </a:lnTo>
                      <a:lnTo>
                        <a:pt x="2534" y="2656"/>
                      </a:lnTo>
                      <a:lnTo>
                        <a:pt x="2704" y="2534"/>
                      </a:lnTo>
                      <a:lnTo>
                        <a:pt x="2704" y="2534"/>
                      </a:lnTo>
                      <a:lnTo>
                        <a:pt x="2826" y="2388"/>
                      </a:lnTo>
                      <a:lnTo>
                        <a:pt x="2923" y="2217"/>
                      </a:lnTo>
                      <a:lnTo>
                        <a:pt x="2972" y="2047"/>
                      </a:lnTo>
                      <a:lnTo>
                        <a:pt x="2972" y="1852"/>
                      </a:lnTo>
                      <a:lnTo>
                        <a:pt x="2972" y="1657"/>
                      </a:lnTo>
                      <a:lnTo>
                        <a:pt x="2923" y="1487"/>
                      </a:lnTo>
                      <a:lnTo>
                        <a:pt x="2826" y="1316"/>
                      </a:lnTo>
                      <a:lnTo>
                        <a:pt x="2704" y="1170"/>
                      </a:lnTo>
                      <a:lnTo>
                        <a:pt x="1535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" name="Google Shape;950;p5"/>
                <p:cNvSpPr/>
                <p:nvPr/>
              </p:nvSpPr>
              <p:spPr>
                <a:xfrm>
                  <a:off x="6137700" y="1623900"/>
                  <a:ext cx="250875" cy="25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5" h="10206" fill="none" extrusionOk="0">
                      <a:moveTo>
                        <a:pt x="9718" y="2412"/>
                      </a:moveTo>
                      <a:lnTo>
                        <a:pt x="8671" y="2217"/>
                      </a:lnTo>
                      <a:lnTo>
                        <a:pt x="9694" y="1194"/>
                      </a:lnTo>
                      <a:lnTo>
                        <a:pt x="9694" y="1194"/>
                      </a:lnTo>
                      <a:lnTo>
                        <a:pt x="9767" y="1121"/>
                      </a:lnTo>
                      <a:lnTo>
                        <a:pt x="9815" y="1024"/>
                      </a:lnTo>
                      <a:lnTo>
                        <a:pt x="9840" y="951"/>
                      </a:lnTo>
                      <a:lnTo>
                        <a:pt x="9840" y="853"/>
                      </a:lnTo>
                      <a:lnTo>
                        <a:pt x="9840" y="756"/>
                      </a:lnTo>
                      <a:lnTo>
                        <a:pt x="9815" y="658"/>
                      </a:lnTo>
                      <a:lnTo>
                        <a:pt x="9767" y="585"/>
                      </a:lnTo>
                      <a:lnTo>
                        <a:pt x="9694" y="512"/>
                      </a:lnTo>
                      <a:lnTo>
                        <a:pt x="9694" y="512"/>
                      </a:lnTo>
                      <a:lnTo>
                        <a:pt x="9621" y="439"/>
                      </a:lnTo>
                      <a:lnTo>
                        <a:pt x="9548" y="391"/>
                      </a:lnTo>
                      <a:lnTo>
                        <a:pt x="9450" y="366"/>
                      </a:lnTo>
                      <a:lnTo>
                        <a:pt x="9353" y="366"/>
                      </a:lnTo>
                      <a:lnTo>
                        <a:pt x="9255" y="366"/>
                      </a:lnTo>
                      <a:lnTo>
                        <a:pt x="9182" y="391"/>
                      </a:lnTo>
                      <a:lnTo>
                        <a:pt x="9085" y="439"/>
                      </a:lnTo>
                      <a:lnTo>
                        <a:pt x="9012" y="512"/>
                      </a:lnTo>
                      <a:lnTo>
                        <a:pt x="7867" y="1657"/>
                      </a:lnTo>
                      <a:lnTo>
                        <a:pt x="7867" y="1657"/>
                      </a:lnTo>
                      <a:lnTo>
                        <a:pt x="7818" y="1487"/>
                      </a:lnTo>
                      <a:lnTo>
                        <a:pt x="7599" y="317"/>
                      </a:lnTo>
                      <a:lnTo>
                        <a:pt x="7599" y="317"/>
                      </a:lnTo>
                      <a:lnTo>
                        <a:pt x="7575" y="196"/>
                      </a:lnTo>
                      <a:lnTo>
                        <a:pt x="7526" y="98"/>
                      </a:lnTo>
                      <a:lnTo>
                        <a:pt x="7477" y="50"/>
                      </a:lnTo>
                      <a:lnTo>
                        <a:pt x="7404" y="1"/>
                      </a:lnTo>
                      <a:lnTo>
                        <a:pt x="7331" y="1"/>
                      </a:lnTo>
                      <a:lnTo>
                        <a:pt x="7234" y="25"/>
                      </a:lnTo>
                      <a:lnTo>
                        <a:pt x="7161" y="74"/>
                      </a:lnTo>
                      <a:lnTo>
                        <a:pt x="7063" y="147"/>
                      </a:lnTo>
                      <a:lnTo>
                        <a:pt x="5432" y="1754"/>
                      </a:lnTo>
                      <a:lnTo>
                        <a:pt x="5432" y="1754"/>
                      </a:lnTo>
                      <a:lnTo>
                        <a:pt x="5358" y="1852"/>
                      </a:lnTo>
                      <a:lnTo>
                        <a:pt x="5285" y="1974"/>
                      </a:lnTo>
                      <a:lnTo>
                        <a:pt x="5212" y="2120"/>
                      </a:lnTo>
                      <a:lnTo>
                        <a:pt x="5164" y="2242"/>
                      </a:lnTo>
                      <a:lnTo>
                        <a:pt x="5139" y="2388"/>
                      </a:lnTo>
                      <a:lnTo>
                        <a:pt x="5115" y="2534"/>
                      </a:lnTo>
                      <a:lnTo>
                        <a:pt x="5115" y="2680"/>
                      </a:lnTo>
                      <a:lnTo>
                        <a:pt x="5115" y="2802"/>
                      </a:lnTo>
                      <a:lnTo>
                        <a:pt x="5334" y="3971"/>
                      </a:lnTo>
                      <a:lnTo>
                        <a:pt x="5334" y="3971"/>
                      </a:lnTo>
                      <a:lnTo>
                        <a:pt x="5383" y="4141"/>
                      </a:lnTo>
                      <a:lnTo>
                        <a:pt x="147" y="9378"/>
                      </a:lnTo>
                      <a:lnTo>
                        <a:pt x="147" y="9378"/>
                      </a:lnTo>
                      <a:lnTo>
                        <a:pt x="73" y="9451"/>
                      </a:lnTo>
                      <a:lnTo>
                        <a:pt x="25" y="9548"/>
                      </a:lnTo>
                      <a:lnTo>
                        <a:pt x="0" y="9645"/>
                      </a:lnTo>
                      <a:lnTo>
                        <a:pt x="0" y="9718"/>
                      </a:lnTo>
                      <a:lnTo>
                        <a:pt x="0" y="9816"/>
                      </a:lnTo>
                      <a:lnTo>
                        <a:pt x="25" y="9913"/>
                      </a:lnTo>
                      <a:lnTo>
                        <a:pt x="73" y="9986"/>
                      </a:lnTo>
                      <a:lnTo>
                        <a:pt x="147" y="10059"/>
                      </a:lnTo>
                      <a:lnTo>
                        <a:pt x="147" y="10059"/>
                      </a:lnTo>
                      <a:lnTo>
                        <a:pt x="220" y="10133"/>
                      </a:lnTo>
                      <a:lnTo>
                        <a:pt x="293" y="10181"/>
                      </a:lnTo>
                      <a:lnTo>
                        <a:pt x="390" y="10206"/>
                      </a:lnTo>
                      <a:lnTo>
                        <a:pt x="488" y="10206"/>
                      </a:lnTo>
                      <a:lnTo>
                        <a:pt x="488" y="10206"/>
                      </a:lnTo>
                      <a:lnTo>
                        <a:pt x="585" y="10206"/>
                      </a:lnTo>
                      <a:lnTo>
                        <a:pt x="658" y="10181"/>
                      </a:lnTo>
                      <a:lnTo>
                        <a:pt x="755" y="10133"/>
                      </a:lnTo>
                      <a:lnTo>
                        <a:pt x="828" y="10059"/>
                      </a:lnTo>
                      <a:lnTo>
                        <a:pt x="6187" y="4726"/>
                      </a:lnTo>
                      <a:lnTo>
                        <a:pt x="7234" y="4896"/>
                      </a:lnTo>
                      <a:lnTo>
                        <a:pt x="7234" y="4896"/>
                      </a:lnTo>
                      <a:lnTo>
                        <a:pt x="7356" y="4921"/>
                      </a:lnTo>
                      <a:lnTo>
                        <a:pt x="7502" y="4921"/>
                      </a:lnTo>
                      <a:lnTo>
                        <a:pt x="7624" y="4896"/>
                      </a:lnTo>
                      <a:lnTo>
                        <a:pt x="7770" y="4848"/>
                      </a:lnTo>
                      <a:lnTo>
                        <a:pt x="7916" y="4799"/>
                      </a:lnTo>
                      <a:lnTo>
                        <a:pt x="8038" y="4750"/>
                      </a:lnTo>
                      <a:lnTo>
                        <a:pt x="8159" y="4677"/>
                      </a:lnTo>
                      <a:lnTo>
                        <a:pt x="8257" y="4580"/>
                      </a:lnTo>
                      <a:lnTo>
                        <a:pt x="9889" y="2948"/>
                      </a:lnTo>
                      <a:lnTo>
                        <a:pt x="9889" y="2948"/>
                      </a:lnTo>
                      <a:lnTo>
                        <a:pt x="9962" y="2875"/>
                      </a:lnTo>
                      <a:lnTo>
                        <a:pt x="10010" y="2777"/>
                      </a:lnTo>
                      <a:lnTo>
                        <a:pt x="10035" y="2704"/>
                      </a:lnTo>
                      <a:lnTo>
                        <a:pt x="10010" y="2607"/>
                      </a:lnTo>
                      <a:lnTo>
                        <a:pt x="9986" y="2558"/>
                      </a:lnTo>
                      <a:lnTo>
                        <a:pt x="9913" y="2485"/>
                      </a:lnTo>
                      <a:lnTo>
                        <a:pt x="9815" y="2436"/>
                      </a:lnTo>
                      <a:lnTo>
                        <a:pt x="9718" y="2412"/>
                      </a:lnTo>
                      <a:lnTo>
                        <a:pt x="9718" y="241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51" name="Google Shape;951;p5"/>
            <p:cNvGrpSpPr/>
            <p:nvPr/>
          </p:nvGrpSpPr>
          <p:grpSpPr>
            <a:xfrm>
              <a:off x="-146105" y="2321897"/>
              <a:ext cx="1967266" cy="430924"/>
              <a:chOff x="-146105" y="2152863"/>
              <a:chExt cx="1967266" cy="430924"/>
            </a:xfrm>
          </p:grpSpPr>
          <p:grpSp>
            <p:nvGrpSpPr>
              <p:cNvPr id="952" name="Google Shape;952;p5"/>
              <p:cNvGrpSpPr/>
              <p:nvPr/>
            </p:nvGrpSpPr>
            <p:grpSpPr>
              <a:xfrm>
                <a:off x="670442" y="2159261"/>
                <a:ext cx="342882" cy="418128"/>
                <a:chOff x="596350" y="929175"/>
                <a:chExt cx="407950" cy="497475"/>
              </a:xfrm>
            </p:grpSpPr>
            <p:sp>
              <p:nvSpPr>
                <p:cNvPr id="953" name="Google Shape;953;p5"/>
                <p:cNvSpPr/>
                <p:nvPr/>
              </p:nvSpPr>
              <p:spPr>
                <a:xfrm>
                  <a:off x="596350" y="953550"/>
                  <a:ext cx="387250" cy="47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0" h="18924" fill="none" extrusionOk="0">
                      <a:moveTo>
                        <a:pt x="15490" y="17828"/>
                      </a:moveTo>
                      <a:lnTo>
                        <a:pt x="15490" y="17828"/>
                      </a:lnTo>
                      <a:lnTo>
                        <a:pt x="15466" y="17998"/>
                      </a:lnTo>
                      <a:lnTo>
                        <a:pt x="15417" y="18169"/>
                      </a:lnTo>
                      <a:lnTo>
                        <a:pt x="15319" y="18364"/>
                      </a:lnTo>
                      <a:lnTo>
                        <a:pt x="15198" y="18534"/>
                      </a:lnTo>
                      <a:lnTo>
                        <a:pt x="15052" y="18680"/>
                      </a:lnTo>
                      <a:lnTo>
                        <a:pt x="14881" y="18802"/>
                      </a:lnTo>
                      <a:lnTo>
                        <a:pt x="14735" y="18900"/>
                      </a:lnTo>
                      <a:lnTo>
                        <a:pt x="14564" y="18924"/>
                      </a:lnTo>
                      <a:lnTo>
                        <a:pt x="1023" y="18924"/>
                      </a:lnTo>
                      <a:lnTo>
                        <a:pt x="1023" y="18924"/>
                      </a:lnTo>
                      <a:lnTo>
                        <a:pt x="853" y="18900"/>
                      </a:lnTo>
                      <a:lnTo>
                        <a:pt x="682" y="18802"/>
                      </a:lnTo>
                      <a:lnTo>
                        <a:pt x="512" y="18680"/>
                      </a:lnTo>
                      <a:lnTo>
                        <a:pt x="341" y="18534"/>
                      </a:lnTo>
                      <a:lnTo>
                        <a:pt x="219" y="18364"/>
                      </a:lnTo>
                      <a:lnTo>
                        <a:pt x="98" y="18169"/>
                      </a:lnTo>
                      <a:lnTo>
                        <a:pt x="25" y="17998"/>
                      </a:lnTo>
                      <a:lnTo>
                        <a:pt x="0" y="17828"/>
                      </a:lnTo>
                      <a:lnTo>
                        <a:pt x="0" y="877"/>
                      </a:lnTo>
                      <a:lnTo>
                        <a:pt x="0" y="877"/>
                      </a:lnTo>
                      <a:lnTo>
                        <a:pt x="25" y="706"/>
                      </a:lnTo>
                      <a:lnTo>
                        <a:pt x="98" y="560"/>
                      </a:lnTo>
                      <a:lnTo>
                        <a:pt x="195" y="414"/>
                      </a:lnTo>
                      <a:lnTo>
                        <a:pt x="341" y="268"/>
                      </a:lnTo>
                      <a:lnTo>
                        <a:pt x="487" y="171"/>
                      </a:lnTo>
                      <a:lnTo>
                        <a:pt x="658" y="73"/>
                      </a:lnTo>
                      <a:lnTo>
                        <a:pt x="828" y="24"/>
                      </a:lnTo>
                      <a:lnTo>
                        <a:pt x="974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4" name="Google Shape;954;p5"/>
                <p:cNvSpPr/>
                <p:nvPr/>
              </p:nvSpPr>
              <p:spPr>
                <a:xfrm>
                  <a:off x="626775" y="929175"/>
                  <a:ext cx="377525" cy="46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01" h="18511" fill="none" extrusionOk="0">
                      <a:moveTo>
                        <a:pt x="15101" y="3362"/>
                      </a:moveTo>
                      <a:lnTo>
                        <a:pt x="15101" y="17731"/>
                      </a:lnTo>
                      <a:lnTo>
                        <a:pt x="15101" y="17731"/>
                      </a:lnTo>
                      <a:lnTo>
                        <a:pt x="15077" y="17877"/>
                      </a:lnTo>
                      <a:lnTo>
                        <a:pt x="15028" y="18024"/>
                      </a:lnTo>
                      <a:lnTo>
                        <a:pt x="14979" y="18145"/>
                      </a:lnTo>
                      <a:lnTo>
                        <a:pt x="14882" y="18267"/>
                      </a:lnTo>
                      <a:lnTo>
                        <a:pt x="14760" y="18365"/>
                      </a:lnTo>
                      <a:lnTo>
                        <a:pt x="14614" y="18438"/>
                      </a:lnTo>
                      <a:lnTo>
                        <a:pt x="14468" y="18486"/>
                      </a:lnTo>
                      <a:lnTo>
                        <a:pt x="14322" y="18511"/>
                      </a:lnTo>
                      <a:lnTo>
                        <a:pt x="780" y="18511"/>
                      </a:lnTo>
                      <a:lnTo>
                        <a:pt x="780" y="18511"/>
                      </a:lnTo>
                      <a:lnTo>
                        <a:pt x="634" y="18486"/>
                      </a:lnTo>
                      <a:lnTo>
                        <a:pt x="488" y="18438"/>
                      </a:lnTo>
                      <a:lnTo>
                        <a:pt x="342" y="18365"/>
                      </a:lnTo>
                      <a:lnTo>
                        <a:pt x="220" y="18267"/>
                      </a:lnTo>
                      <a:lnTo>
                        <a:pt x="123" y="18145"/>
                      </a:lnTo>
                      <a:lnTo>
                        <a:pt x="74" y="18024"/>
                      </a:lnTo>
                      <a:lnTo>
                        <a:pt x="25" y="17877"/>
                      </a:lnTo>
                      <a:lnTo>
                        <a:pt x="1" y="17731"/>
                      </a:lnTo>
                      <a:lnTo>
                        <a:pt x="1" y="780"/>
                      </a:lnTo>
                      <a:lnTo>
                        <a:pt x="1" y="780"/>
                      </a:lnTo>
                      <a:lnTo>
                        <a:pt x="25" y="610"/>
                      </a:lnTo>
                      <a:lnTo>
                        <a:pt x="74" y="464"/>
                      </a:lnTo>
                      <a:lnTo>
                        <a:pt x="123" y="342"/>
                      </a:lnTo>
                      <a:lnTo>
                        <a:pt x="220" y="220"/>
                      </a:lnTo>
                      <a:lnTo>
                        <a:pt x="342" y="123"/>
                      </a:lnTo>
                      <a:lnTo>
                        <a:pt x="488" y="50"/>
                      </a:lnTo>
                      <a:lnTo>
                        <a:pt x="634" y="1"/>
                      </a:lnTo>
                      <a:lnTo>
                        <a:pt x="780" y="1"/>
                      </a:lnTo>
                      <a:lnTo>
                        <a:pt x="1174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5" name="Google Shape;955;p5"/>
                <p:cNvSpPr/>
                <p:nvPr/>
              </p:nvSpPr>
              <p:spPr>
                <a:xfrm>
                  <a:off x="688900" y="1256150"/>
                  <a:ext cx="1339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9" h="1" fill="none" extrusionOk="0">
                      <a:moveTo>
                        <a:pt x="5358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6" name="Google Shape;956;p5"/>
                <p:cNvSpPr/>
                <p:nvPr/>
              </p:nvSpPr>
              <p:spPr>
                <a:xfrm>
                  <a:off x="688900" y="1201350"/>
                  <a:ext cx="2557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30" h="1" fill="none" extrusionOk="0">
                      <a:moveTo>
                        <a:pt x="1022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" name="Google Shape;957;p5"/>
                <p:cNvSpPr/>
                <p:nvPr/>
              </p:nvSpPr>
              <p:spPr>
                <a:xfrm>
                  <a:off x="688900" y="1145950"/>
                  <a:ext cx="2557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30" h="1" fill="none" extrusionOk="0">
                      <a:moveTo>
                        <a:pt x="10229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" name="Google Shape;958;p5"/>
                <p:cNvSpPr/>
                <p:nvPr/>
              </p:nvSpPr>
              <p:spPr>
                <a:xfrm>
                  <a:off x="688900" y="1090525"/>
                  <a:ext cx="2557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30" h="1" fill="none" extrusionOk="0">
                      <a:moveTo>
                        <a:pt x="1022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" name="Google Shape;959;p5"/>
                <p:cNvSpPr/>
                <p:nvPr/>
              </p:nvSpPr>
              <p:spPr>
                <a:xfrm>
                  <a:off x="920250" y="929175"/>
                  <a:ext cx="84050" cy="8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2" h="3362" fill="none" extrusionOk="0">
                      <a:moveTo>
                        <a:pt x="1" y="2582"/>
                      </a:moveTo>
                      <a:lnTo>
                        <a:pt x="1" y="1"/>
                      </a:lnTo>
                      <a:lnTo>
                        <a:pt x="3362" y="3362"/>
                      </a:lnTo>
                      <a:lnTo>
                        <a:pt x="780" y="3362"/>
                      </a:lnTo>
                      <a:lnTo>
                        <a:pt x="780" y="3362"/>
                      </a:lnTo>
                      <a:lnTo>
                        <a:pt x="610" y="3337"/>
                      </a:lnTo>
                      <a:lnTo>
                        <a:pt x="464" y="3289"/>
                      </a:lnTo>
                      <a:lnTo>
                        <a:pt x="342" y="3216"/>
                      </a:lnTo>
                      <a:lnTo>
                        <a:pt x="220" y="3118"/>
                      </a:lnTo>
                      <a:lnTo>
                        <a:pt x="123" y="3021"/>
                      </a:lnTo>
                      <a:lnTo>
                        <a:pt x="50" y="2875"/>
                      </a:lnTo>
                      <a:lnTo>
                        <a:pt x="1" y="2729"/>
                      </a:lnTo>
                      <a:lnTo>
                        <a:pt x="1" y="2582"/>
                      </a:lnTo>
                      <a:lnTo>
                        <a:pt x="1" y="258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60" name="Google Shape;960;p5"/>
              <p:cNvSpPr/>
              <p:nvPr/>
            </p:nvSpPr>
            <p:spPr>
              <a:xfrm>
                <a:off x="-146105" y="2152863"/>
                <a:ext cx="248746" cy="430924"/>
              </a:xfrm>
              <a:custGeom>
                <a:avLst/>
                <a:gdLst/>
                <a:ahLst/>
                <a:cxnLst/>
                <a:rect l="l" t="t" r="r" b="b"/>
                <a:pathLst>
                  <a:path w="11838" h="20508" fill="none" extrusionOk="0">
                    <a:moveTo>
                      <a:pt x="10547" y="1"/>
                    </a:moveTo>
                    <a:lnTo>
                      <a:pt x="1292" y="1"/>
                    </a:lnTo>
                    <a:lnTo>
                      <a:pt x="1292" y="1"/>
                    </a:lnTo>
                    <a:lnTo>
                      <a:pt x="1024" y="25"/>
                    </a:lnTo>
                    <a:lnTo>
                      <a:pt x="780" y="98"/>
                    </a:lnTo>
                    <a:lnTo>
                      <a:pt x="561" y="220"/>
                    </a:lnTo>
                    <a:lnTo>
                      <a:pt x="366" y="366"/>
                    </a:lnTo>
                    <a:lnTo>
                      <a:pt x="220" y="561"/>
                    </a:lnTo>
                    <a:lnTo>
                      <a:pt x="98" y="780"/>
                    </a:lnTo>
                    <a:lnTo>
                      <a:pt x="25" y="1024"/>
                    </a:lnTo>
                    <a:lnTo>
                      <a:pt x="1" y="1292"/>
                    </a:lnTo>
                    <a:lnTo>
                      <a:pt x="1" y="19217"/>
                    </a:lnTo>
                    <a:lnTo>
                      <a:pt x="1" y="19217"/>
                    </a:lnTo>
                    <a:lnTo>
                      <a:pt x="25" y="19485"/>
                    </a:lnTo>
                    <a:lnTo>
                      <a:pt x="98" y="19728"/>
                    </a:lnTo>
                    <a:lnTo>
                      <a:pt x="220" y="19948"/>
                    </a:lnTo>
                    <a:lnTo>
                      <a:pt x="366" y="20142"/>
                    </a:lnTo>
                    <a:lnTo>
                      <a:pt x="561" y="20289"/>
                    </a:lnTo>
                    <a:lnTo>
                      <a:pt x="780" y="20410"/>
                    </a:lnTo>
                    <a:lnTo>
                      <a:pt x="1024" y="20483"/>
                    </a:lnTo>
                    <a:lnTo>
                      <a:pt x="1292" y="20508"/>
                    </a:lnTo>
                    <a:lnTo>
                      <a:pt x="10547" y="20508"/>
                    </a:lnTo>
                    <a:lnTo>
                      <a:pt x="10547" y="20508"/>
                    </a:lnTo>
                    <a:lnTo>
                      <a:pt x="10814" y="20483"/>
                    </a:lnTo>
                    <a:lnTo>
                      <a:pt x="11058" y="20410"/>
                    </a:lnTo>
                    <a:lnTo>
                      <a:pt x="11277" y="20289"/>
                    </a:lnTo>
                    <a:lnTo>
                      <a:pt x="11472" y="20142"/>
                    </a:lnTo>
                    <a:lnTo>
                      <a:pt x="11618" y="19948"/>
                    </a:lnTo>
                    <a:lnTo>
                      <a:pt x="11740" y="19728"/>
                    </a:lnTo>
                    <a:lnTo>
                      <a:pt x="11813" y="19485"/>
                    </a:lnTo>
                    <a:lnTo>
                      <a:pt x="11837" y="19217"/>
                    </a:lnTo>
                    <a:lnTo>
                      <a:pt x="11837" y="1292"/>
                    </a:lnTo>
                    <a:lnTo>
                      <a:pt x="11837" y="1292"/>
                    </a:lnTo>
                    <a:lnTo>
                      <a:pt x="11813" y="1024"/>
                    </a:lnTo>
                    <a:lnTo>
                      <a:pt x="11740" y="780"/>
                    </a:lnTo>
                    <a:lnTo>
                      <a:pt x="11618" y="561"/>
                    </a:lnTo>
                    <a:lnTo>
                      <a:pt x="11472" y="366"/>
                    </a:lnTo>
                    <a:lnTo>
                      <a:pt x="11277" y="220"/>
                    </a:lnTo>
                    <a:lnTo>
                      <a:pt x="11058" y="98"/>
                    </a:lnTo>
                    <a:lnTo>
                      <a:pt x="10814" y="25"/>
                    </a:lnTo>
                    <a:lnTo>
                      <a:pt x="10547" y="1"/>
                    </a:lnTo>
                    <a:lnTo>
                      <a:pt x="10547" y="1"/>
                    </a:lnTo>
                    <a:close/>
                    <a:moveTo>
                      <a:pt x="5554" y="975"/>
                    </a:moveTo>
                    <a:lnTo>
                      <a:pt x="6284" y="975"/>
                    </a:lnTo>
                    <a:lnTo>
                      <a:pt x="6284" y="975"/>
                    </a:lnTo>
                    <a:lnTo>
                      <a:pt x="6406" y="999"/>
                    </a:lnTo>
                    <a:lnTo>
                      <a:pt x="6479" y="1073"/>
                    </a:lnTo>
                    <a:lnTo>
                      <a:pt x="6552" y="1146"/>
                    </a:lnTo>
                    <a:lnTo>
                      <a:pt x="6577" y="1267"/>
                    </a:lnTo>
                    <a:lnTo>
                      <a:pt x="6577" y="1267"/>
                    </a:lnTo>
                    <a:lnTo>
                      <a:pt x="6552" y="1365"/>
                    </a:lnTo>
                    <a:lnTo>
                      <a:pt x="6479" y="1462"/>
                    </a:lnTo>
                    <a:lnTo>
                      <a:pt x="6406" y="1511"/>
                    </a:lnTo>
                    <a:lnTo>
                      <a:pt x="6284" y="1535"/>
                    </a:lnTo>
                    <a:lnTo>
                      <a:pt x="5554" y="1535"/>
                    </a:lnTo>
                    <a:lnTo>
                      <a:pt x="5554" y="1535"/>
                    </a:lnTo>
                    <a:lnTo>
                      <a:pt x="5432" y="1511"/>
                    </a:lnTo>
                    <a:lnTo>
                      <a:pt x="5359" y="1462"/>
                    </a:lnTo>
                    <a:lnTo>
                      <a:pt x="5286" y="1365"/>
                    </a:lnTo>
                    <a:lnTo>
                      <a:pt x="5262" y="1267"/>
                    </a:lnTo>
                    <a:lnTo>
                      <a:pt x="5262" y="1267"/>
                    </a:lnTo>
                    <a:lnTo>
                      <a:pt x="5286" y="1146"/>
                    </a:lnTo>
                    <a:lnTo>
                      <a:pt x="5359" y="1073"/>
                    </a:lnTo>
                    <a:lnTo>
                      <a:pt x="5432" y="999"/>
                    </a:lnTo>
                    <a:lnTo>
                      <a:pt x="5554" y="975"/>
                    </a:lnTo>
                    <a:lnTo>
                      <a:pt x="5554" y="975"/>
                    </a:lnTo>
                    <a:close/>
                    <a:moveTo>
                      <a:pt x="5919" y="19436"/>
                    </a:moveTo>
                    <a:lnTo>
                      <a:pt x="5919" y="19436"/>
                    </a:lnTo>
                    <a:lnTo>
                      <a:pt x="5749" y="19412"/>
                    </a:lnTo>
                    <a:lnTo>
                      <a:pt x="5578" y="19363"/>
                    </a:lnTo>
                    <a:lnTo>
                      <a:pt x="5432" y="19290"/>
                    </a:lnTo>
                    <a:lnTo>
                      <a:pt x="5310" y="19193"/>
                    </a:lnTo>
                    <a:lnTo>
                      <a:pt x="5213" y="19071"/>
                    </a:lnTo>
                    <a:lnTo>
                      <a:pt x="5140" y="18925"/>
                    </a:lnTo>
                    <a:lnTo>
                      <a:pt x="5091" y="18754"/>
                    </a:lnTo>
                    <a:lnTo>
                      <a:pt x="5067" y="18584"/>
                    </a:lnTo>
                    <a:lnTo>
                      <a:pt x="5067" y="18584"/>
                    </a:lnTo>
                    <a:lnTo>
                      <a:pt x="5091" y="18413"/>
                    </a:lnTo>
                    <a:lnTo>
                      <a:pt x="5140" y="18243"/>
                    </a:lnTo>
                    <a:lnTo>
                      <a:pt x="5213" y="18097"/>
                    </a:lnTo>
                    <a:lnTo>
                      <a:pt x="5310" y="17975"/>
                    </a:lnTo>
                    <a:lnTo>
                      <a:pt x="5432" y="17877"/>
                    </a:lnTo>
                    <a:lnTo>
                      <a:pt x="5578" y="17804"/>
                    </a:lnTo>
                    <a:lnTo>
                      <a:pt x="5749" y="17756"/>
                    </a:lnTo>
                    <a:lnTo>
                      <a:pt x="5919" y="17731"/>
                    </a:lnTo>
                    <a:lnTo>
                      <a:pt x="5919" y="17731"/>
                    </a:lnTo>
                    <a:lnTo>
                      <a:pt x="6090" y="17756"/>
                    </a:lnTo>
                    <a:lnTo>
                      <a:pt x="6260" y="17804"/>
                    </a:lnTo>
                    <a:lnTo>
                      <a:pt x="6406" y="17877"/>
                    </a:lnTo>
                    <a:lnTo>
                      <a:pt x="6528" y="17975"/>
                    </a:lnTo>
                    <a:lnTo>
                      <a:pt x="6625" y="18097"/>
                    </a:lnTo>
                    <a:lnTo>
                      <a:pt x="6699" y="18243"/>
                    </a:lnTo>
                    <a:lnTo>
                      <a:pt x="6747" y="18413"/>
                    </a:lnTo>
                    <a:lnTo>
                      <a:pt x="6772" y="18584"/>
                    </a:lnTo>
                    <a:lnTo>
                      <a:pt x="6772" y="18584"/>
                    </a:lnTo>
                    <a:lnTo>
                      <a:pt x="6747" y="18754"/>
                    </a:lnTo>
                    <a:lnTo>
                      <a:pt x="6699" y="18925"/>
                    </a:lnTo>
                    <a:lnTo>
                      <a:pt x="6625" y="19071"/>
                    </a:lnTo>
                    <a:lnTo>
                      <a:pt x="6528" y="19193"/>
                    </a:lnTo>
                    <a:lnTo>
                      <a:pt x="6406" y="19290"/>
                    </a:lnTo>
                    <a:lnTo>
                      <a:pt x="6260" y="19363"/>
                    </a:lnTo>
                    <a:lnTo>
                      <a:pt x="6090" y="19412"/>
                    </a:lnTo>
                    <a:lnTo>
                      <a:pt x="5919" y="19436"/>
                    </a:lnTo>
                    <a:lnTo>
                      <a:pt x="5919" y="19436"/>
                    </a:lnTo>
                    <a:close/>
                    <a:moveTo>
                      <a:pt x="10547" y="16660"/>
                    </a:moveTo>
                    <a:lnTo>
                      <a:pt x="1292" y="16660"/>
                    </a:lnTo>
                    <a:lnTo>
                      <a:pt x="1292" y="2558"/>
                    </a:lnTo>
                    <a:lnTo>
                      <a:pt x="10547" y="2558"/>
                    </a:lnTo>
                    <a:lnTo>
                      <a:pt x="10547" y="1666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5"/>
              <p:cNvSpPr/>
              <p:nvPr/>
            </p:nvSpPr>
            <p:spPr>
              <a:xfrm>
                <a:off x="1470084" y="2193806"/>
                <a:ext cx="351077" cy="349039"/>
              </a:xfrm>
              <a:custGeom>
                <a:avLst/>
                <a:gdLst/>
                <a:ahLst/>
                <a:cxnLst/>
                <a:rect l="l" t="t" r="r" b="b"/>
                <a:pathLst>
                  <a:path w="16708" h="16611" fill="none" extrusionOk="0">
                    <a:moveTo>
                      <a:pt x="414" y="8842"/>
                    </a:moveTo>
                    <a:lnTo>
                      <a:pt x="8403" y="1048"/>
                    </a:lnTo>
                    <a:lnTo>
                      <a:pt x="8403" y="1048"/>
                    </a:lnTo>
                    <a:lnTo>
                      <a:pt x="8500" y="951"/>
                    </a:lnTo>
                    <a:lnTo>
                      <a:pt x="8597" y="829"/>
                    </a:lnTo>
                    <a:lnTo>
                      <a:pt x="8865" y="658"/>
                    </a:lnTo>
                    <a:lnTo>
                      <a:pt x="9158" y="488"/>
                    </a:lnTo>
                    <a:lnTo>
                      <a:pt x="9450" y="317"/>
                    </a:lnTo>
                    <a:lnTo>
                      <a:pt x="9450" y="317"/>
                    </a:lnTo>
                    <a:lnTo>
                      <a:pt x="9839" y="171"/>
                    </a:lnTo>
                    <a:lnTo>
                      <a:pt x="10180" y="74"/>
                    </a:lnTo>
                    <a:lnTo>
                      <a:pt x="10497" y="25"/>
                    </a:lnTo>
                    <a:lnTo>
                      <a:pt x="10814" y="1"/>
                    </a:lnTo>
                    <a:lnTo>
                      <a:pt x="15344" y="1"/>
                    </a:lnTo>
                    <a:lnTo>
                      <a:pt x="15344" y="1"/>
                    </a:lnTo>
                    <a:lnTo>
                      <a:pt x="15465" y="1"/>
                    </a:lnTo>
                    <a:lnTo>
                      <a:pt x="15587" y="49"/>
                    </a:lnTo>
                    <a:lnTo>
                      <a:pt x="15855" y="122"/>
                    </a:lnTo>
                    <a:lnTo>
                      <a:pt x="16099" y="269"/>
                    </a:lnTo>
                    <a:lnTo>
                      <a:pt x="16294" y="415"/>
                    </a:lnTo>
                    <a:lnTo>
                      <a:pt x="16294" y="415"/>
                    </a:lnTo>
                    <a:lnTo>
                      <a:pt x="16391" y="537"/>
                    </a:lnTo>
                    <a:lnTo>
                      <a:pt x="16488" y="658"/>
                    </a:lnTo>
                    <a:lnTo>
                      <a:pt x="16561" y="780"/>
                    </a:lnTo>
                    <a:lnTo>
                      <a:pt x="16610" y="902"/>
                    </a:lnTo>
                    <a:lnTo>
                      <a:pt x="16659" y="1048"/>
                    </a:lnTo>
                    <a:lnTo>
                      <a:pt x="16683" y="1170"/>
                    </a:lnTo>
                    <a:lnTo>
                      <a:pt x="16708" y="1486"/>
                    </a:lnTo>
                    <a:lnTo>
                      <a:pt x="16708" y="5992"/>
                    </a:lnTo>
                    <a:lnTo>
                      <a:pt x="16708" y="5992"/>
                    </a:lnTo>
                    <a:lnTo>
                      <a:pt x="16683" y="6309"/>
                    </a:lnTo>
                    <a:lnTo>
                      <a:pt x="16635" y="6625"/>
                    </a:lnTo>
                    <a:lnTo>
                      <a:pt x="16537" y="6942"/>
                    </a:lnTo>
                    <a:lnTo>
                      <a:pt x="16391" y="7258"/>
                    </a:lnTo>
                    <a:lnTo>
                      <a:pt x="16391" y="7258"/>
                    </a:lnTo>
                    <a:lnTo>
                      <a:pt x="16342" y="7453"/>
                    </a:lnTo>
                    <a:lnTo>
                      <a:pt x="16294" y="7624"/>
                    </a:lnTo>
                    <a:lnTo>
                      <a:pt x="16196" y="7770"/>
                    </a:lnTo>
                    <a:lnTo>
                      <a:pt x="16123" y="7916"/>
                    </a:lnTo>
                    <a:lnTo>
                      <a:pt x="15928" y="8160"/>
                    </a:lnTo>
                    <a:lnTo>
                      <a:pt x="15758" y="8403"/>
                    </a:lnTo>
                    <a:lnTo>
                      <a:pt x="7891" y="16197"/>
                    </a:lnTo>
                    <a:lnTo>
                      <a:pt x="7891" y="16197"/>
                    </a:lnTo>
                    <a:lnTo>
                      <a:pt x="7794" y="16294"/>
                    </a:lnTo>
                    <a:lnTo>
                      <a:pt x="7696" y="16392"/>
                    </a:lnTo>
                    <a:lnTo>
                      <a:pt x="7574" y="16465"/>
                    </a:lnTo>
                    <a:lnTo>
                      <a:pt x="7453" y="16513"/>
                    </a:lnTo>
                    <a:lnTo>
                      <a:pt x="7185" y="16586"/>
                    </a:lnTo>
                    <a:lnTo>
                      <a:pt x="6941" y="16611"/>
                    </a:lnTo>
                    <a:lnTo>
                      <a:pt x="6941" y="16611"/>
                    </a:lnTo>
                    <a:lnTo>
                      <a:pt x="6649" y="16586"/>
                    </a:lnTo>
                    <a:lnTo>
                      <a:pt x="6503" y="16562"/>
                    </a:lnTo>
                    <a:lnTo>
                      <a:pt x="6381" y="16513"/>
                    </a:lnTo>
                    <a:lnTo>
                      <a:pt x="6235" y="16465"/>
                    </a:lnTo>
                    <a:lnTo>
                      <a:pt x="6113" y="16392"/>
                    </a:lnTo>
                    <a:lnTo>
                      <a:pt x="5991" y="16294"/>
                    </a:lnTo>
                    <a:lnTo>
                      <a:pt x="5894" y="16197"/>
                    </a:lnTo>
                    <a:lnTo>
                      <a:pt x="414" y="10839"/>
                    </a:lnTo>
                    <a:lnTo>
                      <a:pt x="414" y="10839"/>
                    </a:lnTo>
                    <a:lnTo>
                      <a:pt x="268" y="10595"/>
                    </a:lnTo>
                    <a:lnTo>
                      <a:pt x="122" y="10352"/>
                    </a:lnTo>
                    <a:lnTo>
                      <a:pt x="24" y="10108"/>
                    </a:lnTo>
                    <a:lnTo>
                      <a:pt x="0" y="10011"/>
                    </a:lnTo>
                    <a:lnTo>
                      <a:pt x="0" y="9889"/>
                    </a:lnTo>
                    <a:lnTo>
                      <a:pt x="0" y="9889"/>
                    </a:lnTo>
                    <a:lnTo>
                      <a:pt x="0" y="9718"/>
                    </a:lnTo>
                    <a:lnTo>
                      <a:pt x="24" y="9597"/>
                    </a:lnTo>
                    <a:lnTo>
                      <a:pt x="122" y="9329"/>
                    </a:lnTo>
                    <a:lnTo>
                      <a:pt x="268" y="9061"/>
                    </a:lnTo>
                    <a:lnTo>
                      <a:pt x="414" y="8842"/>
                    </a:lnTo>
                    <a:lnTo>
                      <a:pt x="414" y="8842"/>
                    </a:lnTo>
                    <a:close/>
                    <a:moveTo>
                      <a:pt x="12519" y="4190"/>
                    </a:moveTo>
                    <a:lnTo>
                      <a:pt x="12519" y="4190"/>
                    </a:lnTo>
                    <a:lnTo>
                      <a:pt x="12689" y="4336"/>
                    </a:lnTo>
                    <a:lnTo>
                      <a:pt x="12859" y="4433"/>
                    </a:lnTo>
                    <a:lnTo>
                      <a:pt x="13030" y="4482"/>
                    </a:lnTo>
                    <a:lnTo>
                      <a:pt x="13249" y="4482"/>
                    </a:lnTo>
                    <a:lnTo>
                      <a:pt x="13249" y="4482"/>
                    </a:lnTo>
                    <a:lnTo>
                      <a:pt x="13444" y="4482"/>
                    </a:lnTo>
                    <a:lnTo>
                      <a:pt x="13615" y="4433"/>
                    </a:lnTo>
                    <a:lnTo>
                      <a:pt x="13761" y="4336"/>
                    </a:lnTo>
                    <a:lnTo>
                      <a:pt x="13882" y="4190"/>
                    </a:lnTo>
                    <a:lnTo>
                      <a:pt x="13882" y="4190"/>
                    </a:lnTo>
                    <a:lnTo>
                      <a:pt x="14029" y="4044"/>
                    </a:lnTo>
                    <a:lnTo>
                      <a:pt x="14102" y="3873"/>
                    </a:lnTo>
                    <a:lnTo>
                      <a:pt x="14150" y="3727"/>
                    </a:lnTo>
                    <a:lnTo>
                      <a:pt x="14175" y="3557"/>
                    </a:lnTo>
                    <a:lnTo>
                      <a:pt x="14175" y="3557"/>
                    </a:lnTo>
                    <a:lnTo>
                      <a:pt x="14150" y="3362"/>
                    </a:lnTo>
                    <a:lnTo>
                      <a:pt x="14102" y="3167"/>
                    </a:lnTo>
                    <a:lnTo>
                      <a:pt x="14029" y="2996"/>
                    </a:lnTo>
                    <a:lnTo>
                      <a:pt x="13882" y="2850"/>
                    </a:lnTo>
                    <a:lnTo>
                      <a:pt x="13882" y="2850"/>
                    </a:lnTo>
                    <a:lnTo>
                      <a:pt x="13761" y="2728"/>
                    </a:lnTo>
                    <a:lnTo>
                      <a:pt x="13615" y="2655"/>
                    </a:lnTo>
                    <a:lnTo>
                      <a:pt x="13444" y="2582"/>
                    </a:lnTo>
                    <a:lnTo>
                      <a:pt x="13249" y="2558"/>
                    </a:lnTo>
                    <a:lnTo>
                      <a:pt x="13249" y="2558"/>
                    </a:lnTo>
                    <a:lnTo>
                      <a:pt x="13030" y="2582"/>
                    </a:lnTo>
                    <a:lnTo>
                      <a:pt x="12859" y="2655"/>
                    </a:lnTo>
                    <a:lnTo>
                      <a:pt x="12689" y="2728"/>
                    </a:lnTo>
                    <a:lnTo>
                      <a:pt x="12519" y="2850"/>
                    </a:lnTo>
                    <a:lnTo>
                      <a:pt x="12519" y="2850"/>
                    </a:lnTo>
                    <a:lnTo>
                      <a:pt x="12445" y="2996"/>
                    </a:lnTo>
                    <a:lnTo>
                      <a:pt x="12372" y="3167"/>
                    </a:lnTo>
                    <a:lnTo>
                      <a:pt x="12324" y="3362"/>
                    </a:lnTo>
                    <a:lnTo>
                      <a:pt x="12324" y="3557"/>
                    </a:lnTo>
                    <a:lnTo>
                      <a:pt x="12324" y="3557"/>
                    </a:lnTo>
                    <a:lnTo>
                      <a:pt x="12324" y="3727"/>
                    </a:lnTo>
                    <a:lnTo>
                      <a:pt x="12372" y="3873"/>
                    </a:lnTo>
                    <a:lnTo>
                      <a:pt x="12445" y="4044"/>
                    </a:lnTo>
                    <a:lnTo>
                      <a:pt x="12519" y="4190"/>
                    </a:lnTo>
                    <a:lnTo>
                      <a:pt x="12519" y="419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2" name="Google Shape;962;p5"/>
            <p:cNvGrpSpPr/>
            <p:nvPr/>
          </p:nvGrpSpPr>
          <p:grpSpPr>
            <a:xfrm>
              <a:off x="-191649" y="4887272"/>
              <a:ext cx="2054783" cy="376691"/>
              <a:chOff x="-191649" y="4658672"/>
              <a:chExt cx="2054783" cy="376691"/>
            </a:xfrm>
          </p:grpSpPr>
          <p:grpSp>
            <p:nvGrpSpPr>
              <p:cNvPr id="963" name="Google Shape;963;p5"/>
              <p:cNvGrpSpPr/>
              <p:nvPr/>
            </p:nvGrpSpPr>
            <p:grpSpPr>
              <a:xfrm>
                <a:off x="662247" y="4658672"/>
                <a:ext cx="359272" cy="376691"/>
                <a:chOff x="5961125" y="1623900"/>
                <a:chExt cx="427450" cy="448175"/>
              </a:xfrm>
            </p:grpSpPr>
            <p:sp>
              <p:nvSpPr>
                <p:cNvPr id="964" name="Google Shape;964;p5"/>
                <p:cNvSpPr/>
                <p:nvPr/>
              </p:nvSpPr>
              <p:spPr>
                <a:xfrm>
                  <a:off x="5961125" y="1678700"/>
                  <a:ext cx="376925" cy="37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77" h="15077" fill="none" extrusionOk="0">
                      <a:moveTo>
                        <a:pt x="11813" y="1340"/>
                      </a:moveTo>
                      <a:lnTo>
                        <a:pt x="11813" y="1340"/>
                      </a:lnTo>
                      <a:lnTo>
                        <a:pt x="11350" y="1024"/>
                      </a:lnTo>
                      <a:lnTo>
                        <a:pt x="10863" y="780"/>
                      </a:lnTo>
                      <a:lnTo>
                        <a:pt x="10351" y="537"/>
                      </a:lnTo>
                      <a:lnTo>
                        <a:pt x="9816" y="342"/>
                      </a:lnTo>
                      <a:lnTo>
                        <a:pt x="9280" y="196"/>
                      </a:lnTo>
                      <a:lnTo>
                        <a:pt x="8720" y="98"/>
                      </a:lnTo>
                      <a:lnTo>
                        <a:pt x="8135" y="25"/>
                      </a:lnTo>
                      <a:lnTo>
                        <a:pt x="7551" y="1"/>
                      </a:lnTo>
                      <a:lnTo>
                        <a:pt x="7551" y="1"/>
                      </a:lnTo>
                      <a:lnTo>
                        <a:pt x="7161" y="1"/>
                      </a:lnTo>
                      <a:lnTo>
                        <a:pt x="6771" y="50"/>
                      </a:lnTo>
                      <a:lnTo>
                        <a:pt x="6406" y="98"/>
                      </a:lnTo>
                      <a:lnTo>
                        <a:pt x="6041" y="147"/>
                      </a:lnTo>
                      <a:lnTo>
                        <a:pt x="5675" y="244"/>
                      </a:lnTo>
                      <a:lnTo>
                        <a:pt x="5310" y="342"/>
                      </a:lnTo>
                      <a:lnTo>
                        <a:pt x="4969" y="464"/>
                      </a:lnTo>
                      <a:lnTo>
                        <a:pt x="4628" y="585"/>
                      </a:lnTo>
                      <a:lnTo>
                        <a:pt x="4287" y="731"/>
                      </a:lnTo>
                      <a:lnTo>
                        <a:pt x="3970" y="902"/>
                      </a:lnTo>
                      <a:lnTo>
                        <a:pt x="3654" y="1097"/>
                      </a:lnTo>
                      <a:lnTo>
                        <a:pt x="3337" y="1292"/>
                      </a:lnTo>
                      <a:lnTo>
                        <a:pt x="3045" y="1486"/>
                      </a:lnTo>
                      <a:lnTo>
                        <a:pt x="2753" y="1730"/>
                      </a:lnTo>
                      <a:lnTo>
                        <a:pt x="2485" y="1949"/>
                      </a:lnTo>
                      <a:lnTo>
                        <a:pt x="2217" y="2217"/>
                      </a:lnTo>
                      <a:lnTo>
                        <a:pt x="1973" y="2461"/>
                      </a:lnTo>
                      <a:lnTo>
                        <a:pt x="1730" y="2753"/>
                      </a:lnTo>
                      <a:lnTo>
                        <a:pt x="1510" y="3021"/>
                      </a:lnTo>
                      <a:lnTo>
                        <a:pt x="1291" y="3313"/>
                      </a:lnTo>
                      <a:lnTo>
                        <a:pt x="1096" y="3630"/>
                      </a:lnTo>
                      <a:lnTo>
                        <a:pt x="926" y="3946"/>
                      </a:lnTo>
                      <a:lnTo>
                        <a:pt x="755" y="4263"/>
                      </a:lnTo>
                      <a:lnTo>
                        <a:pt x="609" y="4604"/>
                      </a:lnTo>
                      <a:lnTo>
                        <a:pt x="463" y="4945"/>
                      </a:lnTo>
                      <a:lnTo>
                        <a:pt x="341" y="5286"/>
                      </a:lnTo>
                      <a:lnTo>
                        <a:pt x="244" y="5651"/>
                      </a:lnTo>
                      <a:lnTo>
                        <a:pt x="171" y="6016"/>
                      </a:lnTo>
                      <a:lnTo>
                        <a:pt x="98" y="6382"/>
                      </a:lnTo>
                      <a:lnTo>
                        <a:pt x="49" y="6771"/>
                      </a:lnTo>
                      <a:lnTo>
                        <a:pt x="25" y="7137"/>
                      </a:lnTo>
                      <a:lnTo>
                        <a:pt x="0" y="7526"/>
                      </a:lnTo>
                      <a:lnTo>
                        <a:pt x="0" y="7526"/>
                      </a:lnTo>
                      <a:lnTo>
                        <a:pt x="25" y="7916"/>
                      </a:lnTo>
                      <a:lnTo>
                        <a:pt x="49" y="8306"/>
                      </a:lnTo>
                      <a:lnTo>
                        <a:pt x="98" y="8671"/>
                      </a:lnTo>
                      <a:lnTo>
                        <a:pt x="171" y="9061"/>
                      </a:lnTo>
                      <a:lnTo>
                        <a:pt x="244" y="9426"/>
                      </a:lnTo>
                      <a:lnTo>
                        <a:pt x="341" y="9767"/>
                      </a:lnTo>
                      <a:lnTo>
                        <a:pt x="463" y="10132"/>
                      </a:lnTo>
                      <a:lnTo>
                        <a:pt x="609" y="10473"/>
                      </a:lnTo>
                      <a:lnTo>
                        <a:pt x="755" y="10790"/>
                      </a:lnTo>
                      <a:lnTo>
                        <a:pt x="926" y="11131"/>
                      </a:lnTo>
                      <a:lnTo>
                        <a:pt x="1096" y="11448"/>
                      </a:lnTo>
                      <a:lnTo>
                        <a:pt x="1291" y="11740"/>
                      </a:lnTo>
                      <a:lnTo>
                        <a:pt x="1510" y="12032"/>
                      </a:lnTo>
                      <a:lnTo>
                        <a:pt x="1730" y="12324"/>
                      </a:lnTo>
                      <a:lnTo>
                        <a:pt x="1973" y="12592"/>
                      </a:lnTo>
                      <a:lnTo>
                        <a:pt x="2217" y="12860"/>
                      </a:lnTo>
                      <a:lnTo>
                        <a:pt x="2485" y="13104"/>
                      </a:lnTo>
                      <a:lnTo>
                        <a:pt x="2753" y="13347"/>
                      </a:lnTo>
                      <a:lnTo>
                        <a:pt x="3045" y="13567"/>
                      </a:lnTo>
                      <a:lnTo>
                        <a:pt x="3337" y="13786"/>
                      </a:lnTo>
                      <a:lnTo>
                        <a:pt x="3654" y="13981"/>
                      </a:lnTo>
                      <a:lnTo>
                        <a:pt x="3970" y="14151"/>
                      </a:lnTo>
                      <a:lnTo>
                        <a:pt x="4287" y="14322"/>
                      </a:lnTo>
                      <a:lnTo>
                        <a:pt x="4628" y="14468"/>
                      </a:lnTo>
                      <a:lnTo>
                        <a:pt x="4969" y="14614"/>
                      </a:lnTo>
                      <a:lnTo>
                        <a:pt x="5310" y="14736"/>
                      </a:lnTo>
                      <a:lnTo>
                        <a:pt x="5675" y="14833"/>
                      </a:lnTo>
                      <a:lnTo>
                        <a:pt x="6041" y="14906"/>
                      </a:lnTo>
                      <a:lnTo>
                        <a:pt x="6406" y="14979"/>
                      </a:lnTo>
                      <a:lnTo>
                        <a:pt x="6771" y="15028"/>
                      </a:lnTo>
                      <a:lnTo>
                        <a:pt x="7161" y="15052"/>
                      </a:lnTo>
                      <a:lnTo>
                        <a:pt x="7551" y="15077"/>
                      </a:lnTo>
                      <a:lnTo>
                        <a:pt x="7551" y="15077"/>
                      </a:lnTo>
                      <a:lnTo>
                        <a:pt x="7940" y="15052"/>
                      </a:lnTo>
                      <a:lnTo>
                        <a:pt x="8306" y="15028"/>
                      </a:lnTo>
                      <a:lnTo>
                        <a:pt x="8695" y="14979"/>
                      </a:lnTo>
                      <a:lnTo>
                        <a:pt x="9061" y="14906"/>
                      </a:lnTo>
                      <a:lnTo>
                        <a:pt x="9426" y="14833"/>
                      </a:lnTo>
                      <a:lnTo>
                        <a:pt x="9791" y="14736"/>
                      </a:lnTo>
                      <a:lnTo>
                        <a:pt x="10132" y="14614"/>
                      </a:lnTo>
                      <a:lnTo>
                        <a:pt x="10473" y="14468"/>
                      </a:lnTo>
                      <a:lnTo>
                        <a:pt x="10814" y="14322"/>
                      </a:lnTo>
                      <a:lnTo>
                        <a:pt x="11131" y="14151"/>
                      </a:lnTo>
                      <a:lnTo>
                        <a:pt x="11447" y="13981"/>
                      </a:lnTo>
                      <a:lnTo>
                        <a:pt x="11764" y="13786"/>
                      </a:lnTo>
                      <a:lnTo>
                        <a:pt x="12056" y="13567"/>
                      </a:lnTo>
                      <a:lnTo>
                        <a:pt x="12348" y="13347"/>
                      </a:lnTo>
                      <a:lnTo>
                        <a:pt x="12616" y="13104"/>
                      </a:lnTo>
                      <a:lnTo>
                        <a:pt x="12884" y="12860"/>
                      </a:lnTo>
                      <a:lnTo>
                        <a:pt x="13128" y="12592"/>
                      </a:lnTo>
                      <a:lnTo>
                        <a:pt x="13371" y="12324"/>
                      </a:lnTo>
                      <a:lnTo>
                        <a:pt x="13591" y="12032"/>
                      </a:lnTo>
                      <a:lnTo>
                        <a:pt x="13785" y="11740"/>
                      </a:lnTo>
                      <a:lnTo>
                        <a:pt x="13980" y="11448"/>
                      </a:lnTo>
                      <a:lnTo>
                        <a:pt x="14175" y="11131"/>
                      </a:lnTo>
                      <a:lnTo>
                        <a:pt x="14346" y="10790"/>
                      </a:lnTo>
                      <a:lnTo>
                        <a:pt x="14492" y="10473"/>
                      </a:lnTo>
                      <a:lnTo>
                        <a:pt x="14613" y="10132"/>
                      </a:lnTo>
                      <a:lnTo>
                        <a:pt x="14735" y="9767"/>
                      </a:lnTo>
                      <a:lnTo>
                        <a:pt x="14857" y="9426"/>
                      </a:lnTo>
                      <a:lnTo>
                        <a:pt x="14930" y="9061"/>
                      </a:lnTo>
                      <a:lnTo>
                        <a:pt x="15003" y="8671"/>
                      </a:lnTo>
                      <a:lnTo>
                        <a:pt x="15052" y="8306"/>
                      </a:lnTo>
                      <a:lnTo>
                        <a:pt x="15076" y="7916"/>
                      </a:lnTo>
                      <a:lnTo>
                        <a:pt x="15076" y="7526"/>
                      </a:lnTo>
                      <a:lnTo>
                        <a:pt x="15076" y="7526"/>
                      </a:lnTo>
                      <a:lnTo>
                        <a:pt x="15052" y="6918"/>
                      </a:lnTo>
                      <a:lnTo>
                        <a:pt x="14979" y="6309"/>
                      </a:lnTo>
                      <a:lnTo>
                        <a:pt x="14857" y="5724"/>
                      </a:lnTo>
                      <a:lnTo>
                        <a:pt x="14687" y="5164"/>
                      </a:lnTo>
                      <a:lnTo>
                        <a:pt x="14492" y="4604"/>
                      </a:lnTo>
                      <a:lnTo>
                        <a:pt x="14248" y="4068"/>
                      </a:lnTo>
                      <a:lnTo>
                        <a:pt x="13956" y="3581"/>
                      </a:lnTo>
                      <a:lnTo>
                        <a:pt x="13615" y="309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5" name="Google Shape;965;p5"/>
                <p:cNvSpPr/>
                <p:nvPr/>
              </p:nvSpPr>
              <p:spPr>
                <a:xfrm>
                  <a:off x="6009825" y="1727425"/>
                  <a:ext cx="279500" cy="27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0" h="11180" fill="none" extrusionOk="0">
                      <a:moveTo>
                        <a:pt x="10181" y="2387"/>
                      </a:moveTo>
                      <a:lnTo>
                        <a:pt x="10181" y="2387"/>
                      </a:lnTo>
                      <a:lnTo>
                        <a:pt x="10400" y="2728"/>
                      </a:lnTo>
                      <a:lnTo>
                        <a:pt x="10595" y="3093"/>
                      </a:lnTo>
                      <a:lnTo>
                        <a:pt x="10766" y="3483"/>
                      </a:lnTo>
                      <a:lnTo>
                        <a:pt x="10912" y="3873"/>
                      </a:lnTo>
                      <a:lnTo>
                        <a:pt x="11034" y="4287"/>
                      </a:lnTo>
                      <a:lnTo>
                        <a:pt x="11107" y="4701"/>
                      </a:lnTo>
                      <a:lnTo>
                        <a:pt x="11180" y="5139"/>
                      </a:lnTo>
                      <a:lnTo>
                        <a:pt x="11180" y="5577"/>
                      </a:lnTo>
                      <a:lnTo>
                        <a:pt x="11180" y="5577"/>
                      </a:lnTo>
                      <a:lnTo>
                        <a:pt x="11155" y="6162"/>
                      </a:lnTo>
                      <a:lnTo>
                        <a:pt x="11082" y="6722"/>
                      </a:lnTo>
                      <a:lnTo>
                        <a:pt x="10936" y="7234"/>
                      </a:lnTo>
                      <a:lnTo>
                        <a:pt x="10741" y="7769"/>
                      </a:lnTo>
                      <a:lnTo>
                        <a:pt x="10522" y="8257"/>
                      </a:lnTo>
                      <a:lnTo>
                        <a:pt x="10230" y="8695"/>
                      </a:lnTo>
                      <a:lnTo>
                        <a:pt x="9913" y="9133"/>
                      </a:lnTo>
                      <a:lnTo>
                        <a:pt x="9548" y="9523"/>
                      </a:lnTo>
                      <a:lnTo>
                        <a:pt x="9158" y="9888"/>
                      </a:lnTo>
                      <a:lnTo>
                        <a:pt x="8720" y="10205"/>
                      </a:lnTo>
                      <a:lnTo>
                        <a:pt x="8257" y="10497"/>
                      </a:lnTo>
                      <a:lnTo>
                        <a:pt x="7770" y="10741"/>
                      </a:lnTo>
                      <a:lnTo>
                        <a:pt x="7259" y="10911"/>
                      </a:lnTo>
                      <a:lnTo>
                        <a:pt x="6723" y="11057"/>
                      </a:lnTo>
                      <a:lnTo>
                        <a:pt x="6163" y="11155"/>
                      </a:lnTo>
                      <a:lnTo>
                        <a:pt x="5603" y="11179"/>
                      </a:lnTo>
                      <a:lnTo>
                        <a:pt x="5603" y="11179"/>
                      </a:lnTo>
                      <a:lnTo>
                        <a:pt x="5018" y="11155"/>
                      </a:lnTo>
                      <a:lnTo>
                        <a:pt x="4482" y="11057"/>
                      </a:lnTo>
                      <a:lnTo>
                        <a:pt x="3946" y="10911"/>
                      </a:lnTo>
                      <a:lnTo>
                        <a:pt x="3435" y="10741"/>
                      </a:lnTo>
                      <a:lnTo>
                        <a:pt x="2948" y="10497"/>
                      </a:lnTo>
                      <a:lnTo>
                        <a:pt x="2485" y="10205"/>
                      </a:lnTo>
                      <a:lnTo>
                        <a:pt x="2047" y="9888"/>
                      </a:lnTo>
                      <a:lnTo>
                        <a:pt x="1657" y="9523"/>
                      </a:lnTo>
                      <a:lnTo>
                        <a:pt x="1292" y="9133"/>
                      </a:lnTo>
                      <a:lnTo>
                        <a:pt x="975" y="8695"/>
                      </a:lnTo>
                      <a:lnTo>
                        <a:pt x="683" y="8257"/>
                      </a:lnTo>
                      <a:lnTo>
                        <a:pt x="464" y="7769"/>
                      </a:lnTo>
                      <a:lnTo>
                        <a:pt x="269" y="7234"/>
                      </a:lnTo>
                      <a:lnTo>
                        <a:pt x="123" y="6722"/>
                      </a:lnTo>
                      <a:lnTo>
                        <a:pt x="50" y="6162"/>
                      </a:lnTo>
                      <a:lnTo>
                        <a:pt x="1" y="5577"/>
                      </a:lnTo>
                      <a:lnTo>
                        <a:pt x="1" y="5577"/>
                      </a:lnTo>
                      <a:lnTo>
                        <a:pt x="50" y="5017"/>
                      </a:lnTo>
                      <a:lnTo>
                        <a:pt x="123" y="4457"/>
                      </a:lnTo>
                      <a:lnTo>
                        <a:pt x="269" y="3921"/>
                      </a:lnTo>
                      <a:lnTo>
                        <a:pt x="464" y="3410"/>
                      </a:lnTo>
                      <a:lnTo>
                        <a:pt x="683" y="2923"/>
                      </a:lnTo>
                      <a:lnTo>
                        <a:pt x="975" y="2460"/>
                      </a:lnTo>
                      <a:lnTo>
                        <a:pt x="1292" y="2046"/>
                      </a:lnTo>
                      <a:lnTo>
                        <a:pt x="1657" y="1632"/>
                      </a:lnTo>
                      <a:lnTo>
                        <a:pt x="2047" y="1267"/>
                      </a:lnTo>
                      <a:lnTo>
                        <a:pt x="2485" y="950"/>
                      </a:lnTo>
                      <a:lnTo>
                        <a:pt x="2948" y="682"/>
                      </a:lnTo>
                      <a:lnTo>
                        <a:pt x="3435" y="439"/>
                      </a:lnTo>
                      <a:lnTo>
                        <a:pt x="3946" y="244"/>
                      </a:lnTo>
                      <a:lnTo>
                        <a:pt x="4482" y="122"/>
                      </a:lnTo>
                      <a:lnTo>
                        <a:pt x="5018" y="25"/>
                      </a:lnTo>
                      <a:lnTo>
                        <a:pt x="5603" y="0"/>
                      </a:lnTo>
                      <a:lnTo>
                        <a:pt x="5603" y="0"/>
                      </a:lnTo>
                      <a:lnTo>
                        <a:pt x="6041" y="25"/>
                      </a:lnTo>
                      <a:lnTo>
                        <a:pt x="6479" y="73"/>
                      </a:lnTo>
                      <a:lnTo>
                        <a:pt x="6893" y="146"/>
                      </a:lnTo>
                      <a:lnTo>
                        <a:pt x="7307" y="268"/>
                      </a:lnTo>
                      <a:lnTo>
                        <a:pt x="7697" y="414"/>
                      </a:lnTo>
                      <a:lnTo>
                        <a:pt x="8087" y="585"/>
                      </a:lnTo>
                      <a:lnTo>
                        <a:pt x="8452" y="780"/>
                      </a:lnTo>
                      <a:lnTo>
                        <a:pt x="8793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6" name="Google Shape;966;p5"/>
                <p:cNvSpPr/>
                <p:nvPr/>
              </p:nvSpPr>
              <p:spPr>
                <a:xfrm>
                  <a:off x="6107250" y="1824850"/>
                  <a:ext cx="84650" cy="8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6" h="3386" fill="none" extrusionOk="0">
                      <a:moveTo>
                        <a:pt x="3362" y="1388"/>
                      </a:moveTo>
                      <a:lnTo>
                        <a:pt x="3362" y="1388"/>
                      </a:lnTo>
                      <a:lnTo>
                        <a:pt x="3386" y="1680"/>
                      </a:lnTo>
                      <a:lnTo>
                        <a:pt x="3386" y="1680"/>
                      </a:lnTo>
                      <a:lnTo>
                        <a:pt x="3386" y="1851"/>
                      </a:lnTo>
                      <a:lnTo>
                        <a:pt x="3362" y="2021"/>
                      </a:lnTo>
                      <a:lnTo>
                        <a:pt x="3313" y="2192"/>
                      </a:lnTo>
                      <a:lnTo>
                        <a:pt x="3264" y="2338"/>
                      </a:lnTo>
                      <a:lnTo>
                        <a:pt x="3191" y="2484"/>
                      </a:lnTo>
                      <a:lnTo>
                        <a:pt x="3118" y="2630"/>
                      </a:lnTo>
                      <a:lnTo>
                        <a:pt x="3021" y="2776"/>
                      </a:lnTo>
                      <a:lnTo>
                        <a:pt x="2899" y="2898"/>
                      </a:lnTo>
                      <a:lnTo>
                        <a:pt x="2777" y="2996"/>
                      </a:lnTo>
                      <a:lnTo>
                        <a:pt x="2655" y="3093"/>
                      </a:lnTo>
                      <a:lnTo>
                        <a:pt x="2509" y="3191"/>
                      </a:lnTo>
                      <a:lnTo>
                        <a:pt x="2363" y="3239"/>
                      </a:lnTo>
                      <a:lnTo>
                        <a:pt x="2217" y="3312"/>
                      </a:lnTo>
                      <a:lnTo>
                        <a:pt x="2046" y="3337"/>
                      </a:lnTo>
                      <a:lnTo>
                        <a:pt x="1876" y="3385"/>
                      </a:lnTo>
                      <a:lnTo>
                        <a:pt x="1706" y="3385"/>
                      </a:lnTo>
                      <a:lnTo>
                        <a:pt x="1706" y="3385"/>
                      </a:lnTo>
                      <a:lnTo>
                        <a:pt x="1535" y="3385"/>
                      </a:lnTo>
                      <a:lnTo>
                        <a:pt x="1365" y="3337"/>
                      </a:lnTo>
                      <a:lnTo>
                        <a:pt x="1194" y="3312"/>
                      </a:lnTo>
                      <a:lnTo>
                        <a:pt x="1048" y="3239"/>
                      </a:lnTo>
                      <a:lnTo>
                        <a:pt x="902" y="3191"/>
                      </a:lnTo>
                      <a:lnTo>
                        <a:pt x="756" y="3093"/>
                      </a:lnTo>
                      <a:lnTo>
                        <a:pt x="634" y="2996"/>
                      </a:lnTo>
                      <a:lnTo>
                        <a:pt x="512" y="2898"/>
                      </a:lnTo>
                      <a:lnTo>
                        <a:pt x="390" y="2776"/>
                      </a:lnTo>
                      <a:lnTo>
                        <a:pt x="293" y="2630"/>
                      </a:lnTo>
                      <a:lnTo>
                        <a:pt x="220" y="2484"/>
                      </a:lnTo>
                      <a:lnTo>
                        <a:pt x="147" y="2338"/>
                      </a:lnTo>
                      <a:lnTo>
                        <a:pt x="74" y="2192"/>
                      </a:lnTo>
                      <a:lnTo>
                        <a:pt x="49" y="2021"/>
                      </a:lnTo>
                      <a:lnTo>
                        <a:pt x="25" y="1851"/>
                      </a:lnTo>
                      <a:lnTo>
                        <a:pt x="1" y="1680"/>
                      </a:lnTo>
                      <a:lnTo>
                        <a:pt x="1" y="1680"/>
                      </a:lnTo>
                      <a:lnTo>
                        <a:pt x="25" y="1510"/>
                      </a:lnTo>
                      <a:lnTo>
                        <a:pt x="49" y="1340"/>
                      </a:lnTo>
                      <a:lnTo>
                        <a:pt x="74" y="1193"/>
                      </a:lnTo>
                      <a:lnTo>
                        <a:pt x="147" y="1023"/>
                      </a:lnTo>
                      <a:lnTo>
                        <a:pt x="220" y="877"/>
                      </a:lnTo>
                      <a:lnTo>
                        <a:pt x="293" y="731"/>
                      </a:lnTo>
                      <a:lnTo>
                        <a:pt x="390" y="609"/>
                      </a:lnTo>
                      <a:lnTo>
                        <a:pt x="512" y="487"/>
                      </a:lnTo>
                      <a:lnTo>
                        <a:pt x="634" y="390"/>
                      </a:lnTo>
                      <a:lnTo>
                        <a:pt x="756" y="292"/>
                      </a:lnTo>
                      <a:lnTo>
                        <a:pt x="902" y="195"/>
                      </a:lnTo>
                      <a:lnTo>
                        <a:pt x="1048" y="122"/>
                      </a:lnTo>
                      <a:lnTo>
                        <a:pt x="1194" y="73"/>
                      </a:lnTo>
                      <a:lnTo>
                        <a:pt x="1365" y="24"/>
                      </a:lnTo>
                      <a:lnTo>
                        <a:pt x="1535" y="0"/>
                      </a:lnTo>
                      <a:lnTo>
                        <a:pt x="1706" y="0"/>
                      </a:lnTo>
                      <a:lnTo>
                        <a:pt x="1706" y="0"/>
                      </a:lnTo>
                      <a:lnTo>
                        <a:pt x="1998" y="2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7" name="Google Shape;967;p5"/>
                <p:cNvSpPr/>
                <p:nvPr/>
              </p:nvSpPr>
              <p:spPr>
                <a:xfrm>
                  <a:off x="6058550" y="1776125"/>
                  <a:ext cx="182075" cy="18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83" h="7283" fill="none" extrusionOk="0">
                      <a:moveTo>
                        <a:pt x="5431" y="463"/>
                      </a:moveTo>
                      <a:lnTo>
                        <a:pt x="5431" y="463"/>
                      </a:lnTo>
                      <a:lnTo>
                        <a:pt x="5042" y="269"/>
                      </a:lnTo>
                      <a:lnTo>
                        <a:pt x="4823" y="195"/>
                      </a:lnTo>
                      <a:lnTo>
                        <a:pt x="4603" y="122"/>
                      </a:lnTo>
                      <a:lnTo>
                        <a:pt x="4360" y="74"/>
                      </a:lnTo>
                      <a:lnTo>
                        <a:pt x="4141" y="25"/>
                      </a:lnTo>
                      <a:lnTo>
                        <a:pt x="3897" y="1"/>
                      </a:lnTo>
                      <a:lnTo>
                        <a:pt x="3654" y="1"/>
                      </a:lnTo>
                      <a:lnTo>
                        <a:pt x="3654" y="1"/>
                      </a:lnTo>
                      <a:lnTo>
                        <a:pt x="3288" y="25"/>
                      </a:lnTo>
                      <a:lnTo>
                        <a:pt x="2923" y="74"/>
                      </a:lnTo>
                      <a:lnTo>
                        <a:pt x="2558" y="147"/>
                      </a:lnTo>
                      <a:lnTo>
                        <a:pt x="2241" y="293"/>
                      </a:lnTo>
                      <a:lnTo>
                        <a:pt x="1924" y="439"/>
                      </a:lnTo>
                      <a:lnTo>
                        <a:pt x="1608" y="609"/>
                      </a:lnTo>
                      <a:lnTo>
                        <a:pt x="1340" y="829"/>
                      </a:lnTo>
                      <a:lnTo>
                        <a:pt x="1072" y="1072"/>
                      </a:lnTo>
                      <a:lnTo>
                        <a:pt x="828" y="1316"/>
                      </a:lnTo>
                      <a:lnTo>
                        <a:pt x="633" y="1608"/>
                      </a:lnTo>
                      <a:lnTo>
                        <a:pt x="439" y="1900"/>
                      </a:lnTo>
                      <a:lnTo>
                        <a:pt x="293" y="2217"/>
                      </a:lnTo>
                      <a:lnTo>
                        <a:pt x="171" y="2558"/>
                      </a:lnTo>
                      <a:lnTo>
                        <a:pt x="73" y="2899"/>
                      </a:lnTo>
                      <a:lnTo>
                        <a:pt x="25" y="3264"/>
                      </a:lnTo>
                      <a:lnTo>
                        <a:pt x="0" y="3629"/>
                      </a:lnTo>
                      <a:lnTo>
                        <a:pt x="0" y="3629"/>
                      </a:lnTo>
                      <a:lnTo>
                        <a:pt x="25" y="4019"/>
                      </a:lnTo>
                      <a:lnTo>
                        <a:pt x="73" y="4360"/>
                      </a:lnTo>
                      <a:lnTo>
                        <a:pt x="171" y="4725"/>
                      </a:lnTo>
                      <a:lnTo>
                        <a:pt x="293" y="5066"/>
                      </a:lnTo>
                      <a:lnTo>
                        <a:pt x="439" y="5383"/>
                      </a:lnTo>
                      <a:lnTo>
                        <a:pt x="633" y="5675"/>
                      </a:lnTo>
                      <a:lnTo>
                        <a:pt x="828" y="5943"/>
                      </a:lnTo>
                      <a:lnTo>
                        <a:pt x="1072" y="6211"/>
                      </a:lnTo>
                      <a:lnTo>
                        <a:pt x="1340" y="6455"/>
                      </a:lnTo>
                      <a:lnTo>
                        <a:pt x="1608" y="6650"/>
                      </a:lnTo>
                      <a:lnTo>
                        <a:pt x="1924" y="6844"/>
                      </a:lnTo>
                      <a:lnTo>
                        <a:pt x="2241" y="6990"/>
                      </a:lnTo>
                      <a:lnTo>
                        <a:pt x="2558" y="7112"/>
                      </a:lnTo>
                      <a:lnTo>
                        <a:pt x="2923" y="7210"/>
                      </a:lnTo>
                      <a:lnTo>
                        <a:pt x="3288" y="7258"/>
                      </a:lnTo>
                      <a:lnTo>
                        <a:pt x="3654" y="7283"/>
                      </a:lnTo>
                      <a:lnTo>
                        <a:pt x="3654" y="7283"/>
                      </a:lnTo>
                      <a:lnTo>
                        <a:pt x="4019" y="7258"/>
                      </a:lnTo>
                      <a:lnTo>
                        <a:pt x="4384" y="7210"/>
                      </a:lnTo>
                      <a:lnTo>
                        <a:pt x="4725" y="7112"/>
                      </a:lnTo>
                      <a:lnTo>
                        <a:pt x="5066" y="6990"/>
                      </a:lnTo>
                      <a:lnTo>
                        <a:pt x="5383" y="6844"/>
                      </a:lnTo>
                      <a:lnTo>
                        <a:pt x="5675" y="6650"/>
                      </a:lnTo>
                      <a:lnTo>
                        <a:pt x="5967" y="6455"/>
                      </a:lnTo>
                      <a:lnTo>
                        <a:pt x="6235" y="6211"/>
                      </a:lnTo>
                      <a:lnTo>
                        <a:pt x="6454" y="5943"/>
                      </a:lnTo>
                      <a:lnTo>
                        <a:pt x="6674" y="5675"/>
                      </a:lnTo>
                      <a:lnTo>
                        <a:pt x="6844" y="5383"/>
                      </a:lnTo>
                      <a:lnTo>
                        <a:pt x="7014" y="5066"/>
                      </a:lnTo>
                      <a:lnTo>
                        <a:pt x="7136" y="4725"/>
                      </a:lnTo>
                      <a:lnTo>
                        <a:pt x="7209" y="4360"/>
                      </a:lnTo>
                      <a:lnTo>
                        <a:pt x="7282" y="4019"/>
                      </a:lnTo>
                      <a:lnTo>
                        <a:pt x="7282" y="3629"/>
                      </a:lnTo>
                      <a:lnTo>
                        <a:pt x="7282" y="3629"/>
                      </a:lnTo>
                      <a:lnTo>
                        <a:pt x="7282" y="3386"/>
                      </a:lnTo>
                      <a:lnTo>
                        <a:pt x="7258" y="3167"/>
                      </a:lnTo>
                      <a:lnTo>
                        <a:pt x="7234" y="2923"/>
                      </a:lnTo>
                      <a:lnTo>
                        <a:pt x="7161" y="2704"/>
                      </a:lnTo>
                      <a:lnTo>
                        <a:pt x="7112" y="2485"/>
                      </a:lnTo>
                      <a:lnTo>
                        <a:pt x="7014" y="2266"/>
                      </a:lnTo>
                      <a:lnTo>
                        <a:pt x="6820" y="1852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8" name="Google Shape;968;p5"/>
                <p:cNvSpPr/>
                <p:nvPr/>
              </p:nvSpPr>
              <p:spPr>
                <a:xfrm>
                  <a:off x="5971475" y="2001400"/>
                  <a:ext cx="74925" cy="7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2827" fill="none" extrusionOk="0">
                      <a:moveTo>
                        <a:pt x="1462" y="1"/>
                      </a:moveTo>
                      <a:lnTo>
                        <a:pt x="293" y="1170"/>
                      </a:lnTo>
                      <a:lnTo>
                        <a:pt x="293" y="1170"/>
                      </a:lnTo>
                      <a:lnTo>
                        <a:pt x="171" y="1316"/>
                      </a:lnTo>
                      <a:lnTo>
                        <a:pt x="74" y="1487"/>
                      </a:lnTo>
                      <a:lnTo>
                        <a:pt x="25" y="1657"/>
                      </a:lnTo>
                      <a:lnTo>
                        <a:pt x="1" y="1852"/>
                      </a:lnTo>
                      <a:lnTo>
                        <a:pt x="25" y="2047"/>
                      </a:lnTo>
                      <a:lnTo>
                        <a:pt x="74" y="2217"/>
                      </a:lnTo>
                      <a:lnTo>
                        <a:pt x="171" y="2388"/>
                      </a:lnTo>
                      <a:lnTo>
                        <a:pt x="293" y="2534"/>
                      </a:lnTo>
                      <a:lnTo>
                        <a:pt x="293" y="2534"/>
                      </a:lnTo>
                      <a:lnTo>
                        <a:pt x="439" y="2656"/>
                      </a:lnTo>
                      <a:lnTo>
                        <a:pt x="609" y="2753"/>
                      </a:lnTo>
                      <a:lnTo>
                        <a:pt x="804" y="2802"/>
                      </a:lnTo>
                      <a:lnTo>
                        <a:pt x="975" y="2826"/>
                      </a:lnTo>
                      <a:lnTo>
                        <a:pt x="975" y="2826"/>
                      </a:lnTo>
                      <a:lnTo>
                        <a:pt x="1170" y="2802"/>
                      </a:lnTo>
                      <a:lnTo>
                        <a:pt x="1340" y="2753"/>
                      </a:lnTo>
                      <a:lnTo>
                        <a:pt x="1511" y="2656"/>
                      </a:lnTo>
                      <a:lnTo>
                        <a:pt x="1681" y="2534"/>
                      </a:lnTo>
                      <a:lnTo>
                        <a:pt x="2850" y="1365"/>
                      </a:lnTo>
                      <a:lnTo>
                        <a:pt x="2850" y="1365"/>
                      </a:lnTo>
                      <a:lnTo>
                        <a:pt x="2996" y="119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9" name="Google Shape;969;p5"/>
                <p:cNvSpPr/>
                <p:nvPr/>
              </p:nvSpPr>
              <p:spPr>
                <a:xfrm>
                  <a:off x="6253375" y="2001400"/>
                  <a:ext cx="74325" cy="7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3" h="2827" fill="none" extrusionOk="0">
                      <a:moveTo>
                        <a:pt x="1" y="1194"/>
                      </a:moveTo>
                      <a:lnTo>
                        <a:pt x="1" y="1194"/>
                      </a:lnTo>
                      <a:lnTo>
                        <a:pt x="123" y="1365"/>
                      </a:lnTo>
                      <a:lnTo>
                        <a:pt x="1316" y="2534"/>
                      </a:lnTo>
                      <a:lnTo>
                        <a:pt x="1316" y="2534"/>
                      </a:lnTo>
                      <a:lnTo>
                        <a:pt x="1462" y="2656"/>
                      </a:lnTo>
                      <a:lnTo>
                        <a:pt x="1633" y="2753"/>
                      </a:lnTo>
                      <a:lnTo>
                        <a:pt x="1827" y="2802"/>
                      </a:lnTo>
                      <a:lnTo>
                        <a:pt x="1998" y="2826"/>
                      </a:lnTo>
                      <a:lnTo>
                        <a:pt x="1998" y="2826"/>
                      </a:lnTo>
                      <a:lnTo>
                        <a:pt x="2193" y="2802"/>
                      </a:lnTo>
                      <a:lnTo>
                        <a:pt x="2363" y="2753"/>
                      </a:lnTo>
                      <a:lnTo>
                        <a:pt x="2534" y="2656"/>
                      </a:lnTo>
                      <a:lnTo>
                        <a:pt x="2704" y="2534"/>
                      </a:lnTo>
                      <a:lnTo>
                        <a:pt x="2704" y="2534"/>
                      </a:lnTo>
                      <a:lnTo>
                        <a:pt x="2826" y="2388"/>
                      </a:lnTo>
                      <a:lnTo>
                        <a:pt x="2923" y="2217"/>
                      </a:lnTo>
                      <a:lnTo>
                        <a:pt x="2972" y="2047"/>
                      </a:lnTo>
                      <a:lnTo>
                        <a:pt x="2972" y="1852"/>
                      </a:lnTo>
                      <a:lnTo>
                        <a:pt x="2972" y="1657"/>
                      </a:lnTo>
                      <a:lnTo>
                        <a:pt x="2923" y="1487"/>
                      </a:lnTo>
                      <a:lnTo>
                        <a:pt x="2826" y="1316"/>
                      </a:lnTo>
                      <a:lnTo>
                        <a:pt x="2704" y="1170"/>
                      </a:lnTo>
                      <a:lnTo>
                        <a:pt x="1535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0" name="Google Shape;970;p5"/>
                <p:cNvSpPr/>
                <p:nvPr/>
              </p:nvSpPr>
              <p:spPr>
                <a:xfrm>
                  <a:off x="6137700" y="1623900"/>
                  <a:ext cx="250875" cy="25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5" h="10206" fill="none" extrusionOk="0">
                      <a:moveTo>
                        <a:pt x="9718" y="2412"/>
                      </a:moveTo>
                      <a:lnTo>
                        <a:pt x="8671" y="2217"/>
                      </a:lnTo>
                      <a:lnTo>
                        <a:pt x="9694" y="1194"/>
                      </a:lnTo>
                      <a:lnTo>
                        <a:pt x="9694" y="1194"/>
                      </a:lnTo>
                      <a:lnTo>
                        <a:pt x="9767" y="1121"/>
                      </a:lnTo>
                      <a:lnTo>
                        <a:pt x="9815" y="1024"/>
                      </a:lnTo>
                      <a:lnTo>
                        <a:pt x="9840" y="951"/>
                      </a:lnTo>
                      <a:lnTo>
                        <a:pt x="9840" y="853"/>
                      </a:lnTo>
                      <a:lnTo>
                        <a:pt x="9840" y="756"/>
                      </a:lnTo>
                      <a:lnTo>
                        <a:pt x="9815" y="658"/>
                      </a:lnTo>
                      <a:lnTo>
                        <a:pt x="9767" y="585"/>
                      </a:lnTo>
                      <a:lnTo>
                        <a:pt x="9694" y="512"/>
                      </a:lnTo>
                      <a:lnTo>
                        <a:pt x="9694" y="512"/>
                      </a:lnTo>
                      <a:lnTo>
                        <a:pt x="9621" y="439"/>
                      </a:lnTo>
                      <a:lnTo>
                        <a:pt x="9548" y="391"/>
                      </a:lnTo>
                      <a:lnTo>
                        <a:pt x="9450" y="366"/>
                      </a:lnTo>
                      <a:lnTo>
                        <a:pt x="9353" y="366"/>
                      </a:lnTo>
                      <a:lnTo>
                        <a:pt x="9255" y="366"/>
                      </a:lnTo>
                      <a:lnTo>
                        <a:pt x="9182" y="391"/>
                      </a:lnTo>
                      <a:lnTo>
                        <a:pt x="9085" y="439"/>
                      </a:lnTo>
                      <a:lnTo>
                        <a:pt x="9012" y="512"/>
                      </a:lnTo>
                      <a:lnTo>
                        <a:pt x="7867" y="1657"/>
                      </a:lnTo>
                      <a:lnTo>
                        <a:pt x="7867" y="1657"/>
                      </a:lnTo>
                      <a:lnTo>
                        <a:pt x="7818" y="1487"/>
                      </a:lnTo>
                      <a:lnTo>
                        <a:pt x="7599" y="317"/>
                      </a:lnTo>
                      <a:lnTo>
                        <a:pt x="7599" y="317"/>
                      </a:lnTo>
                      <a:lnTo>
                        <a:pt x="7575" y="196"/>
                      </a:lnTo>
                      <a:lnTo>
                        <a:pt x="7526" y="98"/>
                      </a:lnTo>
                      <a:lnTo>
                        <a:pt x="7477" y="50"/>
                      </a:lnTo>
                      <a:lnTo>
                        <a:pt x="7404" y="1"/>
                      </a:lnTo>
                      <a:lnTo>
                        <a:pt x="7331" y="1"/>
                      </a:lnTo>
                      <a:lnTo>
                        <a:pt x="7234" y="25"/>
                      </a:lnTo>
                      <a:lnTo>
                        <a:pt x="7161" y="74"/>
                      </a:lnTo>
                      <a:lnTo>
                        <a:pt x="7063" y="147"/>
                      </a:lnTo>
                      <a:lnTo>
                        <a:pt x="5432" y="1754"/>
                      </a:lnTo>
                      <a:lnTo>
                        <a:pt x="5432" y="1754"/>
                      </a:lnTo>
                      <a:lnTo>
                        <a:pt x="5358" y="1852"/>
                      </a:lnTo>
                      <a:lnTo>
                        <a:pt x="5285" y="1974"/>
                      </a:lnTo>
                      <a:lnTo>
                        <a:pt x="5212" y="2120"/>
                      </a:lnTo>
                      <a:lnTo>
                        <a:pt x="5164" y="2242"/>
                      </a:lnTo>
                      <a:lnTo>
                        <a:pt x="5139" y="2388"/>
                      </a:lnTo>
                      <a:lnTo>
                        <a:pt x="5115" y="2534"/>
                      </a:lnTo>
                      <a:lnTo>
                        <a:pt x="5115" y="2680"/>
                      </a:lnTo>
                      <a:lnTo>
                        <a:pt x="5115" y="2802"/>
                      </a:lnTo>
                      <a:lnTo>
                        <a:pt x="5334" y="3971"/>
                      </a:lnTo>
                      <a:lnTo>
                        <a:pt x="5334" y="3971"/>
                      </a:lnTo>
                      <a:lnTo>
                        <a:pt x="5383" y="4141"/>
                      </a:lnTo>
                      <a:lnTo>
                        <a:pt x="147" y="9378"/>
                      </a:lnTo>
                      <a:lnTo>
                        <a:pt x="147" y="9378"/>
                      </a:lnTo>
                      <a:lnTo>
                        <a:pt x="73" y="9451"/>
                      </a:lnTo>
                      <a:lnTo>
                        <a:pt x="25" y="9548"/>
                      </a:lnTo>
                      <a:lnTo>
                        <a:pt x="0" y="9645"/>
                      </a:lnTo>
                      <a:lnTo>
                        <a:pt x="0" y="9718"/>
                      </a:lnTo>
                      <a:lnTo>
                        <a:pt x="0" y="9816"/>
                      </a:lnTo>
                      <a:lnTo>
                        <a:pt x="25" y="9913"/>
                      </a:lnTo>
                      <a:lnTo>
                        <a:pt x="73" y="9986"/>
                      </a:lnTo>
                      <a:lnTo>
                        <a:pt x="147" y="10059"/>
                      </a:lnTo>
                      <a:lnTo>
                        <a:pt x="147" y="10059"/>
                      </a:lnTo>
                      <a:lnTo>
                        <a:pt x="220" y="10133"/>
                      </a:lnTo>
                      <a:lnTo>
                        <a:pt x="293" y="10181"/>
                      </a:lnTo>
                      <a:lnTo>
                        <a:pt x="390" y="10206"/>
                      </a:lnTo>
                      <a:lnTo>
                        <a:pt x="488" y="10206"/>
                      </a:lnTo>
                      <a:lnTo>
                        <a:pt x="488" y="10206"/>
                      </a:lnTo>
                      <a:lnTo>
                        <a:pt x="585" y="10206"/>
                      </a:lnTo>
                      <a:lnTo>
                        <a:pt x="658" y="10181"/>
                      </a:lnTo>
                      <a:lnTo>
                        <a:pt x="755" y="10133"/>
                      </a:lnTo>
                      <a:lnTo>
                        <a:pt x="828" y="10059"/>
                      </a:lnTo>
                      <a:lnTo>
                        <a:pt x="6187" y="4726"/>
                      </a:lnTo>
                      <a:lnTo>
                        <a:pt x="7234" y="4896"/>
                      </a:lnTo>
                      <a:lnTo>
                        <a:pt x="7234" y="4896"/>
                      </a:lnTo>
                      <a:lnTo>
                        <a:pt x="7356" y="4921"/>
                      </a:lnTo>
                      <a:lnTo>
                        <a:pt x="7502" y="4921"/>
                      </a:lnTo>
                      <a:lnTo>
                        <a:pt x="7624" y="4896"/>
                      </a:lnTo>
                      <a:lnTo>
                        <a:pt x="7770" y="4848"/>
                      </a:lnTo>
                      <a:lnTo>
                        <a:pt x="7916" y="4799"/>
                      </a:lnTo>
                      <a:lnTo>
                        <a:pt x="8038" y="4750"/>
                      </a:lnTo>
                      <a:lnTo>
                        <a:pt x="8159" y="4677"/>
                      </a:lnTo>
                      <a:lnTo>
                        <a:pt x="8257" y="4580"/>
                      </a:lnTo>
                      <a:lnTo>
                        <a:pt x="9889" y="2948"/>
                      </a:lnTo>
                      <a:lnTo>
                        <a:pt x="9889" y="2948"/>
                      </a:lnTo>
                      <a:lnTo>
                        <a:pt x="9962" y="2875"/>
                      </a:lnTo>
                      <a:lnTo>
                        <a:pt x="10010" y="2777"/>
                      </a:lnTo>
                      <a:lnTo>
                        <a:pt x="10035" y="2704"/>
                      </a:lnTo>
                      <a:lnTo>
                        <a:pt x="10010" y="2607"/>
                      </a:lnTo>
                      <a:lnTo>
                        <a:pt x="9986" y="2558"/>
                      </a:lnTo>
                      <a:lnTo>
                        <a:pt x="9913" y="2485"/>
                      </a:lnTo>
                      <a:lnTo>
                        <a:pt x="9815" y="2436"/>
                      </a:lnTo>
                      <a:lnTo>
                        <a:pt x="9718" y="2412"/>
                      </a:lnTo>
                      <a:lnTo>
                        <a:pt x="9718" y="241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71" name="Google Shape;971;p5"/>
              <p:cNvSpPr/>
              <p:nvPr/>
            </p:nvSpPr>
            <p:spPr>
              <a:xfrm>
                <a:off x="-191649" y="4692461"/>
                <a:ext cx="339835" cy="309115"/>
              </a:xfrm>
              <a:custGeom>
                <a:avLst/>
                <a:gdLst/>
                <a:ahLst/>
                <a:cxnLst/>
                <a:rect l="l" t="t" r="r" b="b"/>
                <a:pathLst>
                  <a:path w="16173" h="14711" fill="none" extrusionOk="0">
                    <a:moveTo>
                      <a:pt x="8087" y="1"/>
                    </a:moveTo>
                    <a:lnTo>
                      <a:pt x="8087" y="1"/>
                    </a:lnTo>
                    <a:lnTo>
                      <a:pt x="7672" y="1"/>
                    </a:lnTo>
                    <a:lnTo>
                      <a:pt x="7258" y="25"/>
                    </a:lnTo>
                    <a:lnTo>
                      <a:pt x="6844" y="74"/>
                    </a:lnTo>
                    <a:lnTo>
                      <a:pt x="6455" y="122"/>
                    </a:lnTo>
                    <a:lnTo>
                      <a:pt x="6065" y="195"/>
                    </a:lnTo>
                    <a:lnTo>
                      <a:pt x="5675" y="293"/>
                    </a:lnTo>
                    <a:lnTo>
                      <a:pt x="5310" y="415"/>
                    </a:lnTo>
                    <a:lnTo>
                      <a:pt x="4945" y="536"/>
                    </a:lnTo>
                    <a:lnTo>
                      <a:pt x="4579" y="658"/>
                    </a:lnTo>
                    <a:lnTo>
                      <a:pt x="4238" y="829"/>
                    </a:lnTo>
                    <a:lnTo>
                      <a:pt x="3897" y="975"/>
                    </a:lnTo>
                    <a:lnTo>
                      <a:pt x="3557" y="1170"/>
                    </a:lnTo>
                    <a:lnTo>
                      <a:pt x="3240" y="1364"/>
                    </a:lnTo>
                    <a:lnTo>
                      <a:pt x="2948" y="1559"/>
                    </a:lnTo>
                    <a:lnTo>
                      <a:pt x="2655" y="1778"/>
                    </a:lnTo>
                    <a:lnTo>
                      <a:pt x="2363" y="1998"/>
                    </a:lnTo>
                    <a:lnTo>
                      <a:pt x="2095" y="2241"/>
                    </a:lnTo>
                    <a:lnTo>
                      <a:pt x="1852" y="2485"/>
                    </a:lnTo>
                    <a:lnTo>
                      <a:pt x="1608" y="2753"/>
                    </a:lnTo>
                    <a:lnTo>
                      <a:pt x="1389" y="3021"/>
                    </a:lnTo>
                    <a:lnTo>
                      <a:pt x="1170" y="3288"/>
                    </a:lnTo>
                    <a:lnTo>
                      <a:pt x="975" y="3581"/>
                    </a:lnTo>
                    <a:lnTo>
                      <a:pt x="804" y="3873"/>
                    </a:lnTo>
                    <a:lnTo>
                      <a:pt x="634" y="4190"/>
                    </a:lnTo>
                    <a:lnTo>
                      <a:pt x="488" y="4506"/>
                    </a:lnTo>
                    <a:lnTo>
                      <a:pt x="366" y="4823"/>
                    </a:lnTo>
                    <a:lnTo>
                      <a:pt x="244" y="5139"/>
                    </a:lnTo>
                    <a:lnTo>
                      <a:pt x="171" y="5480"/>
                    </a:lnTo>
                    <a:lnTo>
                      <a:pt x="98" y="5821"/>
                    </a:lnTo>
                    <a:lnTo>
                      <a:pt x="49" y="6162"/>
                    </a:lnTo>
                    <a:lnTo>
                      <a:pt x="1" y="6503"/>
                    </a:lnTo>
                    <a:lnTo>
                      <a:pt x="1" y="6869"/>
                    </a:lnTo>
                    <a:lnTo>
                      <a:pt x="1" y="6869"/>
                    </a:lnTo>
                    <a:lnTo>
                      <a:pt x="1" y="7234"/>
                    </a:lnTo>
                    <a:lnTo>
                      <a:pt x="49" y="7624"/>
                    </a:lnTo>
                    <a:lnTo>
                      <a:pt x="98" y="7989"/>
                    </a:lnTo>
                    <a:lnTo>
                      <a:pt x="196" y="8330"/>
                    </a:lnTo>
                    <a:lnTo>
                      <a:pt x="293" y="8695"/>
                    </a:lnTo>
                    <a:lnTo>
                      <a:pt x="415" y="9036"/>
                    </a:lnTo>
                    <a:lnTo>
                      <a:pt x="561" y="9377"/>
                    </a:lnTo>
                    <a:lnTo>
                      <a:pt x="731" y="9718"/>
                    </a:lnTo>
                    <a:lnTo>
                      <a:pt x="902" y="10035"/>
                    </a:lnTo>
                    <a:lnTo>
                      <a:pt x="1097" y="10327"/>
                    </a:lnTo>
                    <a:lnTo>
                      <a:pt x="1340" y="10644"/>
                    </a:lnTo>
                    <a:lnTo>
                      <a:pt x="1559" y="10936"/>
                    </a:lnTo>
                    <a:lnTo>
                      <a:pt x="1827" y="11204"/>
                    </a:lnTo>
                    <a:lnTo>
                      <a:pt x="2095" y="11472"/>
                    </a:lnTo>
                    <a:lnTo>
                      <a:pt x="2387" y="11740"/>
                    </a:lnTo>
                    <a:lnTo>
                      <a:pt x="2680" y="11983"/>
                    </a:lnTo>
                    <a:lnTo>
                      <a:pt x="2680" y="11983"/>
                    </a:lnTo>
                    <a:lnTo>
                      <a:pt x="2485" y="12349"/>
                    </a:lnTo>
                    <a:lnTo>
                      <a:pt x="2266" y="12714"/>
                    </a:lnTo>
                    <a:lnTo>
                      <a:pt x="2022" y="13104"/>
                    </a:lnTo>
                    <a:lnTo>
                      <a:pt x="1706" y="13469"/>
                    </a:lnTo>
                    <a:lnTo>
                      <a:pt x="1365" y="13834"/>
                    </a:lnTo>
                    <a:lnTo>
                      <a:pt x="1170" y="14005"/>
                    </a:lnTo>
                    <a:lnTo>
                      <a:pt x="951" y="14151"/>
                    </a:lnTo>
                    <a:lnTo>
                      <a:pt x="731" y="14297"/>
                    </a:lnTo>
                    <a:lnTo>
                      <a:pt x="512" y="14443"/>
                    </a:lnTo>
                    <a:lnTo>
                      <a:pt x="269" y="14540"/>
                    </a:lnTo>
                    <a:lnTo>
                      <a:pt x="1" y="14662"/>
                    </a:lnTo>
                    <a:lnTo>
                      <a:pt x="1" y="14662"/>
                    </a:lnTo>
                    <a:lnTo>
                      <a:pt x="122" y="14662"/>
                    </a:lnTo>
                    <a:lnTo>
                      <a:pt x="488" y="14711"/>
                    </a:lnTo>
                    <a:lnTo>
                      <a:pt x="1024" y="14711"/>
                    </a:lnTo>
                    <a:lnTo>
                      <a:pt x="1365" y="14711"/>
                    </a:lnTo>
                    <a:lnTo>
                      <a:pt x="1706" y="14687"/>
                    </a:lnTo>
                    <a:lnTo>
                      <a:pt x="2095" y="14614"/>
                    </a:lnTo>
                    <a:lnTo>
                      <a:pt x="2485" y="14540"/>
                    </a:lnTo>
                    <a:lnTo>
                      <a:pt x="2899" y="14419"/>
                    </a:lnTo>
                    <a:lnTo>
                      <a:pt x="3313" y="14273"/>
                    </a:lnTo>
                    <a:lnTo>
                      <a:pt x="3751" y="14078"/>
                    </a:lnTo>
                    <a:lnTo>
                      <a:pt x="4165" y="13834"/>
                    </a:lnTo>
                    <a:lnTo>
                      <a:pt x="4579" y="13566"/>
                    </a:lnTo>
                    <a:lnTo>
                      <a:pt x="4969" y="13201"/>
                    </a:lnTo>
                    <a:lnTo>
                      <a:pt x="4969" y="13201"/>
                    </a:lnTo>
                    <a:lnTo>
                      <a:pt x="5334" y="13323"/>
                    </a:lnTo>
                    <a:lnTo>
                      <a:pt x="5700" y="13444"/>
                    </a:lnTo>
                    <a:lnTo>
                      <a:pt x="6089" y="13518"/>
                    </a:lnTo>
                    <a:lnTo>
                      <a:pt x="6479" y="13591"/>
                    </a:lnTo>
                    <a:lnTo>
                      <a:pt x="6869" y="13664"/>
                    </a:lnTo>
                    <a:lnTo>
                      <a:pt x="7258" y="13712"/>
                    </a:lnTo>
                    <a:lnTo>
                      <a:pt x="7672" y="13737"/>
                    </a:lnTo>
                    <a:lnTo>
                      <a:pt x="8087" y="13737"/>
                    </a:lnTo>
                    <a:lnTo>
                      <a:pt x="8087" y="13737"/>
                    </a:lnTo>
                    <a:lnTo>
                      <a:pt x="8501" y="13737"/>
                    </a:lnTo>
                    <a:lnTo>
                      <a:pt x="8915" y="13712"/>
                    </a:lnTo>
                    <a:lnTo>
                      <a:pt x="9329" y="13664"/>
                    </a:lnTo>
                    <a:lnTo>
                      <a:pt x="9718" y="13591"/>
                    </a:lnTo>
                    <a:lnTo>
                      <a:pt x="10108" y="13518"/>
                    </a:lnTo>
                    <a:lnTo>
                      <a:pt x="10498" y="13420"/>
                    </a:lnTo>
                    <a:lnTo>
                      <a:pt x="10863" y="13323"/>
                    </a:lnTo>
                    <a:lnTo>
                      <a:pt x="11228" y="13201"/>
                    </a:lnTo>
                    <a:lnTo>
                      <a:pt x="11594" y="13055"/>
                    </a:lnTo>
                    <a:lnTo>
                      <a:pt x="11935" y="12909"/>
                    </a:lnTo>
                    <a:lnTo>
                      <a:pt x="12276" y="12738"/>
                    </a:lnTo>
                    <a:lnTo>
                      <a:pt x="12617" y="12568"/>
                    </a:lnTo>
                    <a:lnTo>
                      <a:pt x="12933" y="12373"/>
                    </a:lnTo>
                    <a:lnTo>
                      <a:pt x="13225" y="12178"/>
                    </a:lnTo>
                    <a:lnTo>
                      <a:pt x="13518" y="11959"/>
                    </a:lnTo>
                    <a:lnTo>
                      <a:pt x="13810" y="11715"/>
                    </a:lnTo>
                    <a:lnTo>
                      <a:pt x="14078" y="11496"/>
                    </a:lnTo>
                    <a:lnTo>
                      <a:pt x="14321" y="11228"/>
                    </a:lnTo>
                    <a:lnTo>
                      <a:pt x="14565" y="10985"/>
                    </a:lnTo>
                    <a:lnTo>
                      <a:pt x="14784" y="10717"/>
                    </a:lnTo>
                    <a:lnTo>
                      <a:pt x="15003" y="10424"/>
                    </a:lnTo>
                    <a:lnTo>
                      <a:pt x="15198" y="10132"/>
                    </a:lnTo>
                    <a:lnTo>
                      <a:pt x="15369" y="9840"/>
                    </a:lnTo>
                    <a:lnTo>
                      <a:pt x="15539" y="9548"/>
                    </a:lnTo>
                    <a:lnTo>
                      <a:pt x="15685" y="9231"/>
                    </a:lnTo>
                    <a:lnTo>
                      <a:pt x="15807" y="8914"/>
                    </a:lnTo>
                    <a:lnTo>
                      <a:pt x="15929" y="8574"/>
                    </a:lnTo>
                    <a:lnTo>
                      <a:pt x="16002" y="8257"/>
                    </a:lnTo>
                    <a:lnTo>
                      <a:pt x="16075" y="7916"/>
                    </a:lnTo>
                    <a:lnTo>
                      <a:pt x="16124" y="7575"/>
                    </a:lnTo>
                    <a:lnTo>
                      <a:pt x="16172" y="7210"/>
                    </a:lnTo>
                    <a:lnTo>
                      <a:pt x="16172" y="6869"/>
                    </a:lnTo>
                    <a:lnTo>
                      <a:pt x="16172" y="6869"/>
                    </a:lnTo>
                    <a:lnTo>
                      <a:pt x="16172" y="6503"/>
                    </a:lnTo>
                    <a:lnTo>
                      <a:pt x="16124" y="6162"/>
                    </a:lnTo>
                    <a:lnTo>
                      <a:pt x="16075" y="5821"/>
                    </a:lnTo>
                    <a:lnTo>
                      <a:pt x="16002" y="5480"/>
                    </a:lnTo>
                    <a:lnTo>
                      <a:pt x="15929" y="5139"/>
                    </a:lnTo>
                    <a:lnTo>
                      <a:pt x="15807" y="4823"/>
                    </a:lnTo>
                    <a:lnTo>
                      <a:pt x="15685" y="4506"/>
                    </a:lnTo>
                    <a:lnTo>
                      <a:pt x="15539" y="4190"/>
                    </a:lnTo>
                    <a:lnTo>
                      <a:pt x="15369" y="3873"/>
                    </a:lnTo>
                    <a:lnTo>
                      <a:pt x="15198" y="3581"/>
                    </a:lnTo>
                    <a:lnTo>
                      <a:pt x="15003" y="3288"/>
                    </a:lnTo>
                    <a:lnTo>
                      <a:pt x="14784" y="3021"/>
                    </a:lnTo>
                    <a:lnTo>
                      <a:pt x="14565" y="2753"/>
                    </a:lnTo>
                    <a:lnTo>
                      <a:pt x="14321" y="2485"/>
                    </a:lnTo>
                    <a:lnTo>
                      <a:pt x="14078" y="2241"/>
                    </a:lnTo>
                    <a:lnTo>
                      <a:pt x="13810" y="1998"/>
                    </a:lnTo>
                    <a:lnTo>
                      <a:pt x="13518" y="1778"/>
                    </a:lnTo>
                    <a:lnTo>
                      <a:pt x="13225" y="1559"/>
                    </a:lnTo>
                    <a:lnTo>
                      <a:pt x="12933" y="1364"/>
                    </a:lnTo>
                    <a:lnTo>
                      <a:pt x="12617" y="1170"/>
                    </a:lnTo>
                    <a:lnTo>
                      <a:pt x="12276" y="975"/>
                    </a:lnTo>
                    <a:lnTo>
                      <a:pt x="11935" y="829"/>
                    </a:lnTo>
                    <a:lnTo>
                      <a:pt x="11594" y="658"/>
                    </a:lnTo>
                    <a:lnTo>
                      <a:pt x="11228" y="536"/>
                    </a:lnTo>
                    <a:lnTo>
                      <a:pt x="10863" y="415"/>
                    </a:lnTo>
                    <a:lnTo>
                      <a:pt x="10498" y="293"/>
                    </a:lnTo>
                    <a:lnTo>
                      <a:pt x="10108" y="195"/>
                    </a:lnTo>
                    <a:lnTo>
                      <a:pt x="9718" y="122"/>
                    </a:lnTo>
                    <a:lnTo>
                      <a:pt x="9329" y="74"/>
                    </a:lnTo>
                    <a:lnTo>
                      <a:pt x="8915" y="25"/>
                    </a:lnTo>
                    <a:lnTo>
                      <a:pt x="8501" y="1"/>
                    </a:lnTo>
                    <a:lnTo>
                      <a:pt x="8087" y="1"/>
                    </a:lnTo>
                    <a:lnTo>
                      <a:pt x="8087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72" name="Google Shape;972;p5"/>
              <p:cNvGrpSpPr/>
              <p:nvPr/>
            </p:nvGrpSpPr>
            <p:grpSpPr>
              <a:xfrm>
                <a:off x="1428112" y="4685295"/>
                <a:ext cx="435022" cy="323445"/>
                <a:chOff x="5247525" y="3007275"/>
                <a:chExt cx="517575" cy="384825"/>
              </a:xfrm>
            </p:grpSpPr>
            <p:sp>
              <p:nvSpPr>
                <p:cNvPr id="973" name="Google Shape;973;p5"/>
                <p:cNvSpPr/>
                <p:nvPr/>
              </p:nvSpPr>
              <p:spPr>
                <a:xfrm>
                  <a:off x="5247525" y="3007275"/>
                  <a:ext cx="348900" cy="34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56" h="13956" fill="none" extrusionOk="0">
                      <a:moveTo>
                        <a:pt x="13323" y="5772"/>
                      </a:moveTo>
                      <a:lnTo>
                        <a:pt x="11861" y="5626"/>
                      </a:lnTo>
                      <a:lnTo>
                        <a:pt x="11861" y="5626"/>
                      </a:lnTo>
                      <a:lnTo>
                        <a:pt x="11788" y="5334"/>
                      </a:lnTo>
                      <a:lnTo>
                        <a:pt x="11667" y="5042"/>
                      </a:lnTo>
                      <a:lnTo>
                        <a:pt x="11545" y="4750"/>
                      </a:lnTo>
                      <a:lnTo>
                        <a:pt x="11399" y="4482"/>
                      </a:lnTo>
                      <a:lnTo>
                        <a:pt x="12300" y="3337"/>
                      </a:lnTo>
                      <a:lnTo>
                        <a:pt x="12300" y="3337"/>
                      </a:lnTo>
                      <a:lnTo>
                        <a:pt x="12373" y="3240"/>
                      </a:lnTo>
                      <a:lnTo>
                        <a:pt x="12422" y="3118"/>
                      </a:lnTo>
                      <a:lnTo>
                        <a:pt x="12446" y="2996"/>
                      </a:lnTo>
                      <a:lnTo>
                        <a:pt x="12446" y="2850"/>
                      </a:lnTo>
                      <a:lnTo>
                        <a:pt x="12422" y="2728"/>
                      </a:lnTo>
                      <a:lnTo>
                        <a:pt x="12397" y="2606"/>
                      </a:lnTo>
                      <a:lnTo>
                        <a:pt x="12324" y="2485"/>
                      </a:lnTo>
                      <a:lnTo>
                        <a:pt x="12251" y="2387"/>
                      </a:lnTo>
                      <a:lnTo>
                        <a:pt x="11569" y="1705"/>
                      </a:lnTo>
                      <a:lnTo>
                        <a:pt x="11569" y="1705"/>
                      </a:lnTo>
                      <a:lnTo>
                        <a:pt x="11472" y="1632"/>
                      </a:lnTo>
                      <a:lnTo>
                        <a:pt x="11350" y="1559"/>
                      </a:lnTo>
                      <a:lnTo>
                        <a:pt x="11228" y="1510"/>
                      </a:lnTo>
                      <a:lnTo>
                        <a:pt x="11106" y="1510"/>
                      </a:lnTo>
                      <a:lnTo>
                        <a:pt x="10960" y="1510"/>
                      </a:lnTo>
                      <a:lnTo>
                        <a:pt x="10838" y="1535"/>
                      </a:lnTo>
                      <a:lnTo>
                        <a:pt x="10717" y="1583"/>
                      </a:lnTo>
                      <a:lnTo>
                        <a:pt x="10619" y="1656"/>
                      </a:lnTo>
                      <a:lnTo>
                        <a:pt x="9475" y="2558"/>
                      </a:lnTo>
                      <a:lnTo>
                        <a:pt x="9475" y="2558"/>
                      </a:lnTo>
                      <a:lnTo>
                        <a:pt x="9207" y="2411"/>
                      </a:lnTo>
                      <a:lnTo>
                        <a:pt x="8914" y="2290"/>
                      </a:lnTo>
                      <a:lnTo>
                        <a:pt x="8622" y="2168"/>
                      </a:lnTo>
                      <a:lnTo>
                        <a:pt x="8330" y="2070"/>
                      </a:lnTo>
                      <a:lnTo>
                        <a:pt x="8159" y="634"/>
                      </a:lnTo>
                      <a:lnTo>
                        <a:pt x="8159" y="634"/>
                      </a:lnTo>
                      <a:lnTo>
                        <a:pt x="8135" y="512"/>
                      </a:lnTo>
                      <a:lnTo>
                        <a:pt x="8086" y="390"/>
                      </a:lnTo>
                      <a:lnTo>
                        <a:pt x="8013" y="293"/>
                      </a:lnTo>
                      <a:lnTo>
                        <a:pt x="7940" y="195"/>
                      </a:lnTo>
                      <a:lnTo>
                        <a:pt x="7818" y="122"/>
                      </a:lnTo>
                      <a:lnTo>
                        <a:pt x="7721" y="49"/>
                      </a:lnTo>
                      <a:lnTo>
                        <a:pt x="7575" y="25"/>
                      </a:lnTo>
                      <a:lnTo>
                        <a:pt x="7453" y="0"/>
                      </a:lnTo>
                      <a:lnTo>
                        <a:pt x="6479" y="0"/>
                      </a:lnTo>
                      <a:lnTo>
                        <a:pt x="6479" y="0"/>
                      </a:lnTo>
                      <a:lnTo>
                        <a:pt x="6357" y="25"/>
                      </a:lnTo>
                      <a:lnTo>
                        <a:pt x="6235" y="49"/>
                      </a:lnTo>
                      <a:lnTo>
                        <a:pt x="6114" y="122"/>
                      </a:lnTo>
                      <a:lnTo>
                        <a:pt x="6016" y="195"/>
                      </a:lnTo>
                      <a:lnTo>
                        <a:pt x="5919" y="293"/>
                      </a:lnTo>
                      <a:lnTo>
                        <a:pt x="5846" y="390"/>
                      </a:lnTo>
                      <a:lnTo>
                        <a:pt x="5797" y="512"/>
                      </a:lnTo>
                      <a:lnTo>
                        <a:pt x="5773" y="634"/>
                      </a:lnTo>
                      <a:lnTo>
                        <a:pt x="5602" y="2070"/>
                      </a:lnTo>
                      <a:lnTo>
                        <a:pt x="5602" y="2070"/>
                      </a:lnTo>
                      <a:lnTo>
                        <a:pt x="5310" y="2168"/>
                      </a:lnTo>
                      <a:lnTo>
                        <a:pt x="5018" y="2290"/>
                      </a:lnTo>
                      <a:lnTo>
                        <a:pt x="4750" y="2411"/>
                      </a:lnTo>
                      <a:lnTo>
                        <a:pt x="4482" y="2558"/>
                      </a:lnTo>
                      <a:lnTo>
                        <a:pt x="3337" y="1656"/>
                      </a:lnTo>
                      <a:lnTo>
                        <a:pt x="3337" y="1656"/>
                      </a:lnTo>
                      <a:lnTo>
                        <a:pt x="3215" y="1583"/>
                      </a:lnTo>
                      <a:lnTo>
                        <a:pt x="3094" y="1535"/>
                      </a:lnTo>
                      <a:lnTo>
                        <a:pt x="2972" y="1510"/>
                      </a:lnTo>
                      <a:lnTo>
                        <a:pt x="2850" y="1510"/>
                      </a:lnTo>
                      <a:lnTo>
                        <a:pt x="2728" y="1510"/>
                      </a:lnTo>
                      <a:lnTo>
                        <a:pt x="2582" y="1559"/>
                      </a:lnTo>
                      <a:lnTo>
                        <a:pt x="2485" y="1632"/>
                      </a:lnTo>
                      <a:lnTo>
                        <a:pt x="2387" y="1705"/>
                      </a:lnTo>
                      <a:lnTo>
                        <a:pt x="1705" y="2387"/>
                      </a:lnTo>
                      <a:lnTo>
                        <a:pt x="1705" y="2387"/>
                      </a:lnTo>
                      <a:lnTo>
                        <a:pt x="1608" y="2485"/>
                      </a:lnTo>
                      <a:lnTo>
                        <a:pt x="1559" y="2606"/>
                      </a:lnTo>
                      <a:lnTo>
                        <a:pt x="1511" y="2728"/>
                      </a:lnTo>
                      <a:lnTo>
                        <a:pt x="1486" y="2850"/>
                      </a:lnTo>
                      <a:lnTo>
                        <a:pt x="1486" y="2996"/>
                      </a:lnTo>
                      <a:lnTo>
                        <a:pt x="1511" y="3118"/>
                      </a:lnTo>
                      <a:lnTo>
                        <a:pt x="1559" y="3240"/>
                      </a:lnTo>
                      <a:lnTo>
                        <a:pt x="1632" y="3337"/>
                      </a:lnTo>
                      <a:lnTo>
                        <a:pt x="2533" y="4482"/>
                      </a:lnTo>
                      <a:lnTo>
                        <a:pt x="2533" y="4482"/>
                      </a:lnTo>
                      <a:lnTo>
                        <a:pt x="2387" y="4750"/>
                      </a:lnTo>
                      <a:lnTo>
                        <a:pt x="2266" y="5042"/>
                      </a:lnTo>
                      <a:lnTo>
                        <a:pt x="2168" y="5334"/>
                      </a:lnTo>
                      <a:lnTo>
                        <a:pt x="2071" y="5626"/>
                      </a:lnTo>
                      <a:lnTo>
                        <a:pt x="634" y="5772"/>
                      </a:lnTo>
                      <a:lnTo>
                        <a:pt x="634" y="5772"/>
                      </a:lnTo>
                      <a:lnTo>
                        <a:pt x="512" y="5821"/>
                      </a:lnTo>
                      <a:lnTo>
                        <a:pt x="390" y="5870"/>
                      </a:lnTo>
                      <a:lnTo>
                        <a:pt x="268" y="5943"/>
                      </a:lnTo>
                      <a:lnTo>
                        <a:pt x="171" y="6016"/>
                      </a:lnTo>
                      <a:lnTo>
                        <a:pt x="98" y="6138"/>
                      </a:lnTo>
                      <a:lnTo>
                        <a:pt x="49" y="6235"/>
                      </a:lnTo>
                      <a:lnTo>
                        <a:pt x="1" y="6381"/>
                      </a:lnTo>
                      <a:lnTo>
                        <a:pt x="1" y="6503"/>
                      </a:lnTo>
                      <a:lnTo>
                        <a:pt x="1" y="7453"/>
                      </a:lnTo>
                      <a:lnTo>
                        <a:pt x="1" y="7453"/>
                      </a:lnTo>
                      <a:lnTo>
                        <a:pt x="1" y="7599"/>
                      </a:lnTo>
                      <a:lnTo>
                        <a:pt x="49" y="7721"/>
                      </a:lnTo>
                      <a:lnTo>
                        <a:pt x="98" y="7843"/>
                      </a:lnTo>
                      <a:lnTo>
                        <a:pt x="171" y="7940"/>
                      </a:lnTo>
                      <a:lnTo>
                        <a:pt x="268" y="8037"/>
                      </a:lnTo>
                      <a:lnTo>
                        <a:pt x="390" y="8111"/>
                      </a:lnTo>
                      <a:lnTo>
                        <a:pt x="512" y="8159"/>
                      </a:lnTo>
                      <a:lnTo>
                        <a:pt x="634" y="8184"/>
                      </a:lnTo>
                      <a:lnTo>
                        <a:pt x="2071" y="8354"/>
                      </a:lnTo>
                      <a:lnTo>
                        <a:pt x="2071" y="8354"/>
                      </a:lnTo>
                      <a:lnTo>
                        <a:pt x="2168" y="8646"/>
                      </a:lnTo>
                      <a:lnTo>
                        <a:pt x="2266" y="8914"/>
                      </a:lnTo>
                      <a:lnTo>
                        <a:pt x="2387" y="9206"/>
                      </a:lnTo>
                      <a:lnTo>
                        <a:pt x="2533" y="9474"/>
                      </a:lnTo>
                      <a:lnTo>
                        <a:pt x="1632" y="10619"/>
                      </a:lnTo>
                      <a:lnTo>
                        <a:pt x="1632" y="10619"/>
                      </a:lnTo>
                      <a:lnTo>
                        <a:pt x="1559" y="10741"/>
                      </a:lnTo>
                      <a:lnTo>
                        <a:pt x="1511" y="10863"/>
                      </a:lnTo>
                      <a:lnTo>
                        <a:pt x="1486" y="10984"/>
                      </a:lnTo>
                      <a:lnTo>
                        <a:pt x="1486" y="11106"/>
                      </a:lnTo>
                      <a:lnTo>
                        <a:pt x="1511" y="11228"/>
                      </a:lnTo>
                      <a:lnTo>
                        <a:pt x="1559" y="11350"/>
                      </a:lnTo>
                      <a:lnTo>
                        <a:pt x="1608" y="11472"/>
                      </a:lnTo>
                      <a:lnTo>
                        <a:pt x="1705" y="11569"/>
                      </a:lnTo>
                      <a:lnTo>
                        <a:pt x="2387" y="12251"/>
                      </a:lnTo>
                      <a:lnTo>
                        <a:pt x="2387" y="12251"/>
                      </a:lnTo>
                      <a:lnTo>
                        <a:pt x="2485" y="12348"/>
                      </a:lnTo>
                      <a:lnTo>
                        <a:pt x="2582" y="12397"/>
                      </a:lnTo>
                      <a:lnTo>
                        <a:pt x="2728" y="12446"/>
                      </a:lnTo>
                      <a:lnTo>
                        <a:pt x="2850" y="12470"/>
                      </a:lnTo>
                      <a:lnTo>
                        <a:pt x="2972" y="12470"/>
                      </a:lnTo>
                      <a:lnTo>
                        <a:pt x="3094" y="12421"/>
                      </a:lnTo>
                      <a:lnTo>
                        <a:pt x="3215" y="12373"/>
                      </a:lnTo>
                      <a:lnTo>
                        <a:pt x="3337" y="12324"/>
                      </a:lnTo>
                      <a:lnTo>
                        <a:pt x="4482" y="11423"/>
                      </a:lnTo>
                      <a:lnTo>
                        <a:pt x="4482" y="11423"/>
                      </a:lnTo>
                      <a:lnTo>
                        <a:pt x="4750" y="11545"/>
                      </a:lnTo>
                      <a:lnTo>
                        <a:pt x="5018" y="11691"/>
                      </a:lnTo>
                      <a:lnTo>
                        <a:pt x="5310" y="11788"/>
                      </a:lnTo>
                      <a:lnTo>
                        <a:pt x="5602" y="11886"/>
                      </a:lnTo>
                      <a:lnTo>
                        <a:pt x="5773" y="13322"/>
                      </a:lnTo>
                      <a:lnTo>
                        <a:pt x="5773" y="13322"/>
                      </a:lnTo>
                      <a:lnTo>
                        <a:pt x="5797" y="13444"/>
                      </a:lnTo>
                      <a:lnTo>
                        <a:pt x="5846" y="13566"/>
                      </a:lnTo>
                      <a:lnTo>
                        <a:pt x="5919" y="13688"/>
                      </a:lnTo>
                      <a:lnTo>
                        <a:pt x="6016" y="13785"/>
                      </a:lnTo>
                      <a:lnTo>
                        <a:pt x="6114" y="13858"/>
                      </a:lnTo>
                      <a:lnTo>
                        <a:pt x="6235" y="13907"/>
                      </a:lnTo>
                      <a:lnTo>
                        <a:pt x="6357" y="13956"/>
                      </a:lnTo>
                      <a:lnTo>
                        <a:pt x="6479" y="13956"/>
                      </a:lnTo>
                      <a:lnTo>
                        <a:pt x="7453" y="13956"/>
                      </a:lnTo>
                      <a:lnTo>
                        <a:pt x="7453" y="13956"/>
                      </a:lnTo>
                      <a:lnTo>
                        <a:pt x="7575" y="13956"/>
                      </a:lnTo>
                      <a:lnTo>
                        <a:pt x="7721" y="13907"/>
                      </a:lnTo>
                      <a:lnTo>
                        <a:pt x="7818" y="13858"/>
                      </a:lnTo>
                      <a:lnTo>
                        <a:pt x="7940" y="13785"/>
                      </a:lnTo>
                      <a:lnTo>
                        <a:pt x="8013" y="13688"/>
                      </a:lnTo>
                      <a:lnTo>
                        <a:pt x="8086" y="13566"/>
                      </a:lnTo>
                      <a:lnTo>
                        <a:pt x="8135" y="13444"/>
                      </a:lnTo>
                      <a:lnTo>
                        <a:pt x="8159" y="13322"/>
                      </a:lnTo>
                      <a:lnTo>
                        <a:pt x="8330" y="11886"/>
                      </a:lnTo>
                      <a:lnTo>
                        <a:pt x="8330" y="11886"/>
                      </a:lnTo>
                      <a:lnTo>
                        <a:pt x="8622" y="11788"/>
                      </a:lnTo>
                      <a:lnTo>
                        <a:pt x="8914" y="11691"/>
                      </a:lnTo>
                      <a:lnTo>
                        <a:pt x="9207" y="11545"/>
                      </a:lnTo>
                      <a:lnTo>
                        <a:pt x="9475" y="11423"/>
                      </a:lnTo>
                      <a:lnTo>
                        <a:pt x="10619" y="12324"/>
                      </a:lnTo>
                      <a:lnTo>
                        <a:pt x="10619" y="12324"/>
                      </a:lnTo>
                      <a:lnTo>
                        <a:pt x="10717" y="12373"/>
                      </a:lnTo>
                      <a:lnTo>
                        <a:pt x="10838" y="12421"/>
                      </a:lnTo>
                      <a:lnTo>
                        <a:pt x="10960" y="12470"/>
                      </a:lnTo>
                      <a:lnTo>
                        <a:pt x="11106" y="12470"/>
                      </a:lnTo>
                      <a:lnTo>
                        <a:pt x="11228" y="12446"/>
                      </a:lnTo>
                      <a:lnTo>
                        <a:pt x="11350" y="12397"/>
                      </a:lnTo>
                      <a:lnTo>
                        <a:pt x="11472" y="12348"/>
                      </a:lnTo>
                      <a:lnTo>
                        <a:pt x="11569" y="12251"/>
                      </a:lnTo>
                      <a:lnTo>
                        <a:pt x="12251" y="11569"/>
                      </a:lnTo>
                      <a:lnTo>
                        <a:pt x="12251" y="11569"/>
                      </a:lnTo>
                      <a:lnTo>
                        <a:pt x="12324" y="11472"/>
                      </a:lnTo>
                      <a:lnTo>
                        <a:pt x="12397" y="11350"/>
                      </a:lnTo>
                      <a:lnTo>
                        <a:pt x="12422" y="11228"/>
                      </a:lnTo>
                      <a:lnTo>
                        <a:pt x="12446" y="11106"/>
                      </a:lnTo>
                      <a:lnTo>
                        <a:pt x="12446" y="10984"/>
                      </a:lnTo>
                      <a:lnTo>
                        <a:pt x="12422" y="10863"/>
                      </a:lnTo>
                      <a:lnTo>
                        <a:pt x="12373" y="10741"/>
                      </a:lnTo>
                      <a:lnTo>
                        <a:pt x="12300" y="10619"/>
                      </a:lnTo>
                      <a:lnTo>
                        <a:pt x="11399" y="9474"/>
                      </a:lnTo>
                      <a:lnTo>
                        <a:pt x="11399" y="9474"/>
                      </a:lnTo>
                      <a:lnTo>
                        <a:pt x="11545" y="9206"/>
                      </a:lnTo>
                      <a:lnTo>
                        <a:pt x="11667" y="8914"/>
                      </a:lnTo>
                      <a:lnTo>
                        <a:pt x="11788" y="8646"/>
                      </a:lnTo>
                      <a:lnTo>
                        <a:pt x="11861" y="8354"/>
                      </a:lnTo>
                      <a:lnTo>
                        <a:pt x="13323" y="8184"/>
                      </a:lnTo>
                      <a:lnTo>
                        <a:pt x="13323" y="8184"/>
                      </a:lnTo>
                      <a:lnTo>
                        <a:pt x="13444" y="8159"/>
                      </a:lnTo>
                      <a:lnTo>
                        <a:pt x="13566" y="8111"/>
                      </a:lnTo>
                      <a:lnTo>
                        <a:pt x="13664" y="8037"/>
                      </a:lnTo>
                      <a:lnTo>
                        <a:pt x="13761" y="7940"/>
                      </a:lnTo>
                      <a:lnTo>
                        <a:pt x="13834" y="7843"/>
                      </a:lnTo>
                      <a:lnTo>
                        <a:pt x="13907" y="7721"/>
                      </a:lnTo>
                      <a:lnTo>
                        <a:pt x="13932" y="7599"/>
                      </a:lnTo>
                      <a:lnTo>
                        <a:pt x="13956" y="7453"/>
                      </a:lnTo>
                      <a:lnTo>
                        <a:pt x="13956" y="6503"/>
                      </a:lnTo>
                      <a:lnTo>
                        <a:pt x="13956" y="6503"/>
                      </a:lnTo>
                      <a:lnTo>
                        <a:pt x="13932" y="6381"/>
                      </a:lnTo>
                      <a:lnTo>
                        <a:pt x="13907" y="6235"/>
                      </a:lnTo>
                      <a:lnTo>
                        <a:pt x="13834" y="6138"/>
                      </a:lnTo>
                      <a:lnTo>
                        <a:pt x="13761" y="6016"/>
                      </a:lnTo>
                      <a:lnTo>
                        <a:pt x="13664" y="5943"/>
                      </a:lnTo>
                      <a:lnTo>
                        <a:pt x="13566" y="5870"/>
                      </a:lnTo>
                      <a:lnTo>
                        <a:pt x="13444" y="5821"/>
                      </a:lnTo>
                      <a:lnTo>
                        <a:pt x="13323" y="5772"/>
                      </a:lnTo>
                      <a:lnTo>
                        <a:pt x="13323" y="5772"/>
                      </a:lnTo>
                      <a:close/>
                      <a:moveTo>
                        <a:pt x="8573" y="8598"/>
                      </a:moveTo>
                      <a:lnTo>
                        <a:pt x="8573" y="8598"/>
                      </a:lnTo>
                      <a:lnTo>
                        <a:pt x="8403" y="8744"/>
                      </a:lnTo>
                      <a:lnTo>
                        <a:pt x="8232" y="8890"/>
                      </a:lnTo>
                      <a:lnTo>
                        <a:pt x="8038" y="8987"/>
                      </a:lnTo>
                      <a:lnTo>
                        <a:pt x="7818" y="9085"/>
                      </a:lnTo>
                      <a:lnTo>
                        <a:pt x="7624" y="9158"/>
                      </a:lnTo>
                      <a:lnTo>
                        <a:pt x="7404" y="9206"/>
                      </a:lnTo>
                      <a:lnTo>
                        <a:pt x="7185" y="9231"/>
                      </a:lnTo>
                      <a:lnTo>
                        <a:pt x="6966" y="9255"/>
                      </a:lnTo>
                      <a:lnTo>
                        <a:pt x="6747" y="9231"/>
                      </a:lnTo>
                      <a:lnTo>
                        <a:pt x="6528" y="9206"/>
                      </a:lnTo>
                      <a:lnTo>
                        <a:pt x="6333" y="9158"/>
                      </a:lnTo>
                      <a:lnTo>
                        <a:pt x="6114" y="9085"/>
                      </a:lnTo>
                      <a:lnTo>
                        <a:pt x="5919" y="8987"/>
                      </a:lnTo>
                      <a:lnTo>
                        <a:pt x="5724" y="8890"/>
                      </a:lnTo>
                      <a:lnTo>
                        <a:pt x="5529" y="8744"/>
                      </a:lnTo>
                      <a:lnTo>
                        <a:pt x="5359" y="8598"/>
                      </a:lnTo>
                      <a:lnTo>
                        <a:pt x="5359" y="8598"/>
                      </a:lnTo>
                      <a:lnTo>
                        <a:pt x="5212" y="8427"/>
                      </a:lnTo>
                      <a:lnTo>
                        <a:pt x="5066" y="8232"/>
                      </a:lnTo>
                      <a:lnTo>
                        <a:pt x="4969" y="8037"/>
                      </a:lnTo>
                      <a:lnTo>
                        <a:pt x="4871" y="7843"/>
                      </a:lnTo>
                      <a:lnTo>
                        <a:pt x="4798" y="7623"/>
                      </a:lnTo>
                      <a:lnTo>
                        <a:pt x="4750" y="7404"/>
                      </a:lnTo>
                      <a:lnTo>
                        <a:pt x="4701" y="7209"/>
                      </a:lnTo>
                      <a:lnTo>
                        <a:pt x="4701" y="6990"/>
                      </a:lnTo>
                      <a:lnTo>
                        <a:pt x="4701" y="6771"/>
                      </a:lnTo>
                      <a:lnTo>
                        <a:pt x="4750" y="6552"/>
                      </a:lnTo>
                      <a:lnTo>
                        <a:pt x="4798" y="6333"/>
                      </a:lnTo>
                      <a:lnTo>
                        <a:pt x="4871" y="6138"/>
                      </a:lnTo>
                      <a:lnTo>
                        <a:pt x="4969" y="5919"/>
                      </a:lnTo>
                      <a:lnTo>
                        <a:pt x="5066" y="5724"/>
                      </a:lnTo>
                      <a:lnTo>
                        <a:pt x="5212" y="5553"/>
                      </a:lnTo>
                      <a:lnTo>
                        <a:pt x="5359" y="5383"/>
                      </a:lnTo>
                      <a:lnTo>
                        <a:pt x="5359" y="5383"/>
                      </a:lnTo>
                      <a:lnTo>
                        <a:pt x="5529" y="5212"/>
                      </a:lnTo>
                      <a:lnTo>
                        <a:pt x="5724" y="5091"/>
                      </a:lnTo>
                      <a:lnTo>
                        <a:pt x="5919" y="4969"/>
                      </a:lnTo>
                      <a:lnTo>
                        <a:pt x="6114" y="4871"/>
                      </a:lnTo>
                      <a:lnTo>
                        <a:pt x="6333" y="4798"/>
                      </a:lnTo>
                      <a:lnTo>
                        <a:pt x="6528" y="4750"/>
                      </a:lnTo>
                      <a:lnTo>
                        <a:pt x="6747" y="4725"/>
                      </a:lnTo>
                      <a:lnTo>
                        <a:pt x="6966" y="4701"/>
                      </a:lnTo>
                      <a:lnTo>
                        <a:pt x="7185" y="4725"/>
                      </a:lnTo>
                      <a:lnTo>
                        <a:pt x="7404" y="4750"/>
                      </a:lnTo>
                      <a:lnTo>
                        <a:pt x="7624" y="4798"/>
                      </a:lnTo>
                      <a:lnTo>
                        <a:pt x="7818" y="4871"/>
                      </a:lnTo>
                      <a:lnTo>
                        <a:pt x="8038" y="4969"/>
                      </a:lnTo>
                      <a:lnTo>
                        <a:pt x="8232" y="5091"/>
                      </a:lnTo>
                      <a:lnTo>
                        <a:pt x="8403" y="5212"/>
                      </a:lnTo>
                      <a:lnTo>
                        <a:pt x="8573" y="5383"/>
                      </a:lnTo>
                      <a:lnTo>
                        <a:pt x="8573" y="5383"/>
                      </a:lnTo>
                      <a:lnTo>
                        <a:pt x="8744" y="5553"/>
                      </a:lnTo>
                      <a:lnTo>
                        <a:pt x="8866" y="5724"/>
                      </a:lnTo>
                      <a:lnTo>
                        <a:pt x="8987" y="5919"/>
                      </a:lnTo>
                      <a:lnTo>
                        <a:pt x="9085" y="6138"/>
                      </a:lnTo>
                      <a:lnTo>
                        <a:pt x="9158" y="6333"/>
                      </a:lnTo>
                      <a:lnTo>
                        <a:pt x="9207" y="6552"/>
                      </a:lnTo>
                      <a:lnTo>
                        <a:pt x="9231" y="6771"/>
                      </a:lnTo>
                      <a:lnTo>
                        <a:pt x="9231" y="6990"/>
                      </a:lnTo>
                      <a:lnTo>
                        <a:pt x="9231" y="7209"/>
                      </a:lnTo>
                      <a:lnTo>
                        <a:pt x="9207" y="7404"/>
                      </a:lnTo>
                      <a:lnTo>
                        <a:pt x="9158" y="7623"/>
                      </a:lnTo>
                      <a:lnTo>
                        <a:pt x="9085" y="7843"/>
                      </a:lnTo>
                      <a:lnTo>
                        <a:pt x="8987" y="8037"/>
                      </a:lnTo>
                      <a:lnTo>
                        <a:pt x="8866" y="8232"/>
                      </a:lnTo>
                      <a:lnTo>
                        <a:pt x="8744" y="8427"/>
                      </a:lnTo>
                      <a:lnTo>
                        <a:pt x="8573" y="8598"/>
                      </a:lnTo>
                      <a:lnTo>
                        <a:pt x="8573" y="8598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4" name="Google Shape;974;p5"/>
                <p:cNvSpPr/>
                <p:nvPr/>
              </p:nvSpPr>
              <p:spPr>
                <a:xfrm>
                  <a:off x="5566575" y="3193575"/>
                  <a:ext cx="198525" cy="19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1" h="7941" fill="none" extrusionOk="0">
                      <a:moveTo>
                        <a:pt x="7258" y="2144"/>
                      </a:moveTo>
                      <a:lnTo>
                        <a:pt x="6138" y="2388"/>
                      </a:lnTo>
                      <a:lnTo>
                        <a:pt x="6138" y="2388"/>
                      </a:lnTo>
                      <a:lnTo>
                        <a:pt x="6016" y="2217"/>
                      </a:lnTo>
                      <a:lnTo>
                        <a:pt x="5870" y="2071"/>
                      </a:lnTo>
                      <a:lnTo>
                        <a:pt x="6260" y="975"/>
                      </a:lnTo>
                      <a:lnTo>
                        <a:pt x="6260" y="975"/>
                      </a:lnTo>
                      <a:lnTo>
                        <a:pt x="6284" y="902"/>
                      </a:lnTo>
                      <a:lnTo>
                        <a:pt x="6284" y="829"/>
                      </a:lnTo>
                      <a:lnTo>
                        <a:pt x="6260" y="683"/>
                      </a:lnTo>
                      <a:lnTo>
                        <a:pt x="6162" y="561"/>
                      </a:lnTo>
                      <a:lnTo>
                        <a:pt x="6114" y="488"/>
                      </a:lnTo>
                      <a:lnTo>
                        <a:pt x="6065" y="464"/>
                      </a:lnTo>
                      <a:lnTo>
                        <a:pt x="5553" y="196"/>
                      </a:lnTo>
                      <a:lnTo>
                        <a:pt x="5553" y="196"/>
                      </a:lnTo>
                      <a:lnTo>
                        <a:pt x="5480" y="171"/>
                      </a:lnTo>
                      <a:lnTo>
                        <a:pt x="5407" y="171"/>
                      </a:lnTo>
                      <a:lnTo>
                        <a:pt x="5261" y="171"/>
                      </a:lnTo>
                      <a:lnTo>
                        <a:pt x="5115" y="244"/>
                      </a:lnTo>
                      <a:lnTo>
                        <a:pt x="5066" y="293"/>
                      </a:lnTo>
                      <a:lnTo>
                        <a:pt x="5018" y="342"/>
                      </a:lnTo>
                      <a:lnTo>
                        <a:pt x="4384" y="1316"/>
                      </a:lnTo>
                      <a:lnTo>
                        <a:pt x="4384" y="1316"/>
                      </a:lnTo>
                      <a:lnTo>
                        <a:pt x="4165" y="1292"/>
                      </a:lnTo>
                      <a:lnTo>
                        <a:pt x="3970" y="1292"/>
                      </a:lnTo>
                      <a:lnTo>
                        <a:pt x="3483" y="244"/>
                      </a:lnTo>
                      <a:lnTo>
                        <a:pt x="3483" y="244"/>
                      </a:lnTo>
                      <a:lnTo>
                        <a:pt x="3435" y="171"/>
                      </a:lnTo>
                      <a:lnTo>
                        <a:pt x="3386" y="123"/>
                      </a:lnTo>
                      <a:lnTo>
                        <a:pt x="3264" y="50"/>
                      </a:lnTo>
                      <a:lnTo>
                        <a:pt x="3118" y="1"/>
                      </a:lnTo>
                      <a:lnTo>
                        <a:pt x="3045" y="1"/>
                      </a:lnTo>
                      <a:lnTo>
                        <a:pt x="2972" y="25"/>
                      </a:lnTo>
                      <a:lnTo>
                        <a:pt x="2436" y="196"/>
                      </a:lnTo>
                      <a:lnTo>
                        <a:pt x="2436" y="196"/>
                      </a:lnTo>
                      <a:lnTo>
                        <a:pt x="2363" y="220"/>
                      </a:lnTo>
                      <a:lnTo>
                        <a:pt x="2290" y="269"/>
                      </a:lnTo>
                      <a:lnTo>
                        <a:pt x="2192" y="391"/>
                      </a:lnTo>
                      <a:lnTo>
                        <a:pt x="2144" y="537"/>
                      </a:lnTo>
                      <a:lnTo>
                        <a:pt x="2144" y="610"/>
                      </a:lnTo>
                      <a:lnTo>
                        <a:pt x="2144" y="683"/>
                      </a:lnTo>
                      <a:lnTo>
                        <a:pt x="2387" y="1828"/>
                      </a:lnTo>
                      <a:lnTo>
                        <a:pt x="2387" y="1828"/>
                      </a:lnTo>
                      <a:lnTo>
                        <a:pt x="2217" y="1949"/>
                      </a:lnTo>
                      <a:lnTo>
                        <a:pt x="2071" y="2095"/>
                      </a:lnTo>
                      <a:lnTo>
                        <a:pt x="999" y="1681"/>
                      </a:lnTo>
                      <a:lnTo>
                        <a:pt x="999" y="1681"/>
                      </a:lnTo>
                      <a:lnTo>
                        <a:pt x="926" y="1681"/>
                      </a:lnTo>
                      <a:lnTo>
                        <a:pt x="829" y="1657"/>
                      </a:lnTo>
                      <a:lnTo>
                        <a:pt x="682" y="1706"/>
                      </a:lnTo>
                      <a:lnTo>
                        <a:pt x="561" y="1779"/>
                      </a:lnTo>
                      <a:lnTo>
                        <a:pt x="512" y="1828"/>
                      </a:lnTo>
                      <a:lnTo>
                        <a:pt x="463" y="1901"/>
                      </a:lnTo>
                      <a:lnTo>
                        <a:pt x="220" y="2388"/>
                      </a:lnTo>
                      <a:lnTo>
                        <a:pt x="220" y="2388"/>
                      </a:lnTo>
                      <a:lnTo>
                        <a:pt x="195" y="2461"/>
                      </a:lnTo>
                      <a:lnTo>
                        <a:pt x="171" y="2534"/>
                      </a:lnTo>
                      <a:lnTo>
                        <a:pt x="195" y="2704"/>
                      </a:lnTo>
                      <a:lnTo>
                        <a:pt x="244" y="2826"/>
                      </a:lnTo>
                      <a:lnTo>
                        <a:pt x="293" y="2899"/>
                      </a:lnTo>
                      <a:lnTo>
                        <a:pt x="366" y="2948"/>
                      </a:lnTo>
                      <a:lnTo>
                        <a:pt x="1340" y="3581"/>
                      </a:lnTo>
                      <a:lnTo>
                        <a:pt x="1340" y="3581"/>
                      </a:lnTo>
                      <a:lnTo>
                        <a:pt x="1316" y="3776"/>
                      </a:lnTo>
                      <a:lnTo>
                        <a:pt x="1291" y="3995"/>
                      </a:lnTo>
                      <a:lnTo>
                        <a:pt x="244" y="4482"/>
                      </a:lnTo>
                      <a:lnTo>
                        <a:pt x="244" y="4482"/>
                      </a:lnTo>
                      <a:lnTo>
                        <a:pt x="195" y="4507"/>
                      </a:lnTo>
                      <a:lnTo>
                        <a:pt x="122" y="4555"/>
                      </a:lnTo>
                      <a:lnTo>
                        <a:pt x="49" y="4701"/>
                      </a:lnTo>
                      <a:lnTo>
                        <a:pt x="0" y="4848"/>
                      </a:lnTo>
                      <a:lnTo>
                        <a:pt x="25" y="4921"/>
                      </a:lnTo>
                      <a:lnTo>
                        <a:pt x="25" y="4994"/>
                      </a:lnTo>
                      <a:lnTo>
                        <a:pt x="220" y="5530"/>
                      </a:lnTo>
                      <a:lnTo>
                        <a:pt x="220" y="5530"/>
                      </a:lnTo>
                      <a:lnTo>
                        <a:pt x="244" y="5578"/>
                      </a:lnTo>
                      <a:lnTo>
                        <a:pt x="293" y="5651"/>
                      </a:lnTo>
                      <a:lnTo>
                        <a:pt x="390" y="5749"/>
                      </a:lnTo>
                      <a:lnTo>
                        <a:pt x="536" y="5797"/>
                      </a:lnTo>
                      <a:lnTo>
                        <a:pt x="609" y="5797"/>
                      </a:lnTo>
                      <a:lnTo>
                        <a:pt x="682" y="5797"/>
                      </a:lnTo>
                      <a:lnTo>
                        <a:pt x="1827" y="5554"/>
                      </a:lnTo>
                      <a:lnTo>
                        <a:pt x="1827" y="5554"/>
                      </a:lnTo>
                      <a:lnTo>
                        <a:pt x="1949" y="5724"/>
                      </a:lnTo>
                      <a:lnTo>
                        <a:pt x="2095" y="5870"/>
                      </a:lnTo>
                      <a:lnTo>
                        <a:pt x="1705" y="6966"/>
                      </a:lnTo>
                      <a:lnTo>
                        <a:pt x="1705" y="6966"/>
                      </a:lnTo>
                      <a:lnTo>
                        <a:pt x="1681" y="7040"/>
                      </a:lnTo>
                      <a:lnTo>
                        <a:pt x="1681" y="7113"/>
                      </a:lnTo>
                      <a:lnTo>
                        <a:pt x="1705" y="7259"/>
                      </a:lnTo>
                      <a:lnTo>
                        <a:pt x="1778" y="7380"/>
                      </a:lnTo>
                      <a:lnTo>
                        <a:pt x="1851" y="7429"/>
                      </a:lnTo>
                      <a:lnTo>
                        <a:pt x="1900" y="7478"/>
                      </a:lnTo>
                      <a:lnTo>
                        <a:pt x="2412" y="7721"/>
                      </a:lnTo>
                      <a:lnTo>
                        <a:pt x="2412" y="7721"/>
                      </a:lnTo>
                      <a:lnTo>
                        <a:pt x="2485" y="7770"/>
                      </a:lnTo>
                      <a:lnTo>
                        <a:pt x="2558" y="7770"/>
                      </a:lnTo>
                      <a:lnTo>
                        <a:pt x="2704" y="7770"/>
                      </a:lnTo>
                      <a:lnTo>
                        <a:pt x="2850" y="7697"/>
                      </a:lnTo>
                      <a:lnTo>
                        <a:pt x="2899" y="7648"/>
                      </a:lnTo>
                      <a:lnTo>
                        <a:pt x="2947" y="7600"/>
                      </a:lnTo>
                      <a:lnTo>
                        <a:pt x="3581" y="6625"/>
                      </a:lnTo>
                      <a:lnTo>
                        <a:pt x="3581" y="6625"/>
                      </a:lnTo>
                      <a:lnTo>
                        <a:pt x="3800" y="6650"/>
                      </a:lnTo>
                      <a:lnTo>
                        <a:pt x="3995" y="6650"/>
                      </a:lnTo>
                      <a:lnTo>
                        <a:pt x="4482" y="7697"/>
                      </a:lnTo>
                      <a:lnTo>
                        <a:pt x="4482" y="7697"/>
                      </a:lnTo>
                      <a:lnTo>
                        <a:pt x="4531" y="7770"/>
                      </a:lnTo>
                      <a:lnTo>
                        <a:pt x="4579" y="7819"/>
                      </a:lnTo>
                      <a:lnTo>
                        <a:pt x="4701" y="7892"/>
                      </a:lnTo>
                      <a:lnTo>
                        <a:pt x="4847" y="7941"/>
                      </a:lnTo>
                      <a:lnTo>
                        <a:pt x="4920" y="7941"/>
                      </a:lnTo>
                      <a:lnTo>
                        <a:pt x="4993" y="7916"/>
                      </a:lnTo>
                      <a:lnTo>
                        <a:pt x="5529" y="7746"/>
                      </a:lnTo>
                      <a:lnTo>
                        <a:pt x="5529" y="7746"/>
                      </a:lnTo>
                      <a:lnTo>
                        <a:pt x="5602" y="7721"/>
                      </a:lnTo>
                      <a:lnTo>
                        <a:pt x="5651" y="7673"/>
                      </a:lnTo>
                      <a:lnTo>
                        <a:pt x="5748" y="7551"/>
                      </a:lnTo>
                      <a:lnTo>
                        <a:pt x="5821" y="7405"/>
                      </a:lnTo>
                      <a:lnTo>
                        <a:pt x="5821" y="7332"/>
                      </a:lnTo>
                      <a:lnTo>
                        <a:pt x="5821" y="7259"/>
                      </a:lnTo>
                      <a:lnTo>
                        <a:pt x="5578" y="6114"/>
                      </a:lnTo>
                      <a:lnTo>
                        <a:pt x="5578" y="6114"/>
                      </a:lnTo>
                      <a:lnTo>
                        <a:pt x="5724" y="5992"/>
                      </a:lnTo>
                      <a:lnTo>
                        <a:pt x="5894" y="5846"/>
                      </a:lnTo>
                      <a:lnTo>
                        <a:pt x="6966" y="6260"/>
                      </a:lnTo>
                      <a:lnTo>
                        <a:pt x="6966" y="6260"/>
                      </a:lnTo>
                      <a:lnTo>
                        <a:pt x="7039" y="6260"/>
                      </a:lnTo>
                      <a:lnTo>
                        <a:pt x="7112" y="6285"/>
                      </a:lnTo>
                      <a:lnTo>
                        <a:pt x="7258" y="6236"/>
                      </a:lnTo>
                      <a:lnTo>
                        <a:pt x="7404" y="6163"/>
                      </a:lnTo>
                      <a:lnTo>
                        <a:pt x="7453" y="6114"/>
                      </a:lnTo>
                      <a:lnTo>
                        <a:pt x="7502" y="6041"/>
                      </a:lnTo>
                      <a:lnTo>
                        <a:pt x="7745" y="5530"/>
                      </a:lnTo>
                      <a:lnTo>
                        <a:pt x="7745" y="5530"/>
                      </a:lnTo>
                      <a:lnTo>
                        <a:pt x="7770" y="5481"/>
                      </a:lnTo>
                      <a:lnTo>
                        <a:pt x="7794" y="5383"/>
                      </a:lnTo>
                      <a:lnTo>
                        <a:pt x="7770" y="5237"/>
                      </a:lnTo>
                      <a:lnTo>
                        <a:pt x="7697" y="5115"/>
                      </a:lnTo>
                      <a:lnTo>
                        <a:pt x="7648" y="5042"/>
                      </a:lnTo>
                      <a:lnTo>
                        <a:pt x="7599" y="4994"/>
                      </a:lnTo>
                      <a:lnTo>
                        <a:pt x="6625" y="4360"/>
                      </a:lnTo>
                      <a:lnTo>
                        <a:pt x="6625" y="4360"/>
                      </a:lnTo>
                      <a:lnTo>
                        <a:pt x="6649" y="4166"/>
                      </a:lnTo>
                      <a:lnTo>
                        <a:pt x="6649" y="3946"/>
                      </a:lnTo>
                      <a:lnTo>
                        <a:pt x="7697" y="3459"/>
                      </a:lnTo>
                      <a:lnTo>
                        <a:pt x="7697" y="3459"/>
                      </a:lnTo>
                      <a:lnTo>
                        <a:pt x="7770" y="3435"/>
                      </a:lnTo>
                      <a:lnTo>
                        <a:pt x="7843" y="3386"/>
                      </a:lnTo>
                      <a:lnTo>
                        <a:pt x="7916" y="3240"/>
                      </a:lnTo>
                      <a:lnTo>
                        <a:pt x="7940" y="3094"/>
                      </a:lnTo>
                      <a:lnTo>
                        <a:pt x="7940" y="3021"/>
                      </a:lnTo>
                      <a:lnTo>
                        <a:pt x="7940" y="2948"/>
                      </a:lnTo>
                      <a:lnTo>
                        <a:pt x="7745" y="2412"/>
                      </a:lnTo>
                      <a:lnTo>
                        <a:pt x="7745" y="2412"/>
                      </a:lnTo>
                      <a:lnTo>
                        <a:pt x="7721" y="2339"/>
                      </a:lnTo>
                      <a:lnTo>
                        <a:pt x="7672" y="2290"/>
                      </a:lnTo>
                      <a:lnTo>
                        <a:pt x="7551" y="2193"/>
                      </a:lnTo>
                      <a:lnTo>
                        <a:pt x="7429" y="2144"/>
                      </a:lnTo>
                      <a:lnTo>
                        <a:pt x="7356" y="2144"/>
                      </a:lnTo>
                      <a:lnTo>
                        <a:pt x="7258" y="2144"/>
                      </a:lnTo>
                      <a:lnTo>
                        <a:pt x="7258" y="2144"/>
                      </a:lnTo>
                      <a:close/>
                      <a:moveTo>
                        <a:pt x="5480" y="4726"/>
                      </a:moveTo>
                      <a:lnTo>
                        <a:pt x="5480" y="4726"/>
                      </a:lnTo>
                      <a:lnTo>
                        <a:pt x="5383" y="4872"/>
                      </a:lnTo>
                      <a:lnTo>
                        <a:pt x="5286" y="4994"/>
                      </a:lnTo>
                      <a:lnTo>
                        <a:pt x="5188" y="5140"/>
                      </a:lnTo>
                      <a:lnTo>
                        <a:pt x="5066" y="5237"/>
                      </a:lnTo>
                      <a:lnTo>
                        <a:pt x="4945" y="5335"/>
                      </a:lnTo>
                      <a:lnTo>
                        <a:pt x="4798" y="5432"/>
                      </a:lnTo>
                      <a:lnTo>
                        <a:pt x="4652" y="5505"/>
                      </a:lnTo>
                      <a:lnTo>
                        <a:pt x="4506" y="5554"/>
                      </a:lnTo>
                      <a:lnTo>
                        <a:pt x="4360" y="5603"/>
                      </a:lnTo>
                      <a:lnTo>
                        <a:pt x="4190" y="5627"/>
                      </a:lnTo>
                      <a:lnTo>
                        <a:pt x="4043" y="5651"/>
                      </a:lnTo>
                      <a:lnTo>
                        <a:pt x="3873" y="5627"/>
                      </a:lnTo>
                      <a:lnTo>
                        <a:pt x="3702" y="5627"/>
                      </a:lnTo>
                      <a:lnTo>
                        <a:pt x="3556" y="5578"/>
                      </a:lnTo>
                      <a:lnTo>
                        <a:pt x="3386" y="5530"/>
                      </a:lnTo>
                      <a:lnTo>
                        <a:pt x="3240" y="5456"/>
                      </a:lnTo>
                      <a:lnTo>
                        <a:pt x="3240" y="5456"/>
                      </a:lnTo>
                      <a:lnTo>
                        <a:pt x="3094" y="5383"/>
                      </a:lnTo>
                      <a:lnTo>
                        <a:pt x="2947" y="5286"/>
                      </a:lnTo>
                      <a:lnTo>
                        <a:pt x="2826" y="5164"/>
                      </a:lnTo>
                      <a:lnTo>
                        <a:pt x="2704" y="5067"/>
                      </a:lnTo>
                      <a:lnTo>
                        <a:pt x="2606" y="4921"/>
                      </a:lnTo>
                      <a:lnTo>
                        <a:pt x="2533" y="4799"/>
                      </a:lnTo>
                      <a:lnTo>
                        <a:pt x="2460" y="4653"/>
                      </a:lnTo>
                      <a:lnTo>
                        <a:pt x="2387" y="4507"/>
                      </a:lnTo>
                      <a:lnTo>
                        <a:pt x="2363" y="4336"/>
                      </a:lnTo>
                      <a:lnTo>
                        <a:pt x="2314" y="4190"/>
                      </a:lnTo>
                      <a:lnTo>
                        <a:pt x="2314" y="4020"/>
                      </a:lnTo>
                      <a:lnTo>
                        <a:pt x="2314" y="3873"/>
                      </a:lnTo>
                      <a:lnTo>
                        <a:pt x="2339" y="3703"/>
                      </a:lnTo>
                      <a:lnTo>
                        <a:pt x="2363" y="3532"/>
                      </a:lnTo>
                      <a:lnTo>
                        <a:pt x="2412" y="3386"/>
                      </a:lnTo>
                      <a:lnTo>
                        <a:pt x="2485" y="3216"/>
                      </a:lnTo>
                      <a:lnTo>
                        <a:pt x="2485" y="3216"/>
                      </a:lnTo>
                      <a:lnTo>
                        <a:pt x="2582" y="3070"/>
                      </a:lnTo>
                      <a:lnTo>
                        <a:pt x="2680" y="2948"/>
                      </a:lnTo>
                      <a:lnTo>
                        <a:pt x="2777" y="2802"/>
                      </a:lnTo>
                      <a:lnTo>
                        <a:pt x="2899" y="2704"/>
                      </a:lnTo>
                      <a:lnTo>
                        <a:pt x="3020" y="2607"/>
                      </a:lnTo>
                      <a:lnTo>
                        <a:pt x="3167" y="2509"/>
                      </a:lnTo>
                      <a:lnTo>
                        <a:pt x="3313" y="2436"/>
                      </a:lnTo>
                      <a:lnTo>
                        <a:pt x="3459" y="2388"/>
                      </a:lnTo>
                      <a:lnTo>
                        <a:pt x="3605" y="2339"/>
                      </a:lnTo>
                      <a:lnTo>
                        <a:pt x="3775" y="2315"/>
                      </a:lnTo>
                      <a:lnTo>
                        <a:pt x="3922" y="2290"/>
                      </a:lnTo>
                      <a:lnTo>
                        <a:pt x="4092" y="2315"/>
                      </a:lnTo>
                      <a:lnTo>
                        <a:pt x="4263" y="2315"/>
                      </a:lnTo>
                      <a:lnTo>
                        <a:pt x="4409" y="2363"/>
                      </a:lnTo>
                      <a:lnTo>
                        <a:pt x="4579" y="2412"/>
                      </a:lnTo>
                      <a:lnTo>
                        <a:pt x="4725" y="2485"/>
                      </a:lnTo>
                      <a:lnTo>
                        <a:pt x="4725" y="2485"/>
                      </a:lnTo>
                      <a:lnTo>
                        <a:pt x="4871" y="2558"/>
                      </a:lnTo>
                      <a:lnTo>
                        <a:pt x="5018" y="2656"/>
                      </a:lnTo>
                      <a:lnTo>
                        <a:pt x="5139" y="2777"/>
                      </a:lnTo>
                      <a:lnTo>
                        <a:pt x="5261" y="2875"/>
                      </a:lnTo>
                      <a:lnTo>
                        <a:pt x="5359" y="3021"/>
                      </a:lnTo>
                      <a:lnTo>
                        <a:pt x="5432" y="3143"/>
                      </a:lnTo>
                      <a:lnTo>
                        <a:pt x="5505" y="3289"/>
                      </a:lnTo>
                      <a:lnTo>
                        <a:pt x="5578" y="3435"/>
                      </a:lnTo>
                      <a:lnTo>
                        <a:pt x="5602" y="3605"/>
                      </a:lnTo>
                      <a:lnTo>
                        <a:pt x="5626" y="3752"/>
                      </a:lnTo>
                      <a:lnTo>
                        <a:pt x="5651" y="3922"/>
                      </a:lnTo>
                      <a:lnTo>
                        <a:pt x="5651" y="4068"/>
                      </a:lnTo>
                      <a:lnTo>
                        <a:pt x="5626" y="4239"/>
                      </a:lnTo>
                      <a:lnTo>
                        <a:pt x="5602" y="4409"/>
                      </a:lnTo>
                      <a:lnTo>
                        <a:pt x="5553" y="4555"/>
                      </a:lnTo>
                      <a:lnTo>
                        <a:pt x="5480" y="4726"/>
                      </a:lnTo>
                      <a:lnTo>
                        <a:pt x="5480" y="4726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75" name="Google Shape;975;p5"/>
            <p:cNvGrpSpPr/>
            <p:nvPr/>
          </p:nvGrpSpPr>
          <p:grpSpPr>
            <a:xfrm>
              <a:off x="-129715" y="3597924"/>
              <a:ext cx="1945760" cy="342399"/>
              <a:chOff x="-129715" y="3525598"/>
              <a:chExt cx="1945760" cy="342399"/>
            </a:xfrm>
          </p:grpSpPr>
          <p:grpSp>
            <p:nvGrpSpPr>
              <p:cNvPr id="976" name="Google Shape;976;p5"/>
              <p:cNvGrpSpPr/>
              <p:nvPr/>
            </p:nvGrpSpPr>
            <p:grpSpPr>
              <a:xfrm>
                <a:off x="675548" y="3530463"/>
                <a:ext cx="332670" cy="332670"/>
                <a:chOff x="6649150" y="309350"/>
                <a:chExt cx="395800" cy="395800"/>
              </a:xfrm>
            </p:grpSpPr>
            <p:sp>
              <p:nvSpPr>
                <p:cNvPr id="977" name="Google Shape;977;p5"/>
                <p:cNvSpPr/>
                <p:nvPr/>
              </p:nvSpPr>
              <p:spPr>
                <a:xfrm>
                  <a:off x="6649150" y="309350"/>
                  <a:ext cx="395800" cy="39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32" h="15832" fill="none" extrusionOk="0">
                      <a:moveTo>
                        <a:pt x="7916" y="1"/>
                      </a:moveTo>
                      <a:lnTo>
                        <a:pt x="7916" y="1"/>
                      </a:lnTo>
                      <a:lnTo>
                        <a:pt x="7502" y="25"/>
                      </a:lnTo>
                      <a:lnTo>
                        <a:pt x="7112" y="49"/>
                      </a:lnTo>
                      <a:lnTo>
                        <a:pt x="6723" y="98"/>
                      </a:lnTo>
                      <a:lnTo>
                        <a:pt x="6333" y="171"/>
                      </a:lnTo>
                      <a:lnTo>
                        <a:pt x="5943" y="244"/>
                      </a:lnTo>
                      <a:lnTo>
                        <a:pt x="5553" y="366"/>
                      </a:lnTo>
                      <a:lnTo>
                        <a:pt x="5188" y="488"/>
                      </a:lnTo>
                      <a:lnTo>
                        <a:pt x="4847" y="634"/>
                      </a:lnTo>
                      <a:lnTo>
                        <a:pt x="4482" y="780"/>
                      </a:lnTo>
                      <a:lnTo>
                        <a:pt x="4141" y="950"/>
                      </a:lnTo>
                      <a:lnTo>
                        <a:pt x="3824" y="1145"/>
                      </a:lnTo>
                      <a:lnTo>
                        <a:pt x="3483" y="1364"/>
                      </a:lnTo>
                      <a:lnTo>
                        <a:pt x="3191" y="1584"/>
                      </a:lnTo>
                      <a:lnTo>
                        <a:pt x="2874" y="1803"/>
                      </a:lnTo>
                      <a:lnTo>
                        <a:pt x="2607" y="2071"/>
                      </a:lnTo>
                      <a:lnTo>
                        <a:pt x="2314" y="2314"/>
                      </a:lnTo>
                      <a:lnTo>
                        <a:pt x="2071" y="2607"/>
                      </a:lnTo>
                      <a:lnTo>
                        <a:pt x="1803" y="2874"/>
                      </a:lnTo>
                      <a:lnTo>
                        <a:pt x="1584" y="3191"/>
                      </a:lnTo>
                      <a:lnTo>
                        <a:pt x="1364" y="3483"/>
                      </a:lnTo>
                      <a:lnTo>
                        <a:pt x="1145" y="3824"/>
                      </a:lnTo>
                      <a:lnTo>
                        <a:pt x="950" y="4141"/>
                      </a:lnTo>
                      <a:lnTo>
                        <a:pt x="780" y="4482"/>
                      </a:lnTo>
                      <a:lnTo>
                        <a:pt x="634" y="4847"/>
                      </a:lnTo>
                      <a:lnTo>
                        <a:pt x="488" y="5188"/>
                      </a:lnTo>
                      <a:lnTo>
                        <a:pt x="366" y="5553"/>
                      </a:lnTo>
                      <a:lnTo>
                        <a:pt x="244" y="5943"/>
                      </a:lnTo>
                      <a:lnTo>
                        <a:pt x="171" y="6333"/>
                      </a:lnTo>
                      <a:lnTo>
                        <a:pt x="98" y="6722"/>
                      </a:lnTo>
                      <a:lnTo>
                        <a:pt x="49" y="7112"/>
                      </a:lnTo>
                      <a:lnTo>
                        <a:pt x="25" y="7502"/>
                      </a:lnTo>
                      <a:lnTo>
                        <a:pt x="1" y="7916"/>
                      </a:lnTo>
                      <a:lnTo>
                        <a:pt x="1" y="7916"/>
                      </a:lnTo>
                      <a:lnTo>
                        <a:pt x="25" y="8330"/>
                      </a:lnTo>
                      <a:lnTo>
                        <a:pt x="49" y="8720"/>
                      </a:lnTo>
                      <a:lnTo>
                        <a:pt x="98" y="9109"/>
                      </a:lnTo>
                      <a:lnTo>
                        <a:pt x="171" y="9499"/>
                      </a:lnTo>
                      <a:lnTo>
                        <a:pt x="244" y="9889"/>
                      </a:lnTo>
                      <a:lnTo>
                        <a:pt x="366" y="10278"/>
                      </a:lnTo>
                      <a:lnTo>
                        <a:pt x="488" y="10644"/>
                      </a:lnTo>
                      <a:lnTo>
                        <a:pt x="634" y="10985"/>
                      </a:lnTo>
                      <a:lnTo>
                        <a:pt x="780" y="11350"/>
                      </a:lnTo>
                      <a:lnTo>
                        <a:pt x="950" y="11691"/>
                      </a:lnTo>
                      <a:lnTo>
                        <a:pt x="1145" y="12008"/>
                      </a:lnTo>
                      <a:lnTo>
                        <a:pt x="1364" y="12348"/>
                      </a:lnTo>
                      <a:lnTo>
                        <a:pt x="1584" y="12641"/>
                      </a:lnTo>
                      <a:lnTo>
                        <a:pt x="1803" y="12957"/>
                      </a:lnTo>
                      <a:lnTo>
                        <a:pt x="2071" y="13225"/>
                      </a:lnTo>
                      <a:lnTo>
                        <a:pt x="2314" y="13518"/>
                      </a:lnTo>
                      <a:lnTo>
                        <a:pt x="2607" y="13761"/>
                      </a:lnTo>
                      <a:lnTo>
                        <a:pt x="2874" y="14029"/>
                      </a:lnTo>
                      <a:lnTo>
                        <a:pt x="3191" y="14248"/>
                      </a:lnTo>
                      <a:lnTo>
                        <a:pt x="3483" y="14467"/>
                      </a:lnTo>
                      <a:lnTo>
                        <a:pt x="3824" y="14687"/>
                      </a:lnTo>
                      <a:lnTo>
                        <a:pt x="4141" y="14881"/>
                      </a:lnTo>
                      <a:lnTo>
                        <a:pt x="4482" y="15052"/>
                      </a:lnTo>
                      <a:lnTo>
                        <a:pt x="4847" y="15198"/>
                      </a:lnTo>
                      <a:lnTo>
                        <a:pt x="5188" y="15344"/>
                      </a:lnTo>
                      <a:lnTo>
                        <a:pt x="5553" y="15466"/>
                      </a:lnTo>
                      <a:lnTo>
                        <a:pt x="5943" y="15588"/>
                      </a:lnTo>
                      <a:lnTo>
                        <a:pt x="6333" y="15661"/>
                      </a:lnTo>
                      <a:lnTo>
                        <a:pt x="6723" y="15734"/>
                      </a:lnTo>
                      <a:lnTo>
                        <a:pt x="7112" y="15783"/>
                      </a:lnTo>
                      <a:lnTo>
                        <a:pt x="7502" y="15807"/>
                      </a:lnTo>
                      <a:lnTo>
                        <a:pt x="7916" y="15831"/>
                      </a:lnTo>
                      <a:lnTo>
                        <a:pt x="7916" y="15831"/>
                      </a:lnTo>
                      <a:lnTo>
                        <a:pt x="8330" y="15807"/>
                      </a:lnTo>
                      <a:lnTo>
                        <a:pt x="8720" y="15783"/>
                      </a:lnTo>
                      <a:lnTo>
                        <a:pt x="9109" y="15734"/>
                      </a:lnTo>
                      <a:lnTo>
                        <a:pt x="9499" y="15661"/>
                      </a:lnTo>
                      <a:lnTo>
                        <a:pt x="9889" y="15588"/>
                      </a:lnTo>
                      <a:lnTo>
                        <a:pt x="10278" y="15466"/>
                      </a:lnTo>
                      <a:lnTo>
                        <a:pt x="10644" y="15344"/>
                      </a:lnTo>
                      <a:lnTo>
                        <a:pt x="10985" y="15198"/>
                      </a:lnTo>
                      <a:lnTo>
                        <a:pt x="11350" y="15052"/>
                      </a:lnTo>
                      <a:lnTo>
                        <a:pt x="11691" y="14881"/>
                      </a:lnTo>
                      <a:lnTo>
                        <a:pt x="12008" y="14687"/>
                      </a:lnTo>
                      <a:lnTo>
                        <a:pt x="12349" y="14467"/>
                      </a:lnTo>
                      <a:lnTo>
                        <a:pt x="12641" y="14248"/>
                      </a:lnTo>
                      <a:lnTo>
                        <a:pt x="12957" y="14029"/>
                      </a:lnTo>
                      <a:lnTo>
                        <a:pt x="13225" y="13761"/>
                      </a:lnTo>
                      <a:lnTo>
                        <a:pt x="13518" y="13518"/>
                      </a:lnTo>
                      <a:lnTo>
                        <a:pt x="13761" y="13225"/>
                      </a:lnTo>
                      <a:lnTo>
                        <a:pt x="14029" y="12957"/>
                      </a:lnTo>
                      <a:lnTo>
                        <a:pt x="14248" y="12641"/>
                      </a:lnTo>
                      <a:lnTo>
                        <a:pt x="14467" y="12348"/>
                      </a:lnTo>
                      <a:lnTo>
                        <a:pt x="14687" y="12008"/>
                      </a:lnTo>
                      <a:lnTo>
                        <a:pt x="14881" y="11691"/>
                      </a:lnTo>
                      <a:lnTo>
                        <a:pt x="15052" y="11350"/>
                      </a:lnTo>
                      <a:lnTo>
                        <a:pt x="15198" y="10985"/>
                      </a:lnTo>
                      <a:lnTo>
                        <a:pt x="15344" y="10644"/>
                      </a:lnTo>
                      <a:lnTo>
                        <a:pt x="15466" y="10278"/>
                      </a:lnTo>
                      <a:lnTo>
                        <a:pt x="15588" y="9889"/>
                      </a:lnTo>
                      <a:lnTo>
                        <a:pt x="15661" y="9499"/>
                      </a:lnTo>
                      <a:lnTo>
                        <a:pt x="15734" y="9109"/>
                      </a:lnTo>
                      <a:lnTo>
                        <a:pt x="15783" y="8720"/>
                      </a:lnTo>
                      <a:lnTo>
                        <a:pt x="15807" y="8330"/>
                      </a:lnTo>
                      <a:lnTo>
                        <a:pt x="15831" y="7916"/>
                      </a:lnTo>
                      <a:lnTo>
                        <a:pt x="15831" y="7916"/>
                      </a:lnTo>
                      <a:lnTo>
                        <a:pt x="15807" y="7502"/>
                      </a:lnTo>
                      <a:lnTo>
                        <a:pt x="15783" y="7112"/>
                      </a:lnTo>
                      <a:lnTo>
                        <a:pt x="15734" y="6722"/>
                      </a:lnTo>
                      <a:lnTo>
                        <a:pt x="15661" y="6333"/>
                      </a:lnTo>
                      <a:lnTo>
                        <a:pt x="15588" y="5943"/>
                      </a:lnTo>
                      <a:lnTo>
                        <a:pt x="15466" y="5553"/>
                      </a:lnTo>
                      <a:lnTo>
                        <a:pt x="15344" y="5188"/>
                      </a:lnTo>
                      <a:lnTo>
                        <a:pt x="15198" y="4847"/>
                      </a:lnTo>
                      <a:lnTo>
                        <a:pt x="15052" y="4482"/>
                      </a:lnTo>
                      <a:lnTo>
                        <a:pt x="14881" y="4141"/>
                      </a:lnTo>
                      <a:lnTo>
                        <a:pt x="14687" y="3824"/>
                      </a:lnTo>
                      <a:lnTo>
                        <a:pt x="14467" y="3483"/>
                      </a:lnTo>
                      <a:lnTo>
                        <a:pt x="14248" y="3191"/>
                      </a:lnTo>
                      <a:lnTo>
                        <a:pt x="14029" y="2874"/>
                      </a:lnTo>
                      <a:lnTo>
                        <a:pt x="13761" y="2607"/>
                      </a:lnTo>
                      <a:lnTo>
                        <a:pt x="13518" y="2314"/>
                      </a:lnTo>
                      <a:lnTo>
                        <a:pt x="13225" y="2071"/>
                      </a:lnTo>
                      <a:lnTo>
                        <a:pt x="12957" y="1803"/>
                      </a:lnTo>
                      <a:lnTo>
                        <a:pt x="12641" y="1584"/>
                      </a:lnTo>
                      <a:lnTo>
                        <a:pt x="12349" y="1364"/>
                      </a:lnTo>
                      <a:lnTo>
                        <a:pt x="12008" y="1145"/>
                      </a:lnTo>
                      <a:lnTo>
                        <a:pt x="11691" y="950"/>
                      </a:lnTo>
                      <a:lnTo>
                        <a:pt x="11350" y="780"/>
                      </a:lnTo>
                      <a:lnTo>
                        <a:pt x="10985" y="634"/>
                      </a:lnTo>
                      <a:lnTo>
                        <a:pt x="10644" y="488"/>
                      </a:lnTo>
                      <a:lnTo>
                        <a:pt x="10278" y="366"/>
                      </a:lnTo>
                      <a:lnTo>
                        <a:pt x="9889" y="244"/>
                      </a:lnTo>
                      <a:lnTo>
                        <a:pt x="9499" y="171"/>
                      </a:lnTo>
                      <a:lnTo>
                        <a:pt x="9109" y="98"/>
                      </a:lnTo>
                      <a:lnTo>
                        <a:pt x="8720" y="49"/>
                      </a:lnTo>
                      <a:lnTo>
                        <a:pt x="8330" y="25"/>
                      </a:lnTo>
                      <a:lnTo>
                        <a:pt x="7916" y="1"/>
                      </a:lnTo>
                      <a:lnTo>
                        <a:pt x="7916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8" name="Google Shape;978;p5"/>
                <p:cNvSpPr/>
                <p:nvPr/>
              </p:nvSpPr>
              <p:spPr>
                <a:xfrm>
                  <a:off x="6673500" y="333700"/>
                  <a:ext cx="347100" cy="34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84" h="13884" fill="none" extrusionOk="0">
                      <a:moveTo>
                        <a:pt x="6942" y="13883"/>
                      </a:moveTo>
                      <a:lnTo>
                        <a:pt x="6942" y="13883"/>
                      </a:lnTo>
                      <a:lnTo>
                        <a:pt x="6577" y="13883"/>
                      </a:lnTo>
                      <a:lnTo>
                        <a:pt x="6236" y="13834"/>
                      </a:lnTo>
                      <a:lnTo>
                        <a:pt x="5895" y="13810"/>
                      </a:lnTo>
                      <a:lnTo>
                        <a:pt x="5554" y="13737"/>
                      </a:lnTo>
                      <a:lnTo>
                        <a:pt x="5213" y="13664"/>
                      </a:lnTo>
                      <a:lnTo>
                        <a:pt x="4872" y="13566"/>
                      </a:lnTo>
                      <a:lnTo>
                        <a:pt x="4555" y="13469"/>
                      </a:lnTo>
                      <a:lnTo>
                        <a:pt x="4239" y="13323"/>
                      </a:lnTo>
                      <a:lnTo>
                        <a:pt x="3946" y="13201"/>
                      </a:lnTo>
                      <a:lnTo>
                        <a:pt x="3630" y="13031"/>
                      </a:lnTo>
                      <a:lnTo>
                        <a:pt x="3337" y="12884"/>
                      </a:lnTo>
                      <a:lnTo>
                        <a:pt x="3069" y="12690"/>
                      </a:lnTo>
                      <a:lnTo>
                        <a:pt x="2802" y="12495"/>
                      </a:lnTo>
                      <a:lnTo>
                        <a:pt x="2534" y="12300"/>
                      </a:lnTo>
                      <a:lnTo>
                        <a:pt x="2290" y="12081"/>
                      </a:lnTo>
                      <a:lnTo>
                        <a:pt x="2047" y="11837"/>
                      </a:lnTo>
                      <a:lnTo>
                        <a:pt x="1803" y="11594"/>
                      </a:lnTo>
                      <a:lnTo>
                        <a:pt x="1584" y="11350"/>
                      </a:lnTo>
                      <a:lnTo>
                        <a:pt x="1389" y="11082"/>
                      </a:lnTo>
                      <a:lnTo>
                        <a:pt x="1194" y="10814"/>
                      </a:lnTo>
                      <a:lnTo>
                        <a:pt x="999" y="10546"/>
                      </a:lnTo>
                      <a:lnTo>
                        <a:pt x="853" y="10254"/>
                      </a:lnTo>
                      <a:lnTo>
                        <a:pt x="683" y="9938"/>
                      </a:lnTo>
                      <a:lnTo>
                        <a:pt x="561" y="9645"/>
                      </a:lnTo>
                      <a:lnTo>
                        <a:pt x="415" y="9329"/>
                      </a:lnTo>
                      <a:lnTo>
                        <a:pt x="317" y="9012"/>
                      </a:lnTo>
                      <a:lnTo>
                        <a:pt x="220" y="8671"/>
                      </a:lnTo>
                      <a:lnTo>
                        <a:pt x="147" y="8330"/>
                      </a:lnTo>
                      <a:lnTo>
                        <a:pt x="74" y="7989"/>
                      </a:lnTo>
                      <a:lnTo>
                        <a:pt x="49" y="7648"/>
                      </a:lnTo>
                      <a:lnTo>
                        <a:pt x="1" y="7307"/>
                      </a:lnTo>
                      <a:lnTo>
                        <a:pt x="1" y="6942"/>
                      </a:lnTo>
                      <a:lnTo>
                        <a:pt x="1" y="6942"/>
                      </a:lnTo>
                      <a:lnTo>
                        <a:pt x="1" y="6577"/>
                      </a:lnTo>
                      <a:lnTo>
                        <a:pt x="49" y="6236"/>
                      </a:lnTo>
                      <a:lnTo>
                        <a:pt x="74" y="5895"/>
                      </a:lnTo>
                      <a:lnTo>
                        <a:pt x="147" y="5554"/>
                      </a:lnTo>
                      <a:lnTo>
                        <a:pt x="220" y="5213"/>
                      </a:lnTo>
                      <a:lnTo>
                        <a:pt x="317" y="4872"/>
                      </a:lnTo>
                      <a:lnTo>
                        <a:pt x="415" y="4555"/>
                      </a:lnTo>
                      <a:lnTo>
                        <a:pt x="561" y="4238"/>
                      </a:lnTo>
                      <a:lnTo>
                        <a:pt x="683" y="3946"/>
                      </a:lnTo>
                      <a:lnTo>
                        <a:pt x="853" y="3630"/>
                      </a:lnTo>
                      <a:lnTo>
                        <a:pt x="999" y="3337"/>
                      </a:lnTo>
                      <a:lnTo>
                        <a:pt x="1194" y="3069"/>
                      </a:lnTo>
                      <a:lnTo>
                        <a:pt x="1389" y="2802"/>
                      </a:lnTo>
                      <a:lnTo>
                        <a:pt x="1584" y="2534"/>
                      </a:lnTo>
                      <a:lnTo>
                        <a:pt x="1803" y="2290"/>
                      </a:lnTo>
                      <a:lnTo>
                        <a:pt x="2047" y="2047"/>
                      </a:lnTo>
                      <a:lnTo>
                        <a:pt x="2290" y="1803"/>
                      </a:lnTo>
                      <a:lnTo>
                        <a:pt x="2534" y="1584"/>
                      </a:lnTo>
                      <a:lnTo>
                        <a:pt x="2802" y="1389"/>
                      </a:lnTo>
                      <a:lnTo>
                        <a:pt x="3069" y="1194"/>
                      </a:lnTo>
                      <a:lnTo>
                        <a:pt x="3337" y="999"/>
                      </a:lnTo>
                      <a:lnTo>
                        <a:pt x="3630" y="853"/>
                      </a:lnTo>
                      <a:lnTo>
                        <a:pt x="3946" y="683"/>
                      </a:lnTo>
                      <a:lnTo>
                        <a:pt x="4239" y="561"/>
                      </a:lnTo>
                      <a:lnTo>
                        <a:pt x="4555" y="415"/>
                      </a:lnTo>
                      <a:lnTo>
                        <a:pt x="4872" y="317"/>
                      </a:lnTo>
                      <a:lnTo>
                        <a:pt x="5213" y="220"/>
                      </a:lnTo>
                      <a:lnTo>
                        <a:pt x="5554" y="147"/>
                      </a:lnTo>
                      <a:lnTo>
                        <a:pt x="5895" y="74"/>
                      </a:lnTo>
                      <a:lnTo>
                        <a:pt x="6236" y="49"/>
                      </a:lnTo>
                      <a:lnTo>
                        <a:pt x="6577" y="1"/>
                      </a:lnTo>
                      <a:lnTo>
                        <a:pt x="6942" y="1"/>
                      </a:lnTo>
                      <a:lnTo>
                        <a:pt x="6942" y="1"/>
                      </a:lnTo>
                      <a:lnTo>
                        <a:pt x="7307" y="1"/>
                      </a:lnTo>
                      <a:lnTo>
                        <a:pt x="7648" y="49"/>
                      </a:lnTo>
                      <a:lnTo>
                        <a:pt x="7989" y="74"/>
                      </a:lnTo>
                      <a:lnTo>
                        <a:pt x="8330" y="147"/>
                      </a:lnTo>
                      <a:lnTo>
                        <a:pt x="8671" y="220"/>
                      </a:lnTo>
                      <a:lnTo>
                        <a:pt x="9012" y="317"/>
                      </a:lnTo>
                      <a:lnTo>
                        <a:pt x="9329" y="415"/>
                      </a:lnTo>
                      <a:lnTo>
                        <a:pt x="9645" y="561"/>
                      </a:lnTo>
                      <a:lnTo>
                        <a:pt x="9938" y="683"/>
                      </a:lnTo>
                      <a:lnTo>
                        <a:pt x="10254" y="853"/>
                      </a:lnTo>
                      <a:lnTo>
                        <a:pt x="10546" y="999"/>
                      </a:lnTo>
                      <a:lnTo>
                        <a:pt x="10814" y="1194"/>
                      </a:lnTo>
                      <a:lnTo>
                        <a:pt x="11082" y="1389"/>
                      </a:lnTo>
                      <a:lnTo>
                        <a:pt x="11350" y="1584"/>
                      </a:lnTo>
                      <a:lnTo>
                        <a:pt x="11594" y="1803"/>
                      </a:lnTo>
                      <a:lnTo>
                        <a:pt x="11837" y="2047"/>
                      </a:lnTo>
                      <a:lnTo>
                        <a:pt x="12081" y="2290"/>
                      </a:lnTo>
                      <a:lnTo>
                        <a:pt x="12300" y="2534"/>
                      </a:lnTo>
                      <a:lnTo>
                        <a:pt x="12495" y="2802"/>
                      </a:lnTo>
                      <a:lnTo>
                        <a:pt x="12690" y="3069"/>
                      </a:lnTo>
                      <a:lnTo>
                        <a:pt x="12885" y="3337"/>
                      </a:lnTo>
                      <a:lnTo>
                        <a:pt x="13031" y="3630"/>
                      </a:lnTo>
                      <a:lnTo>
                        <a:pt x="13201" y="3946"/>
                      </a:lnTo>
                      <a:lnTo>
                        <a:pt x="13323" y="4238"/>
                      </a:lnTo>
                      <a:lnTo>
                        <a:pt x="13469" y="4555"/>
                      </a:lnTo>
                      <a:lnTo>
                        <a:pt x="13566" y="4872"/>
                      </a:lnTo>
                      <a:lnTo>
                        <a:pt x="13664" y="5213"/>
                      </a:lnTo>
                      <a:lnTo>
                        <a:pt x="13737" y="5554"/>
                      </a:lnTo>
                      <a:lnTo>
                        <a:pt x="13810" y="5895"/>
                      </a:lnTo>
                      <a:lnTo>
                        <a:pt x="13834" y="6236"/>
                      </a:lnTo>
                      <a:lnTo>
                        <a:pt x="13883" y="6577"/>
                      </a:lnTo>
                      <a:lnTo>
                        <a:pt x="13883" y="6942"/>
                      </a:lnTo>
                      <a:lnTo>
                        <a:pt x="13883" y="6942"/>
                      </a:lnTo>
                      <a:lnTo>
                        <a:pt x="13883" y="7307"/>
                      </a:lnTo>
                      <a:lnTo>
                        <a:pt x="13834" y="7648"/>
                      </a:lnTo>
                      <a:lnTo>
                        <a:pt x="13810" y="7989"/>
                      </a:lnTo>
                      <a:lnTo>
                        <a:pt x="13737" y="8330"/>
                      </a:lnTo>
                      <a:lnTo>
                        <a:pt x="13664" y="8671"/>
                      </a:lnTo>
                      <a:lnTo>
                        <a:pt x="13566" y="9012"/>
                      </a:lnTo>
                      <a:lnTo>
                        <a:pt x="13469" y="9329"/>
                      </a:lnTo>
                      <a:lnTo>
                        <a:pt x="13323" y="9645"/>
                      </a:lnTo>
                      <a:lnTo>
                        <a:pt x="13201" y="9938"/>
                      </a:lnTo>
                      <a:lnTo>
                        <a:pt x="13031" y="10254"/>
                      </a:lnTo>
                      <a:lnTo>
                        <a:pt x="12885" y="10546"/>
                      </a:lnTo>
                      <a:lnTo>
                        <a:pt x="12690" y="10814"/>
                      </a:lnTo>
                      <a:lnTo>
                        <a:pt x="12495" y="11082"/>
                      </a:lnTo>
                      <a:lnTo>
                        <a:pt x="12300" y="11350"/>
                      </a:lnTo>
                      <a:lnTo>
                        <a:pt x="12081" y="11594"/>
                      </a:lnTo>
                      <a:lnTo>
                        <a:pt x="11837" y="11837"/>
                      </a:lnTo>
                      <a:lnTo>
                        <a:pt x="11594" y="12081"/>
                      </a:lnTo>
                      <a:lnTo>
                        <a:pt x="11350" y="12300"/>
                      </a:lnTo>
                      <a:lnTo>
                        <a:pt x="11082" y="12495"/>
                      </a:lnTo>
                      <a:lnTo>
                        <a:pt x="10814" y="12690"/>
                      </a:lnTo>
                      <a:lnTo>
                        <a:pt x="10546" y="12884"/>
                      </a:lnTo>
                      <a:lnTo>
                        <a:pt x="10254" y="13031"/>
                      </a:lnTo>
                      <a:lnTo>
                        <a:pt x="9938" y="13201"/>
                      </a:lnTo>
                      <a:lnTo>
                        <a:pt x="9645" y="13323"/>
                      </a:lnTo>
                      <a:lnTo>
                        <a:pt x="9329" y="13469"/>
                      </a:lnTo>
                      <a:lnTo>
                        <a:pt x="9012" y="13566"/>
                      </a:lnTo>
                      <a:lnTo>
                        <a:pt x="8671" y="13664"/>
                      </a:lnTo>
                      <a:lnTo>
                        <a:pt x="8330" y="13737"/>
                      </a:lnTo>
                      <a:lnTo>
                        <a:pt x="7989" y="13810"/>
                      </a:lnTo>
                      <a:lnTo>
                        <a:pt x="7648" y="13834"/>
                      </a:lnTo>
                      <a:lnTo>
                        <a:pt x="7307" y="13883"/>
                      </a:lnTo>
                      <a:lnTo>
                        <a:pt x="6942" y="13883"/>
                      </a:lnTo>
                      <a:lnTo>
                        <a:pt x="6942" y="13883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9" name="Google Shape;979;p5"/>
                <p:cNvSpPr/>
                <p:nvPr/>
              </p:nvSpPr>
              <p:spPr>
                <a:xfrm>
                  <a:off x="6848850" y="397625"/>
                  <a:ext cx="54825" cy="16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3" h="6772" fill="none" extrusionOk="0">
                      <a:moveTo>
                        <a:pt x="1" y="1"/>
                      </a:moveTo>
                      <a:lnTo>
                        <a:pt x="1" y="4580"/>
                      </a:lnTo>
                      <a:lnTo>
                        <a:pt x="2193" y="6772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0" name="Google Shape;980;p5"/>
                <p:cNvSpPr/>
                <p:nvPr/>
              </p:nvSpPr>
              <p:spPr>
                <a:xfrm>
                  <a:off x="6847025" y="333700"/>
                  <a:ext cx="25" cy="2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170" fill="none" extrusionOk="0">
                      <a:moveTo>
                        <a:pt x="1" y="1170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1" name="Google Shape;981;p5"/>
                <p:cNvSpPr/>
                <p:nvPr/>
              </p:nvSpPr>
              <p:spPr>
                <a:xfrm>
                  <a:off x="6760575" y="3568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2" name="Google Shape;982;p5"/>
                <p:cNvSpPr/>
                <p:nvPr/>
              </p:nvSpPr>
              <p:spPr>
                <a:xfrm>
                  <a:off x="6760575" y="356850"/>
                  <a:ext cx="14025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999" fill="none" extrusionOk="0">
                      <a:moveTo>
                        <a:pt x="1" y="0"/>
                      </a:moveTo>
                      <a:lnTo>
                        <a:pt x="561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3" name="Google Shape;983;p5"/>
                <p:cNvSpPr/>
                <p:nvPr/>
              </p:nvSpPr>
              <p:spPr>
                <a:xfrm>
                  <a:off x="6696650" y="4207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4" name="Google Shape;984;p5"/>
                <p:cNvSpPr/>
                <p:nvPr/>
              </p:nvSpPr>
              <p:spPr>
                <a:xfrm>
                  <a:off x="6696650" y="420775"/>
                  <a:ext cx="24975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61" fill="none" extrusionOk="0">
                      <a:moveTo>
                        <a:pt x="0" y="0"/>
                      </a:moveTo>
                      <a:lnTo>
                        <a:pt x="999" y="56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5" name="Google Shape;985;p5"/>
                <p:cNvSpPr/>
                <p:nvPr/>
              </p:nvSpPr>
              <p:spPr>
                <a:xfrm>
                  <a:off x="6673500" y="507225"/>
                  <a:ext cx="292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" fill="none" extrusionOk="0">
                      <a:moveTo>
                        <a:pt x="1" y="1"/>
                      </a:moveTo>
                      <a:lnTo>
                        <a:pt x="117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6" name="Google Shape;986;p5"/>
                <p:cNvSpPr/>
                <p:nvPr/>
              </p:nvSpPr>
              <p:spPr>
                <a:xfrm>
                  <a:off x="6696650" y="593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7" name="Google Shape;987;p5"/>
                <p:cNvSpPr/>
                <p:nvPr/>
              </p:nvSpPr>
              <p:spPr>
                <a:xfrm>
                  <a:off x="6696650" y="579700"/>
                  <a:ext cx="24975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61" fill="none" extrusionOk="0">
                      <a:moveTo>
                        <a:pt x="0" y="560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8" name="Google Shape;988;p5"/>
                <p:cNvSpPr/>
                <p:nvPr/>
              </p:nvSpPr>
              <p:spPr>
                <a:xfrm>
                  <a:off x="6760575" y="632675"/>
                  <a:ext cx="14025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999" fill="none" extrusionOk="0">
                      <a:moveTo>
                        <a:pt x="1" y="999"/>
                      </a:moveTo>
                      <a:lnTo>
                        <a:pt x="56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9" name="Google Shape;989;p5"/>
                <p:cNvSpPr/>
                <p:nvPr/>
              </p:nvSpPr>
              <p:spPr>
                <a:xfrm>
                  <a:off x="6760575" y="6576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0" name="Google Shape;990;p5"/>
                <p:cNvSpPr/>
                <p:nvPr/>
              </p:nvSpPr>
              <p:spPr>
                <a:xfrm>
                  <a:off x="6847025" y="651550"/>
                  <a:ext cx="25" cy="2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170" fill="none" extrusionOk="0">
                      <a:moveTo>
                        <a:pt x="1" y="0"/>
                      </a:moveTo>
                      <a:lnTo>
                        <a:pt x="1" y="116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1" name="Google Shape;991;p5"/>
                <p:cNvSpPr/>
                <p:nvPr/>
              </p:nvSpPr>
              <p:spPr>
                <a:xfrm>
                  <a:off x="6919500" y="632675"/>
                  <a:ext cx="14025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999" fill="none" extrusionOk="0">
                      <a:moveTo>
                        <a:pt x="560" y="99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2" name="Google Shape;992;p5"/>
                <p:cNvSpPr/>
                <p:nvPr/>
              </p:nvSpPr>
              <p:spPr>
                <a:xfrm>
                  <a:off x="6933500" y="6576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3" name="Google Shape;993;p5"/>
                <p:cNvSpPr/>
                <p:nvPr/>
              </p:nvSpPr>
              <p:spPr>
                <a:xfrm>
                  <a:off x="6972475" y="579700"/>
                  <a:ext cx="24975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61" fill="none" extrusionOk="0">
                      <a:moveTo>
                        <a:pt x="999" y="56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4" name="Google Shape;994;p5"/>
                <p:cNvSpPr/>
                <p:nvPr/>
              </p:nvSpPr>
              <p:spPr>
                <a:xfrm>
                  <a:off x="6997425" y="593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5" name="Google Shape;995;p5"/>
                <p:cNvSpPr/>
                <p:nvPr/>
              </p:nvSpPr>
              <p:spPr>
                <a:xfrm>
                  <a:off x="6991350" y="507225"/>
                  <a:ext cx="292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" fill="none" extrusionOk="0">
                      <a:moveTo>
                        <a:pt x="116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6" name="Google Shape;996;p5"/>
                <p:cNvSpPr/>
                <p:nvPr/>
              </p:nvSpPr>
              <p:spPr>
                <a:xfrm>
                  <a:off x="6972475" y="420775"/>
                  <a:ext cx="24975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61" fill="none" extrusionOk="0">
                      <a:moveTo>
                        <a:pt x="0" y="561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7" name="Google Shape;997;p5"/>
                <p:cNvSpPr/>
                <p:nvPr/>
              </p:nvSpPr>
              <p:spPr>
                <a:xfrm>
                  <a:off x="6997425" y="4207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8" name="Google Shape;998;p5"/>
                <p:cNvSpPr/>
                <p:nvPr/>
              </p:nvSpPr>
              <p:spPr>
                <a:xfrm>
                  <a:off x="6919500" y="356850"/>
                  <a:ext cx="14025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999" fill="none" extrusionOk="0">
                      <a:moveTo>
                        <a:pt x="560" y="0"/>
                      </a:moveTo>
                      <a:lnTo>
                        <a:pt x="0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9" name="Google Shape;999;p5"/>
                <p:cNvSpPr/>
                <p:nvPr/>
              </p:nvSpPr>
              <p:spPr>
                <a:xfrm>
                  <a:off x="6933500" y="3568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00" name="Google Shape;1000;p5"/>
              <p:cNvGrpSpPr/>
              <p:nvPr/>
            </p:nvGrpSpPr>
            <p:grpSpPr>
              <a:xfrm>
                <a:off x="-129715" y="3525598"/>
                <a:ext cx="215966" cy="342399"/>
                <a:chOff x="6718575" y="2318625"/>
                <a:chExt cx="256950" cy="407375"/>
              </a:xfrm>
            </p:grpSpPr>
            <p:sp>
              <p:nvSpPr>
                <p:cNvPr id="1001" name="Google Shape;1001;p5"/>
                <p:cNvSpPr/>
                <p:nvPr/>
              </p:nvSpPr>
              <p:spPr>
                <a:xfrm>
                  <a:off x="6795900" y="2673600"/>
                  <a:ext cx="102300" cy="2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902" fill="none" extrusionOk="0">
                      <a:moveTo>
                        <a:pt x="4092" y="902"/>
                      </a:moveTo>
                      <a:lnTo>
                        <a:pt x="4092" y="1"/>
                      </a:lnTo>
                      <a:lnTo>
                        <a:pt x="0" y="1"/>
                      </a:lnTo>
                      <a:lnTo>
                        <a:pt x="0" y="902"/>
                      </a:lnTo>
                      <a:lnTo>
                        <a:pt x="4092" y="90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2" name="Google Shape;1002;p5"/>
                <p:cNvSpPr/>
                <p:nvPr/>
              </p:nvSpPr>
              <p:spPr>
                <a:xfrm>
                  <a:off x="6795900" y="2650475"/>
                  <a:ext cx="102300" cy="2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902" fill="none" extrusionOk="0">
                      <a:moveTo>
                        <a:pt x="4092" y="901"/>
                      </a:moveTo>
                      <a:lnTo>
                        <a:pt x="4092" y="0"/>
                      </a:lnTo>
                      <a:lnTo>
                        <a:pt x="0" y="0"/>
                      </a:lnTo>
                      <a:lnTo>
                        <a:pt x="0" y="901"/>
                      </a:lnTo>
                      <a:lnTo>
                        <a:pt x="4092" y="90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3" name="Google Shape;1003;p5"/>
                <p:cNvSpPr/>
                <p:nvPr/>
              </p:nvSpPr>
              <p:spPr>
                <a:xfrm>
                  <a:off x="6795900" y="2696125"/>
                  <a:ext cx="102300" cy="2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1195" fill="none" extrusionOk="0">
                      <a:moveTo>
                        <a:pt x="0" y="1"/>
                      </a:moveTo>
                      <a:lnTo>
                        <a:pt x="0" y="171"/>
                      </a:lnTo>
                      <a:lnTo>
                        <a:pt x="0" y="171"/>
                      </a:lnTo>
                      <a:lnTo>
                        <a:pt x="24" y="318"/>
                      </a:lnTo>
                      <a:lnTo>
                        <a:pt x="98" y="464"/>
                      </a:lnTo>
                      <a:lnTo>
                        <a:pt x="195" y="585"/>
                      </a:lnTo>
                      <a:lnTo>
                        <a:pt x="341" y="659"/>
                      </a:lnTo>
                      <a:lnTo>
                        <a:pt x="1875" y="1170"/>
                      </a:lnTo>
                      <a:lnTo>
                        <a:pt x="1875" y="1170"/>
                      </a:lnTo>
                      <a:lnTo>
                        <a:pt x="2046" y="1194"/>
                      </a:lnTo>
                      <a:lnTo>
                        <a:pt x="2046" y="1194"/>
                      </a:lnTo>
                      <a:lnTo>
                        <a:pt x="2216" y="1170"/>
                      </a:lnTo>
                      <a:lnTo>
                        <a:pt x="3751" y="659"/>
                      </a:lnTo>
                      <a:lnTo>
                        <a:pt x="3751" y="659"/>
                      </a:lnTo>
                      <a:lnTo>
                        <a:pt x="3897" y="585"/>
                      </a:lnTo>
                      <a:lnTo>
                        <a:pt x="3994" y="464"/>
                      </a:lnTo>
                      <a:lnTo>
                        <a:pt x="4067" y="318"/>
                      </a:lnTo>
                      <a:lnTo>
                        <a:pt x="4092" y="171"/>
                      </a:lnTo>
                      <a:lnTo>
                        <a:pt x="4092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4" name="Google Shape;1004;p5"/>
                <p:cNvSpPr/>
                <p:nvPr/>
              </p:nvSpPr>
              <p:spPr>
                <a:xfrm>
                  <a:off x="6784925" y="2459275"/>
                  <a:ext cx="35350" cy="16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" h="6675" fill="none" extrusionOk="0">
                      <a:moveTo>
                        <a:pt x="1413" y="6674"/>
                      </a:moveTo>
                      <a:lnTo>
                        <a:pt x="1413" y="6674"/>
                      </a:lnTo>
                      <a:lnTo>
                        <a:pt x="585" y="2850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5" name="Google Shape;1005;p5"/>
                <p:cNvSpPr/>
                <p:nvPr/>
              </p:nvSpPr>
              <p:spPr>
                <a:xfrm>
                  <a:off x="6718575" y="2318625"/>
                  <a:ext cx="256950" cy="30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8" h="12301" fill="none" extrusionOk="0">
                      <a:moveTo>
                        <a:pt x="7185" y="12300"/>
                      </a:moveTo>
                      <a:lnTo>
                        <a:pt x="7185" y="12300"/>
                      </a:lnTo>
                      <a:lnTo>
                        <a:pt x="7307" y="11764"/>
                      </a:lnTo>
                      <a:lnTo>
                        <a:pt x="7477" y="11253"/>
                      </a:lnTo>
                      <a:lnTo>
                        <a:pt x="7672" y="10766"/>
                      </a:lnTo>
                      <a:lnTo>
                        <a:pt x="7891" y="10327"/>
                      </a:lnTo>
                      <a:lnTo>
                        <a:pt x="8135" y="9913"/>
                      </a:lnTo>
                      <a:lnTo>
                        <a:pt x="8378" y="9499"/>
                      </a:lnTo>
                      <a:lnTo>
                        <a:pt x="8914" y="8720"/>
                      </a:lnTo>
                      <a:lnTo>
                        <a:pt x="9182" y="8330"/>
                      </a:lnTo>
                      <a:lnTo>
                        <a:pt x="9425" y="7941"/>
                      </a:lnTo>
                      <a:lnTo>
                        <a:pt x="9645" y="7551"/>
                      </a:lnTo>
                      <a:lnTo>
                        <a:pt x="9864" y="7113"/>
                      </a:lnTo>
                      <a:lnTo>
                        <a:pt x="10034" y="6674"/>
                      </a:lnTo>
                      <a:lnTo>
                        <a:pt x="10156" y="6187"/>
                      </a:lnTo>
                      <a:lnTo>
                        <a:pt x="10229" y="5676"/>
                      </a:lnTo>
                      <a:lnTo>
                        <a:pt x="10253" y="5408"/>
                      </a:lnTo>
                      <a:lnTo>
                        <a:pt x="10278" y="5140"/>
                      </a:lnTo>
                      <a:lnTo>
                        <a:pt x="10278" y="5140"/>
                      </a:lnTo>
                      <a:lnTo>
                        <a:pt x="10229" y="4604"/>
                      </a:lnTo>
                      <a:lnTo>
                        <a:pt x="10156" y="4093"/>
                      </a:lnTo>
                      <a:lnTo>
                        <a:pt x="10034" y="3605"/>
                      </a:lnTo>
                      <a:lnTo>
                        <a:pt x="9864" y="3143"/>
                      </a:lnTo>
                      <a:lnTo>
                        <a:pt x="9645" y="2680"/>
                      </a:lnTo>
                      <a:lnTo>
                        <a:pt x="9401" y="2266"/>
                      </a:lnTo>
                      <a:lnTo>
                        <a:pt x="9084" y="1876"/>
                      </a:lnTo>
                      <a:lnTo>
                        <a:pt x="8768" y="1511"/>
                      </a:lnTo>
                      <a:lnTo>
                        <a:pt x="8402" y="1170"/>
                      </a:lnTo>
                      <a:lnTo>
                        <a:pt x="8013" y="878"/>
                      </a:lnTo>
                      <a:lnTo>
                        <a:pt x="7574" y="634"/>
                      </a:lnTo>
                      <a:lnTo>
                        <a:pt x="7136" y="415"/>
                      </a:lnTo>
                      <a:lnTo>
                        <a:pt x="6673" y="244"/>
                      </a:lnTo>
                      <a:lnTo>
                        <a:pt x="6162" y="98"/>
                      </a:lnTo>
                      <a:lnTo>
                        <a:pt x="5675" y="25"/>
                      </a:lnTo>
                      <a:lnTo>
                        <a:pt x="5139" y="1"/>
                      </a:lnTo>
                      <a:lnTo>
                        <a:pt x="5139" y="1"/>
                      </a:lnTo>
                      <a:lnTo>
                        <a:pt x="4603" y="25"/>
                      </a:lnTo>
                      <a:lnTo>
                        <a:pt x="4116" y="98"/>
                      </a:lnTo>
                      <a:lnTo>
                        <a:pt x="3605" y="244"/>
                      </a:lnTo>
                      <a:lnTo>
                        <a:pt x="3142" y="415"/>
                      </a:lnTo>
                      <a:lnTo>
                        <a:pt x="2703" y="634"/>
                      </a:lnTo>
                      <a:lnTo>
                        <a:pt x="2265" y="878"/>
                      </a:lnTo>
                      <a:lnTo>
                        <a:pt x="1875" y="1170"/>
                      </a:lnTo>
                      <a:lnTo>
                        <a:pt x="1510" y="1511"/>
                      </a:lnTo>
                      <a:lnTo>
                        <a:pt x="1193" y="1876"/>
                      </a:lnTo>
                      <a:lnTo>
                        <a:pt x="877" y="2266"/>
                      </a:lnTo>
                      <a:lnTo>
                        <a:pt x="633" y="2680"/>
                      </a:lnTo>
                      <a:lnTo>
                        <a:pt x="414" y="3143"/>
                      </a:lnTo>
                      <a:lnTo>
                        <a:pt x="244" y="3605"/>
                      </a:lnTo>
                      <a:lnTo>
                        <a:pt x="122" y="4093"/>
                      </a:lnTo>
                      <a:lnTo>
                        <a:pt x="49" y="4604"/>
                      </a:lnTo>
                      <a:lnTo>
                        <a:pt x="0" y="5140"/>
                      </a:lnTo>
                      <a:lnTo>
                        <a:pt x="0" y="5140"/>
                      </a:lnTo>
                      <a:lnTo>
                        <a:pt x="24" y="5408"/>
                      </a:lnTo>
                      <a:lnTo>
                        <a:pt x="49" y="5676"/>
                      </a:lnTo>
                      <a:lnTo>
                        <a:pt x="122" y="6187"/>
                      </a:lnTo>
                      <a:lnTo>
                        <a:pt x="244" y="6674"/>
                      </a:lnTo>
                      <a:lnTo>
                        <a:pt x="414" y="7113"/>
                      </a:lnTo>
                      <a:lnTo>
                        <a:pt x="633" y="7551"/>
                      </a:lnTo>
                      <a:lnTo>
                        <a:pt x="852" y="7941"/>
                      </a:lnTo>
                      <a:lnTo>
                        <a:pt x="1096" y="8330"/>
                      </a:lnTo>
                      <a:lnTo>
                        <a:pt x="1364" y="8720"/>
                      </a:lnTo>
                      <a:lnTo>
                        <a:pt x="1900" y="9499"/>
                      </a:lnTo>
                      <a:lnTo>
                        <a:pt x="2143" y="9913"/>
                      </a:lnTo>
                      <a:lnTo>
                        <a:pt x="2387" y="10327"/>
                      </a:lnTo>
                      <a:lnTo>
                        <a:pt x="2606" y="10766"/>
                      </a:lnTo>
                      <a:lnTo>
                        <a:pt x="2801" y="11253"/>
                      </a:lnTo>
                      <a:lnTo>
                        <a:pt x="2971" y="11764"/>
                      </a:lnTo>
                      <a:lnTo>
                        <a:pt x="3093" y="1230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6" name="Google Shape;1006;p5"/>
                <p:cNvSpPr/>
                <p:nvPr/>
              </p:nvSpPr>
              <p:spPr>
                <a:xfrm>
                  <a:off x="6873825" y="2459275"/>
                  <a:ext cx="35350" cy="16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" h="6675" fill="none" extrusionOk="0">
                      <a:moveTo>
                        <a:pt x="1413" y="1"/>
                      </a:moveTo>
                      <a:lnTo>
                        <a:pt x="1413" y="1"/>
                      </a:lnTo>
                      <a:lnTo>
                        <a:pt x="829" y="2850"/>
                      </a:lnTo>
                      <a:lnTo>
                        <a:pt x="1" y="667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7" name="Google Shape;1007;p5"/>
                <p:cNvSpPr/>
                <p:nvPr/>
              </p:nvSpPr>
              <p:spPr>
                <a:xfrm>
                  <a:off x="6801975" y="2453200"/>
                  <a:ext cx="90150" cy="1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6" h="780" fill="none" extrusionOk="0">
                      <a:moveTo>
                        <a:pt x="1" y="73"/>
                      </a:moveTo>
                      <a:lnTo>
                        <a:pt x="829" y="780"/>
                      </a:lnTo>
                      <a:lnTo>
                        <a:pt x="1657" y="73"/>
                      </a:lnTo>
                      <a:lnTo>
                        <a:pt x="1657" y="73"/>
                      </a:lnTo>
                      <a:lnTo>
                        <a:pt x="1730" y="25"/>
                      </a:lnTo>
                      <a:lnTo>
                        <a:pt x="1803" y="0"/>
                      </a:lnTo>
                      <a:lnTo>
                        <a:pt x="1876" y="25"/>
                      </a:lnTo>
                      <a:lnTo>
                        <a:pt x="1949" y="73"/>
                      </a:lnTo>
                      <a:lnTo>
                        <a:pt x="2777" y="780"/>
                      </a:lnTo>
                      <a:lnTo>
                        <a:pt x="3605" y="73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8" name="Google Shape;1008;p5"/>
                <p:cNvSpPr/>
                <p:nvPr/>
              </p:nvSpPr>
              <p:spPr>
                <a:xfrm>
                  <a:off x="6795900" y="2628550"/>
                  <a:ext cx="1023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1" fill="none" extrusionOk="0">
                      <a:moveTo>
                        <a:pt x="0" y="1"/>
                      </a:moveTo>
                      <a:lnTo>
                        <a:pt x="4092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09" name="Google Shape;1009;p5"/>
              <p:cNvSpPr/>
              <p:nvPr/>
            </p:nvSpPr>
            <p:spPr>
              <a:xfrm>
                <a:off x="1475201" y="3526365"/>
                <a:ext cx="340844" cy="340865"/>
              </a:xfrm>
              <a:custGeom>
                <a:avLst/>
                <a:gdLst/>
                <a:ahLst/>
                <a:cxnLst/>
                <a:rect l="l" t="t" r="r" b="b"/>
                <a:pathLst>
                  <a:path w="16221" h="16222" fill="none" extrusionOk="0">
                    <a:moveTo>
                      <a:pt x="0" y="8111"/>
                    </a:moveTo>
                    <a:lnTo>
                      <a:pt x="0" y="8111"/>
                    </a:lnTo>
                    <a:lnTo>
                      <a:pt x="0" y="7697"/>
                    </a:lnTo>
                    <a:lnTo>
                      <a:pt x="49" y="7283"/>
                    </a:lnTo>
                    <a:lnTo>
                      <a:pt x="98" y="6869"/>
                    </a:lnTo>
                    <a:lnTo>
                      <a:pt x="171" y="6479"/>
                    </a:lnTo>
                    <a:lnTo>
                      <a:pt x="244" y="6090"/>
                    </a:lnTo>
                    <a:lnTo>
                      <a:pt x="366" y="5700"/>
                    </a:lnTo>
                    <a:lnTo>
                      <a:pt x="487" y="5335"/>
                    </a:lnTo>
                    <a:lnTo>
                      <a:pt x="634" y="4945"/>
                    </a:lnTo>
                    <a:lnTo>
                      <a:pt x="804" y="4604"/>
                    </a:lnTo>
                    <a:lnTo>
                      <a:pt x="975" y="4239"/>
                    </a:lnTo>
                    <a:lnTo>
                      <a:pt x="1169" y="3898"/>
                    </a:lnTo>
                    <a:lnTo>
                      <a:pt x="1389" y="3581"/>
                    </a:lnTo>
                    <a:lnTo>
                      <a:pt x="1608" y="3264"/>
                    </a:lnTo>
                    <a:lnTo>
                      <a:pt x="1851" y="2948"/>
                    </a:lnTo>
                    <a:lnTo>
                      <a:pt x="2119" y="2656"/>
                    </a:lnTo>
                    <a:lnTo>
                      <a:pt x="2387" y="2388"/>
                    </a:lnTo>
                    <a:lnTo>
                      <a:pt x="2655" y="2120"/>
                    </a:lnTo>
                    <a:lnTo>
                      <a:pt x="2947" y="1852"/>
                    </a:lnTo>
                    <a:lnTo>
                      <a:pt x="3264" y="1608"/>
                    </a:lnTo>
                    <a:lnTo>
                      <a:pt x="3581" y="1389"/>
                    </a:lnTo>
                    <a:lnTo>
                      <a:pt x="3897" y="1170"/>
                    </a:lnTo>
                    <a:lnTo>
                      <a:pt x="4238" y="975"/>
                    </a:lnTo>
                    <a:lnTo>
                      <a:pt x="4603" y="805"/>
                    </a:lnTo>
                    <a:lnTo>
                      <a:pt x="4944" y="634"/>
                    </a:lnTo>
                    <a:lnTo>
                      <a:pt x="5334" y="488"/>
                    </a:lnTo>
                    <a:lnTo>
                      <a:pt x="5699" y="366"/>
                    </a:lnTo>
                    <a:lnTo>
                      <a:pt x="6089" y="244"/>
                    </a:lnTo>
                    <a:lnTo>
                      <a:pt x="6479" y="171"/>
                    </a:lnTo>
                    <a:lnTo>
                      <a:pt x="6868" y="98"/>
                    </a:lnTo>
                    <a:lnTo>
                      <a:pt x="7282" y="50"/>
                    </a:lnTo>
                    <a:lnTo>
                      <a:pt x="7696" y="1"/>
                    </a:lnTo>
                    <a:lnTo>
                      <a:pt x="8111" y="1"/>
                    </a:lnTo>
                    <a:lnTo>
                      <a:pt x="8111" y="1"/>
                    </a:lnTo>
                    <a:lnTo>
                      <a:pt x="8525" y="1"/>
                    </a:lnTo>
                    <a:lnTo>
                      <a:pt x="8939" y="50"/>
                    </a:lnTo>
                    <a:lnTo>
                      <a:pt x="9353" y="98"/>
                    </a:lnTo>
                    <a:lnTo>
                      <a:pt x="9742" y="171"/>
                    </a:lnTo>
                    <a:lnTo>
                      <a:pt x="10132" y="244"/>
                    </a:lnTo>
                    <a:lnTo>
                      <a:pt x="10522" y="366"/>
                    </a:lnTo>
                    <a:lnTo>
                      <a:pt x="10911" y="488"/>
                    </a:lnTo>
                    <a:lnTo>
                      <a:pt x="11277" y="634"/>
                    </a:lnTo>
                    <a:lnTo>
                      <a:pt x="11618" y="805"/>
                    </a:lnTo>
                    <a:lnTo>
                      <a:pt x="11983" y="975"/>
                    </a:lnTo>
                    <a:lnTo>
                      <a:pt x="12324" y="1170"/>
                    </a:lnTo>
                    <a:lnTo>
                      <a:pt x="12641" y="1389"/>
                    </a:lnTo>
                    <a:lnTo>
                      <a:pt x="12957" y="1608"/>
                    </a:lnTo>
                    <a:lnTo>
                      <a:pt x="13274" y="1852"/>
                    </a:lnTo>
                    <a:lnTo>
                      <a:pt x="13566" y="2120"/>
                    </a:lnTo>
                    <a:lnTo>
                      <a:pt x="13834" y="2388"/>
                    </a:lnTo>
                    <a:lnTo>
                      <a:pt x="14126" y="2656"/>
                    </a:lnTo>
                    <a:lnTo>
                      <a:pt x="14370" y="2948"/>
                    </a:lnTo>
                    <a:lnTo>
                      <a:pt x="14613" y="3264"/>
                    </a:lnTo>
                    <a:lnTo>
                      <a:pt x="14832" y="3581"/>
                    </a:lnTo>
                    <a:lnTo>
                      <a:pt x="15052" y="3898"/>
                    </a:lnTo>
                    <a:lnTo>
                      <a:pt x="15247" y="4239"/>
                    </a:lnTo>
                    <a:lnTo>
                      <a:pt x="15417" y="4604"/>
                    </a:lnTo>
                    <a:lnTo>
                      <a:pt x="15587" y="4945"/>
                    </a:lnTo>
                    <a:lnTo>
                      <a:pt x="15734" y="5335"/>
                    </a:lnTo>
                    <a:lnTo>
                      <a:pt x="15855" y="5700"/>
                    </a:lnTo>
                    <a:lnTo>
                      <a:pt x="15977" y="6090"/>
                    </a:lnTo>
                    <a:lnTo>
                      <a:pt x="16050" y="6479"/>
                    </a:lnTo>
                    <a:lnTo>
                      <a:pt x="16123" y="6869"/>
                    </a:lnTo>
                    <a:lnTo>
                      <a:pt x="16172" y="7283"/>
                    </a:lnTo>
                    <a:lnTo>
                      <a:pt x="16221" y="7697"/>
                    </a:lnTo>
                    <a:lnTo>
                      <a:pt x="16221" y="8111"/>
                    </a:lnTo>
                    <a:lnTo>
                      <a:pt x="16221" y="8111"/>
                    </a:lnTo>
                    <a:lnTo>
                      <a:pt x="16221" y="8525"/>
                    </a:lnTo>
                    <a:lnTo>
                      <a:pt x="16172" y="8939"/>
                    </a:lnTo>
                    <a:lnTo>
                      <a:pt x="16123" y="9353"/>
                    </a:lnTo>
                    <a:lnTo>
                      <a:pt x="16050" y="9743"/>
                    </a:lnTo>
                    <a:lnTo>
                      <a:pt x="15977" y="10133"/>
                    </a:lnTo>
                    <a:lnTo>
                      <a:pt x="15855" y="10522"/>
                    </a:lnTo>
                    <a:lnTo>
                      <a:pt x="15734" y="10888"/>
                    </a:lnTo>
                    <a:lnTo>
                      <a:pt x="15587" y="11277"/>
                    </a:lnTo>
                    <a:lnTo>
                      <a:pt x="15417" y="11618"/>
                    </a:lnTo>
                    <a:lnTo>
                      <a:pt x="15247" y="11984"/>
                    </a:lnTo>
                    <a:lnTo>
                      <a:pt x="15052" y="12324"/>
                    </a:lnTo>
                    <a:lnTo>
                      <a:pt x="14832" y="12641"/>
                    </a:lnTo>
                    <a:lnTo>
                      <a:pt x="14613" y="12958"/>
                    </a:lnTo>
                    <a:lnTo>
                      <a:pt x="14370" y="13274"/>
                    </a:lnTo>
                    <a:lnTo>
                      <a:pt x="14126" y="13567"/>
                    </a:lnTo>
                    <a:lnTo>
                      <a:pt x="13834" y="13835"/>
                    </a:lnTo>
                    <a:lnTo>
                      <a:pt x="13566" y="14102"/>
                    </a:lnTo>
                    <a:lnTo>
                      <a:pt x="13274" y="14370"/>
                    </a:lnTo>
                    <a:lnTo>
                      <a:pt x="12957" y="14614"/>
                    </a:lnTo>
                    <a:lnTo>
                      <a:pt x="12641" y="14833"/>
                    </a:lnTo>
                    <a:lnTo>
                      <a:pt x="12324" y="15052"/>
                    </a:lnTo>
                    <a:lnTo>
                      <a:pt x="11983" y="15247"/>
                    </a:lnTo>
                    <a:lnTo>
                      <a:pt x="11618" y="15418"/>
                    </a:lnTo>
                    <a:lnTo>
                      <a:pt x="11277" y="15588"/>
                    </a:lnTo>
                    <a:lnTo>
                      <a:pt x="10911" y="15734"/>
                    </a:lnTo>
                    <a:lnTo>
                      <a:pt x="10522" y="15856"/>
                    </a:lnTo>
                    <a:lnTo>
                      <a:pt x="10132" y="15978"/>
                    </a:lnTo>
                    <a:lnTo>
                      <a:pt x="9742" y="16051"/>
                    </a:lnTo>
                    <a:lnTo>
                      <a:pt x="9353" y="16124"/>
                    </a:lnTo>
                    <a:lnTo>
                      <a:pt x="8939" y="16173"/>
                    </a:lnTo>
                    <a:lnTo>
                      <a:pt x="8525" y="16221"/>
                    </a:lnTo>
                    <a:lnTo>
                      <a:pt x="8111" y="16221"/>
                    </a:lnTo>
                    <a:lnTo>
                      <a:pt x="8111" y="16221"/>
                    </a:lnTo>
                    <a:lnTo>
                      <a:pt x="7696" y="16221"/>
                    </a:lnTo>
                    <a:lnTo>
                      <a:pt x="7282" y="16173"/>
                    </a:lnTo>
                    <a:lnTo>
                      <a:pt x="6868" y="16124"/>
                    </a:lnTo>
                    <a:lnTo>
                      <a:pt x="6479" y="16051"/>
                    </a:lnTo>
                    <a:lnTo>
                      <a:pt x="6089" y="15978"/>
                    </a:lnTo>
                    <a:lnTo>
                      <a:pt x="5699" y="15856"/>
                    </a:lnTo>
                    <a:lnTo>
                      <a:pt x="5334" y="15734"/>
                    </a:lnTo>
                    <a:lnTo>
                      <a:pt x="4944" y="15588"/>
                    </a:lnTo>
                    <a:lnTo>
                      <a:pt x="4603" y="15418"/>
                    </a:lnTo>
                    <a:lnTo>
                      <a:pt x="4238" y="15247"/>
                    </a:lnTo>
                    <a:lnTo>
                      <a:pt x="3897" y="15052"/>
                    </a:lnTo>
                    <a:lnTo>
                      <a:pt x="3581" y="14833"/>
                    </a:lnTo>
                    <a:lnTo>
                      <a:pt x="3264" y="14614"/>
                    </a:lnTo>
                    <a:lnTo>
                      <a:pt x="2947" y="14370"/>
                    </a:lnTo>
                    <a:lnTo>
                      <a:pt x="2655" y="14102"/>
                    </a:lnTo>
                    <a:lnTo>
                      <a:pt x="2387" y="13835"/>
                    </a:lnTo>
                    <a:lnTo>
                      <a:pt x="2119" y="13567"/>
                    </a:lnTo>
                    <a:lnTo>
                      <a:pt x="1851" y="13274"/>
                    </a:lnTo>
                    <a:lnTo>
                      <a:pt x="1608" y="12958"/>
                    </a:lnTo>
                    <a:lnTo>
                      <a:pt x="1389" y="12641"/>
                    </a:lnTo>
                    <a:lnTo>
                      <a:pt x="1169" y="12324"/>
                    </a:lnTo>
                    <a:lnTo>
                      <a:pt x="975" y="11984"/>
                    </a:lnTo>
                    <a:lnTo>
                      <a:pt x="804" y="11618"/>
                    </a:lnTo>
                    <a:lnTo>
                      <a:pt x="634" y="11277"/>
                    </a:lnTo>
                    <a:lnTo>
                      <a:pt x="487" y="10888"/>
                    </a:lnTo>
                    <a:lnTo>
                      <a:pt x="366" y="10522"/>
                    </a:lnTo>
                    <a:lnTo>
                      <a:pt x="244" y="10133"/>
                    </a:lnTo>
                    <a:lnTo>
                      <a:pt x="171" y="9743"/>
                    </a:lnTo>
                    <a:lnTo>
                      <a:pt x="98" y="9353"/>
                    </a:lnTo>
                    <a:lnTo>
                      <a:pt x="49" y="8939"/>
                    </a:lnTo>
                    <a:lnTo>
                      <a:pt x="0" y="8525"/>
                    </a:lnTo>
                    <a:lnTo>
                      <a:pt x="0" y="8111"/>
                    </a:lnTo>
                    <a:lnTo>
                      <a:pt x="0" y="8111"/>
                    </a:lnTo>
                    <a:close/>
                    <a:moveTo>
                      <a:pt x="7234" y="11180"/>
                    </a:moveTo>
                    <a:lnTo>
                      <a:pt x="7234" y="11180"/>
                    </a:lnTo>
                    <a:lnTo>
                      <a:pt x="7282" y="11180"/>
                    </a:lnTo>
                    <a:lnTo>
                      <a:pt x="7282" y="11180"/>
                    </a:lnTo>
                    <a:lnTo>
                      <a:pt x="7453" y="11155"/>
                    </a:lnTo>
                    <a:lnTo>
                      <a:pt x="7623" y="11082"/>
                    </a:lnTo>
                    <a:lnTo>
                      <a:pt x="7794" y="10985"/>
                    </a:lnTo>
                    <a:lnTo>
                      <a:pt x="7916" y="10863"/>
                    </a:lnTo>
                    <a:lnTo>
                      <a:pt x="12007" y="6747"/>
                    </a:lnTo>
                    <a:lnTo>
                      <a:pt x="12007" y="6747"/>
                    </a:lnTo>
                    <a:lnTo>
                      <a:pt x="12105" y="6625"/>
                    </a:lnTo>
                    <a:lnTo>
                      <a:pt x="12153" y="6504"/>
                    </a:lnTo>
                    <a:lnTo>
                      <a:pt x="12202" y="6358"/>
                    </a:lnTo>
                    <a:lnTo>
                      <a:pt x="12202" y="6211"/>
                    </a:lnTo>
                    <a:lnTo>
                      <a:pt x="12202" y="6211"/>
                    </a:lnTo>
                    <a:lnTo>
                      <a:pt x="12178" y="6017"/>
                    </a:lnTo>
                    <a:lnTo>
                      <a:pt x="12129" y="5822"/>
                    </a:lnTo>
                    <a:lnTo>
                      <a:pt x="12032" y="5676"/>
                    </a:lnTo>
                    <a:lnTo>
                      <a:pt x="11886" y="5529"/>
                    </a:lnTo>
                    <a:lnTo>
                      <a:pt x="11886" y="5529"/>
                    </a:lnTo>
                    <a:lnTo>
                      <a:pt x="11764" y="5432"/>
                    </a:lnTo>
                    <a:lnTo>
                      <a:pt x="11618" y="5383"/>
                    </a:lnTo>
                    <a:lnTo>
                      <a:pt x="11472" y="5335"/>
                    </a:lnTo>
                    <a:lnTo>
                      <a:pt x="11325" y="5335"/>
                    </a:lnTo>
                    <a:lnTo>
                      <a:pt x="11325" y="5335"/>
                    </a:lnTo>
                    <a:lnTo>
                      <a:pt x="11131" y="5359"/>
                    </a:lnTo>
                    <a:lnTo>
                      <a:pt x="10960" y="5408"/>
                    </a:lnTo>
                    <a:lnTo>
                      <a:pt x="10790" y="5505"/>
                    </a:lnTo>
                    <a:lnTo>
                      <a:pt x="10643" y="5651"/>
                    </a:lnTo>
                    <a:lnTo>
                      <a:pt x="7161" y="8988"/>
                    </a:lnTo>
                    <a:lnTo>
                      <a:pt x="5797" y="7648"/>
                    </a:lnTo>
                    <a:lnTo>
                      <a:pt x="5797" y="7648"/>
                    </a:lnTo>
                    <a:lnTo>
                      <a:pt x="5675" y="7527"/>
                    </a:lnTo>
                    <a:lnTo>
                      <a:pt x="5505" y="7454"/>
                    </a:lnTo>
                    <a:lnTo>
                      <a:pt x="5358" y="7405"/>
                    </a:lnTo>
                    <a:lnTo>
                      <a:pt x="5188" y="7380"/>
                    </a:lnTo>
                    <a:lnTo>
                      <a:pt x="5188" y="7380"/>
                    </a:lnTo>
                    <a:lnTo>
                      <a:pt x="5017" y="7405"/>
                    </a:lnTo>
                    <a:lnTo>
                      <a:pt x="4847" y="7454"/>
                    </a:lnTo>
                    <a:lnTo>
                      <a:pt x="4701" y="7527"/>
                    </a:lnTo>
                    <a:lnTo>
                      <a:pt x="4555" y="7648"/>
                    </a:lnTo>
                    <a:lnTo>
                      <a:pt x="4555" y="7648"/>
                    </a:lnTo>
                    <a:lnTo>
                      <a:pt x="4457" y="7770"/>
                    </a:lnTo>
                    <a:lnTo>
                      <a:pt x="4360" y="7916"/>
                    </a:lnTo>
                    <a:lnTo>
                      <a:pt x="4311" y="8087"/>
                    </a:lnTo>
                    <a:lnTo>
                      <a:pt x="4311" y="8257"/>
                    </a:lnTo>
                    <a:lnTo>
                      <a:pt x="4311" y="8257"/>
                    </a:lnTo>
                    <a:lnTo>
                      <a:pt x="4311" y="8428"/>
                    </a:lnTo>
                    <a:lnTo>
                      <a:pt x="4360" y="8598"/>
                    </a:lnTo>
                    <a:lnTo>
                      <a:pt x="4457" y="8744"/>
                    </a:lnTo>
                    <a:lnTo>
                      <a:pt x="4555" y="8890"/>
                    </a:lnTo>
                    <a:lnTo>
                      <a:pt x="6601" y="10936"/>
                    </a:lnTo>
                    <a:lnTo>
                      <a:pt x="6601" y="10936"/>
                    </a:lnTo>
                    <a:lnTo>
                      <a:pt x="6747" y="11034"/>
                    </a:lnTo>
                    <a:lnTo>
                      <a:pt x="6893" y="11131"/>
                    </a:lnTo>
                    <a:lnTo>
                      <a:pt x="7063" y="11180"/>
                    </a:lnTo>
                    <a:lnTo>
                      <a:pt x="7234" y="11180"/>
                    </a:lnTo>
                    <a:lnTo>
                      <a:pt x="7234" y="1118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0" name="Google Shape;1010;p5"/>
            <p:cNvGrpSpPr/>
            <p:nvPr/>
          </p:nvGrpSpPr>
          <p:grpSpPr>
            <a:xfrm>
              <a:off x="-129715" y="-120177"/>
              <a:ext cx="1945760" cy="342399"/>
              <a:chOff x="-129715" y="-196377"/>
              <a:chExt cx="1945760" cy="342399"/>
            </a:xfrm>
          </p:grpSpPr>
          <p:grpSp>
            <p:nvGrpSpPr>
              <p:cNvPr id="1011" name="Google Shape;1011;p5"/>
              <p:cNvGrpSpPr/>
              <p:nvPr/>
            </p:nvGrpSpPr>
            <p:grpSpPr>
              <a:xfrm>
                <a:off x="675548" y="-191512"/>
                <a:ext cx="332670" cy="332670"/>
                <a:chOff x="6649150" y="309350"/>
                <a:chExt cx="395800" cy="395800"/>
              </a:xfrm>
            </p:grpSpPr>
            <p:sp>
              <p:nvSpPr>
                <p:cNvPr id="1012" name="Google Shape;1012;p5"/>
                <p:cNvSpPr/>
                <p:nvPr/>
              </p:nvSpPr>
              <p:spPr>
                <a:xfrm>
                  <a:off x="6649150" y="309350"/>
                  <a:ext cx="395800" cy="39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32" h="15832" fill="none" extrusionOk="0">
                      <a:moveTo>
                        <a:pt x="7916" y="1"/>
                      </a:moveTo>
                      <a:lnTo>
                        <a:pt x="7916" y="1"/>
                      </a:lnTo>
                      <a:lnTo>
                        <a:pt x="7502" y="25"/>
                      </a:lnTo>
                      <a:lnTo>
                        <a:pt x="7112" y="49"/>
                      </a:lnTo>
                      <a:lnTo>
                        <a:pt x="6723" y="98"/>
                      </a:lnTo>
                      <a:lnTo>
                        <a:pt x="6333" y="171"/>
                      </a:lnTo>
                      <a:lnTo>
                        <a:pt x="5943" y="244"/>
                      </a:lnTo>
                      <a:lnTo>
                        <a:pt x="5553" y="366"/>
                      </a:lnTo>
                      <a:lnTo>
                        <a:pt x="5188" y="488"/>
                      </a:lnTo>
                      <a:lnTo>
                        <a:pt x="4847" y="634"/>
                      </a:lnTo>
                      <a:lnTo>
                        <a:pt x="4482" y="780"/>
                      </a:lnTo>
                      <a:lnTo>
                        <a:pt x="4141" y="950"/>
                      </a:lnTo>
                      <a:lnTo>
                        <a:pt x="3824" y="1145"/>
                      </a:lnTo>
                      <a:lnTo>
                        <a:pt x="3483" y="1364"/>
                      </a:lnTo>
                      <a:lnTo>
                        <a:pt x="3191" y="1584"/>
                      </a:lnTo>
                      <a:lnTo>
                        <a:pt x="2874" y="1803"/>
                      </a:lnTo>
                      <a:lnTo>
                        <a:pt x="2607" y="2071"/>
                      </a:lnTo>
                      <a:lnTo>
                        <a:pt x="2314" y="2314"/>
                      </a:lnTo>
                      <a:lnTo>
                        <a:pt x="2071" y="2607"/>
                      </a:lnTo>
                      <a:lnTo>
                        <a:pt x="1803" y="2874"/>
                      </a:lnTo>
                      <a:lnTo>
                        <a:pt x="1584" y="3191"/>
                      </a:lnTo>
                      <a:lnTo>
                        <a:pt x="1364" y="3483"/>
                      </a:lnTo>
                      <a:lnTo>
                        <a:pt x="1145" y="3824"/>
                      </a:lnTo>
                      <a:lnTo>
                        <a:pt x="950" y="4141"/>
                      </a:lnTo>
                      <a:lnTo>
                        <a:pt x="780" y="4482"/>
                      </a:lnTo>
                      <a:lnTo>
                        <a:pt x="634" y="4847"/>
                      </a:lnTo>
                      <a:lnTo>
                        <a:pt x="488" y="5188"/>
                      </a:lnTo>
                      <a:lnTo>
                        <a:pt x="366" y="5553"/>
                      </a:lnTo>
                      <a:lnTo>
                        <a:pt x="244" y="5943"/>
                      </a:lnTo>
                      <a:lnTo>
                        <a:pt x="171" y="6333"/>
                      </a:lnTo>
                      <a:lnTo>
                        <a:pt x="98" y="6722"/>
                      </a:lnTo>
                      <a:lnTo>
                        <a:pt x="49" y="7112"/>
                      </a:lnTo>
                      <a:lnTo>
                        <a:pt x="25" y="7502"/>
                      </a:lnTo>
                      <a:lnTo>
                        <a:pt x="1" y="7916"/>
                      </a:lnTo>
                      <a:lnTo>
                        <a:pt x="1" y="7916"/>
                      </a:lnTo>
                      <a:lnTo>
                        <a:pt x="25" y="8330"/>
                      </a:lnTo>
                      <a:lnTo>
                        <a:pt x="49" y="8720"/>
                      </a:lnTo>
                      <a:lnTo>
                        <a:pt x="98" y="9109"/>
                      </a:lnTo>
                      <a:lnTo>
                        <a:pt x="171" y="9499"/>
                      </a:lnTo>
                      <a:lnTo>
                        <a:pt x="244" y="9889"/>
                      </a:lnTo>
                      <a:lnTo>
                        <a:pt x="366" y="10278"/>
                      </a:lnTo>
                      <a:lnTo>
                        <a:pt x="488" y="10644"/>
                      </a:lnTo>
                      <a:lnTo>
                        <a:pt x="634" y="10985"/>
                      </a:lnTo>
                      <a:lnTo>
                        <a:pt x="780" y="11350"/>
                      </a:lnTo>
                      <a:lnTo>
                        <a:pt x="950" y="11691"/>
                      </a:lnTo>
                      <a:lnTo>
                        <a:pt x="1145" y="12008"/>
                      </a:lnTo>
                      <a:lnTo>
                        <a:pt x="1364" y="12348"/>
                      </a:lnTo>
                      <a:lnTo>
                        <a:pt x="1584" y="12641"/>
                      </a:lnTo>
                      <a:lnTo>
                        <a:pt x="1803" y="12957"/>
                      </a:lnTo>
                      <a:lnTo>
                        <a:pt x="2071" y="13225"/>
                      </a:lnTo>
                      <a:lnTo>
                        <a:pt x="2314" y="13518"/>
                      </a:lnTo>
                      <a:lnTo>
                        <a:pt x="2607" y="13761"/>
                      </a:lnTo>
                      <a:lnTo>
                        <a:pt x="2874" y="14029"/>
                      </a:lnTo>
                      <a:lnTo>
                        <a:pt x="3191" y="14248"/>
                      </a:lnTo>
                      <a:lnTo>
                        <a:pt x="3483" y="14467"/>
                      </a:lnTo>
                      <a:lnTo>
                        <a:pt x="3824" y="14687"/>
                      </a:lnTo>
                      <a:lnTo>
                        <a:pt x="4141" y="14881"/>
                      </a:lnTo>
                      <a:lnTo>
                        <a:pt x="4482" y="15052"/>
                      </a:lnTo>
                      <a:lnTo>
                        <a:pt x="4847" y="15198"/>
                      </a:lnTo>
                      <a:lnTo>
                        <a:pt x="5188" y="15344"/>
                      </a:lnTo>
                      <a:lnTo>
                        <a:pt x="5553" y="15466"/>
                      </a:lnTo>
                      <a:lnTo>
                        <a:pt x="5943" y="15588"/>
                      </a:lnTo>
                      <a:lnTo>
                        <a:pt x="6333" y="15661"/>
                      </a:lnTo>
                      <a:lnTo>
                        <a:pt x="6723" y="15734"/>
                      </a:lnTo>
                      <a:lnTo>
                        <a:pt x="7112" y="15783"/>
                      </a:lnTo>
                      <a:lnTo>
                        <a:pt x="7502" y="15807"/>
                      </a:lnTo>
                      <a:lnTo>
                        <a:pt x="7916" y="15831"/>
                      </a:lnTo>
                      <a:lnTo>
                        <a:pt x="7916" y="15831"/>
                      </a:lnTo>
                      <a:lnTo>
                        <a:pt x="8330" y="15807"/>
                      </a:lnTo>
                      <a:lnTo>
                        <a:pt x="8720" y="15783"/>
                      </a:lnTo>
                      <a:lnTo>
                        <a:pt x="9109" y="15734"/>
                      </a:lnTo>
                      <a:lnTo>
                        <a:pt x="9499" y="15661"/>
                      </a:lnTo>
                      <a:lnTo>
                        <a:pt x="9889" y="15588"/>
                      </a:lnTo>
                      <a:lnTo>
                        <a:pt x="10278" y="15466"/>
                      </a:lnTo>
                      <a:lnTo>
                        <a:pt x="10644" y="15344"/>
                      </a:lnTo>
                      <a:lnTo>
                        <a:pt x="10985" y="15198"/>
                      </a:lnTo>
                      <a:lnTo>
                        <a:pt x="11350" y="15052"/>
                      </a:lnTo>
                      <a:lnTo>
                        <a:pt x="11691" y="14881"/>
                      </a:lnTo>
                      <a:lnTo>
                        <a:pt x="12008" y="14687"/>
                      </a:lnTo>
                      <a:lnTo>
                        <a:pt x="12349" y="14467"/>
                      </a:lnTo>
                      <a:lnTo>
                        <a:pt x="12641" y="14248"/>
                      </a:lnTo>
                      <a:lnTo>
                        <a:pt x="12957" y="14029"/>
                      </a:lnTo>
                      <a:lnTo>
                        <a:pt x="13225" y="13761"/>
                      </a:lnTo>
                      <a:lnTo>
                        <a:pt x="13518" y="13518"/>
                      </a:lnTo>
                      <a:lnTo>
                        <a:pt x="13761" y="13225"/>
                      </a:lnTo>
                      <a:lnTo>
                        <a:pt x="14029" y="12957"/>
                      </a:lnTo>
                      <a:lnTo>
                        <a:pt x="14248" y="12641"/>
                      </a:lnTo>
                      <a:lnTo>
                        <a:pt x="14467" y="12348"/>
                      </a:lnTo>
                      <a:lnTo>
                        <a:pt x="14687" y="12008"/>
                      </a:lnTo>
                      <a:lnTo>
                        <a:pt x="14881" y="11691"/>
                      </a:lnTo>
                      <a:lnTo>
                        <a:pt x="15052" y="11350"/>
                      </a:lnTo>
                      <a:lnTo>
                        <a:pt x="15198" y="10985"/>
                      </a:lnTo>
                      <a:lnTo>
                        <a:pt x="15344" y="10644"/>
                      </a:lnTo>
                      <a:lnTo>
                        <a:pt x="15466" y="10278"/>
                      </a:lnTo>
                      <a:lnTo>
                        <a:pt x="15588" y="9889"/>
                      </a:lnTo>
                      <a:lnTo>
                        <a:pt x="15661" y="9499"/>
                      </a:lnTo>
                      <a:lnTo>
                        <a:pt x="15734" y="9109"/>
                      </a:lnTo>
                      <a:lnTo>
                        <a:pt x="15783" y="8720"/>
                      </a:lnTo>
                      <a:lnTo>
                        <a:pt x="15807" y="8330"/>
                      </a:lnTo>
                      <a:lnTo>
                        <a:pt x="15831" y="7916"/>
                      </a:lnTo>
                      <a:lnTo>
                        <a:pt x="15831" y="7916"/>
                      </a:lnTo>
                      <a:lnTo>
                        <a:pt x="15807" y="7502"/>
                      </a:lnTo>
                      <a:lnTo>
                        <a:pt x="15783" y="7112"/>
                      </a:lnTo>
                      <a:lnTo>
                        <a:pt x="15734" y="6722"/>
                      </a:lnTo>
                      <a:lnTo>
                        <a:pt x="15661" y="6333"/>
                      </a:lnTo>
                      <a:lnTo>
                        <a:pt x="15588" y="5943"/>
                      </a:lnTo>
                      <a:lnTo>
                        <a:pt x="15466" y="5553"/>
                      </a:lnTo>
                      <a:lnTo>
                        <a:pt x="15344" y="5188"/>
                      </a:lnTo>
                      <a:lnTo>
                        <a:pt x="15198" y="4847"/>
                      </a:lnTo>
                      <a:lnTo>
                        <a:pt x="15052" y="4482"/>
                      </a:lnTo>
                      <a:lnTo>
                        <a:pt x="14881" y="4141"/>
                      </a:lnTo>
                      <a:lnTo>
                        <a:pt x="14687" y="3824"/>
                      </a:lnTo>
                      <a:lnTo>
                        <a:pt x="14467" y="3483"/>
                      </a:lnTo>
                      <a:lnTo>
                        <a:pt x="14248" y="3191"/>
                      </a:lnTo>
                      <a:lnTo>
                        <a:pt x="14029" y="2874"/>
                      </a:lnTo>
                      <a:lnTo>
                        <a:pt x="13761" y="2607"/>
                      </a:lnTo>
                      <a:lnTo>
                        <a:pt x="13518" y="2314"/>
                      </a:lnTo>
                      <a:lnTo>
                        <a:pt x="13225" y="2071"/>
                      </a:lnTo>
                      <a:lnTo>
                        <a:pt x="12957" y="1803"/>
                      </a:lnTo>
                      <a:lnTo>
                        <a:pt x="12641" y="1584"/>
                      </a:lnTo>
                      <a:lnTo>
                        <a:pt x="12349" y="1364"/>
                      </a:lnTo>
                      <a:lnTo>
                        <a:pt x="12008" y="1145"/>
                      </a:lnTo>
                      <a:lnTo>
                        <a:pt x="11691" y="950"/>
                      </a:lnTo>
                      <a:lnTo>
                        <a:pt x="11350" y="780"/>
                      </a:lnTo>
                      <a:lnTo>
                        <a:pt x="10985" y="634"/>
                      </a:lnTo>
                      <a:lnTo>
                        <a:pt x="10644" y="488"/>
                      </a:lnTo>
                      <a:lnTo>
                        <a:pt x="10278" y="366"/>
                      </a:lnTo>
                      <a:lnTo>
                        <a:pt x="9889" y="244"/>
                      </a:lnTo>
                      <a:lnTo>
                        <a:pt x="9499" y="171"/>
                      </a:lnTo>
                      <a:lnTo>
                        <a:pt x="9109" y="98"/>
                      </a:lnTo>
                      <a:lnTo>
                        <a:pt x="8720" y="49"/>
                      </a:lnTo>
                      <a:lnTo>
                        <a:pt x="8330" y="25"/>
                      </a:lnTo>
                      <a:lnTo>
                        <a:pt x="7916" y="1"/>
                      </a:lnTo>
                      <a:lnTo>
                        <a:pt x="7916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3" name="Google Shape;1013;p5"/>
                <p:cNvSpPr/>
                <p:nvPr/>
              </p:nvSpPr>
              <p:spPr>
                <a:xfrm>
                  <a:off x="6673500" y="333700"/>
                  <a:ext cx="347100" cy="34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84" h="13884" fill="none" extrusionOk="0">
                      <a:moveTo>
                        <a:pt x="6942" y="13883"/>
                      </a:moveTo>
                      <a:lnTo>
                        <a:pt x="6942" y="13883"/>
                      </a:lnTo>
                      <a:lnTo>
                        <a:pt x="6577" y="13883"/>
                      </a:lnTo>
                      <a:lnTo>
                        <a:pt x="6236" y="13834"/>
                      </a:lnTo>
                      <a:lnTo>
                        <a:pt x="5895" y="13810"/>
                      </a:lnTo>
                      <a:lnTo>
                        <a:pt x="5554" y="13737"/>
                      </a:lnTo>
                      <a:lnTo>
                        <a:pt x="5213" y="13664"/>
                      </a:lnTo>
                      <a:lnTo>
                        <a:pt x="4872" y="13566"/>
                      </a:lnTo>
                      <a:lnTo>
                        <a:pt x="4555" y="13469"/>
                      </a:lnTo>
                      <a:lnTo>
                        <a:pt x="4239" y="13323"/>
                      </a:lnTo>
                      <a:lnTo>
                        <a:pt x="3946" y="13201"/>
                      </a:lnTo>
                      <a:lnTo>
                        <a:pt x="3630" y="13031"/>
                      </a:lnTo>
                      <a:lnTo>
                        <a:pt x="3337" y="12884"/>
                      </a:lnTo>
                      <a:lnTo>
                        <a:pt x="3069" y="12690"/>
                      </a:lnTo>
                      <a:lnTo>
                        <a:pt x="2802" y="12495"/>
                      </a:lnTo>
                      <a:lnTo>
                        <a:pt x="2534" y="12300"/>
                      </a:lnTo>
                      <a:lnTo>
                        <a:pt x="2290" y="12081"/>
                      </a:lnTo>
                      <a:lnTo>
                        <a:pt x="2047" y="11837"/>
                      </a:lnTo>
                      <a:lnTo>
                        <a:pt x="1803" y="11594"/>
                      </a:lnTo>
                      <a:lnTo>
                        <a:pt x="1584" y="11350"/>
                      </a:lnTo>
                      <a:lnTo>
                        <a:pt x="1389" y="11082"/>
                      </a:lnTo>
                      <a:lnTo>
                        <a:pt x="1194" y="10814"/>
                      </a:lnTo>
                      <a:lnTo>
                        <a:pt x="999" y="10546"/>
                      </a:lnTo>
                      <a:lnTo>
                        <a:pt x="853" y="10254"/>
                      </a:lnTo>
                      <a:lnTo>
                        <a:pt x="683" y="9938"/>
                      </a:lnTo>
                      <a:lnTo>
                        <a:pt x="561" y="9645"/>
                      </a:lnTo>
                      <a:lnTo>
                        <a:pt x="415" y="9329"/>
                      </a:lnTo>
                      <a:lnTo>
                        <a:pt x="317" y="9012"/>
                      </a:lnTo>
                      <a:lnTo>
                        <a:pt x="220" y="8671"/>
                      </a:lnTo>
                      <a:lnTo>
                        <a:pt x="147" y="8330"/>
                      </a:lnTo>
                      <a:lnTo>
                        <a:pt x="74" y="7989"/>
                      </a:lnTo>
                      <a:lnTo>
                        <a:pt x="49" y="7648"/>
                      </a:lnTo>
                      <a:lnTo>
                        <a:pt x="1" y="7307"/>
                      </a:lnTo>
                      <a:lnTo>
                        <a:pt x="1" y="6942"/>
                      </a:lnTo>
                      <a:lnTo>
                        <a:pt x="1" y="6942"/>
                      </a:lnTo>
                      <a:lnTo>
                        <a:pt x="1" y="6577"/>
                      </a:lnTo>
                      <a:lnTo>
                        <a:pt x="49" y="6236"/>
                      </a:lnTo>
                      <a:lnTo>
                        <a:pt x="74" y="5895"/>
                      </a:lnTo>
                      <a:lnTo>
                        <a:pt x="147" y="5554"/>
                      </a:lnTo>
                      <a:lnTo>
                        <a:pt x="220" y="5213"/>
                      </a:lnTo>
                      <a:lnTo>
                        <a:pt x="317" y="4872"/>
                      </a:lnTo>
                      <a:lnTo>
                        <a:pt x="415" y="4555"/>
                      </a:lnTo>
                      <a:lnTo>
                        <a:pt x="561" y="4238"/>
                      </a:lnTo>
                      <a:lnTo>
                        <a:pt x="683" y="3946"/>
                      </a:lnTo>
                      <a:lnTo>
                        <a:pt x="853" y="3630"/>
                      </a:lnTo>
                      <a:lnTo>
                        <a:pt x="999" y="3337"/>
                      </a:lnTo>
                      <a:lnTo>
                        <a:pt x="1194" y="3069"/>
                      </a:lnTo>
                      <a:lnTo>
                        <a:pt x="1389" y="2802"/>
                      </a:lnTo>
                      <a:lnTo>
                        <a:pt x="1584" y="2534"/>
                      </a:lnTo>
                      <a:lnTo>
                        <a:pt x="1803" y="2290"/>
                      </a:lnTo>
                      <a:lnTo>
                        <a:pt x="2047" y="2047"/>
                      </a:lnTo>
                      <a:lnTo>
                        <a:pt x="2290" y="1803"/>
                      </a:lnTo>
                      <a:lnTo>
                        <a:pt x="2534" y="1584"/>
                      </a:lnTo>
                      <a:lnTo>
                        <a:pt x="2802" y="1389"/>
                      </a:lnTo>
                      <a:lnTo>
                        <a:pt x="3069" y="1194"/>
                      </a:lnTo>
                      <a:lnTo>
                        <a:pt x="3337" y="999"/>
                      </a:lnTo>
                      <a:lnTo>
                        <a:pt x="3630" y="853"/>
                      </a:lnTo>
                      <a:lnTo>
                        <a:pt x="3946" y="683"/>
                      </a:lnTo>
                      <a:lnTo>
                        <a:pt x="4239" y="561"/>
                      </a:lnTo>
                      <a:lnTo>
                        <a:pt x="4555" y="415"/>
                      </a:lnTo>
                      <a:lnTo>
                        <a:pt x="4872" y="317"/>
                      </a:lnTo>
                      <a:lnTo>
                        <a:pt x="5213" y="220"/>
                      </a:lnTo>
                      <a:lnTo>
                        <a:pt x="5554" y="147"/>
                      </a:lnTo>
                      <a:lnTo>
                        <a:pt x="5895" y="74"/>
                      </a:lnTo>
                      <a:lnTo>
                        <a:pt x="6236" y="49"/>
                      </a:lnTo>
                      <a:lnTo>
                        <a:pt x="6577" y="1"/>
                      </a:lnTo>
                      <a:lnTo>
                        <a:pt x="6942" y="1"/>
                      </a:lnTo>
                      <a:lnTo>
                        <a:pt x="6942" y="1"/>
                      </a:lnTo>
                      <a:lnTo>
                        <a:pt x="7307" y="1"/>
                      </a:lnTo>
                      <a:lnTo>
                        <a:pt x="7648" y="49"/>
                      </a:lnTo>
                      <a:lnTo>
                        <a:pt x="7989" y="74"/>
                      </a:lnTo>
                      <a:lnTo>
                        <a:pt x="8330" y="147"/>
                      </a:lnTo>
                      <a:lnTo>
                        <a:pt x="8671" y="220"/>
                      </a:lnTo>
                      <a:lnTo>
                        <a:pt x="9012" y="317"/>
                      </a:lnTo>
                      <a:lnTo>
                        <a:pt x="9329" y="415"/>
                      </a:lnTo>
                      <a:lnTo>
                        <a:pt x="9645" y="561"/>
                      </a:lnTo>
                      <a:lnTo>
                        <a:pt x="9938" y="683"/>
                      </a:lnTo>
                      <a:lnTo>
                        <a:pt x="10254" y="853"/>
                      </a:lnTo>
                      <a:lnTo>
                        <a:pt x="10546" y="999"/>
                      </a:lnTo>
                      <a:lnTo>
                        <a:pt x="10814" y="1194"/>
                      </a:lnTo>
                      <a:lnTo>
                        <a:pt x="11082" y="1389"/>
                      </a:lnTo>
                      <a:lnTo>
                        <a:pt x="11350" y="1584"/>
                      </a:lnTo>
                      <a:lnTo>
                        <a:pt x="11594" y="1803"/>
                      </a:lnTo>
                      <a:lnTo>
                        <a:pt x="11837" y="2047"/>
                      </a:lnTo>
                      <a:lnTo>
                        <a:pt x="12081" y="2290"/>
                      </a:lnTo>
                      <a:lnTo>
                        <a:pt x="12300" y="2534"/>
                      </a:lnTo>
                      <a:lnTo>
                        <a:pt x="12495" y="2802"/>
                      </a:lnTo>
                      <a:lnTo>
                        <a:pt x="12690" y="3069"/>
                      </a:lnTo>
                      <a:lnTo>
                        <a:pt x="12885" y="3337"/>
                      </a:lnTo>
                      <a:lnTo>
                        <a:pt x="13031" y="3630"/>
                      </a:lnTo>
                      <a:lnTo>
                        <a:pt x="13201" y="3946"/>
                      </a:lnTo>
                      <a:lnTo>
                        <a:pt x="13323" y="4238"/>
                      </a:lnTo>
                      <a:lnTo>
                        <a:pt x="13469" y="4555"/>
                      </a:lnTo>
                      <a:lnTo>
                        <a:pt x="13566" y="4872"/>
                      </a:lnTo>
                      <a:lnTo>
                        <a:pt x="13664" y="5213"/>
                      </a:lnTo>
                      <a:lnTo>
                        <a:pt x="13737" y="5554"/>
                      </a:lnTo>
                      <a:lnTo>
                        <a:pt x="13810" y="5895"/>
                      </a:lnTo>
                      <a:lnTo>
                        <a:pt x="13834" y="6236"/>
                      </a:lnTo>
                      <a:lnTo>
                        <a:pt x="13883" y="6577"/>
                      </a:lnTo>
                      <a:lnTo>
                        <a:pt x="13883" y="6942"/>
                      </a:lnTo>
                      <a:lnTo>
                        <a:pt x="13883" y="6942"/>
                      </a:lnTo>
                      <a:lnTo>
                        <a:pt x="13883" y="7307"/>
                      </a:lnTo>
                      <a:lnTo>
                        <a:pt x="13834" y="7648"/>
                      </a:lnTo>
                      <a:lnTo>
                        <a:pt x="13810" y="7989"/>
                      </a:lnTo>
                      <a:lnTo>
                        <a:pt x="13737" y="8330"/>
                      </a:lnTo>
                      <a:lnTo>
                        <a:pt x="13664" y="8671"/>
                      </a:lnTo>
                      <a:lnTo>
                        <a:pt x="13566" y="9012"/>
                      </a:lnTo>
                      <a:lnTo>
                        <a:pt x="13469" y="9329"/>
                      </a:lnTo>
                      <a:lnTo>
                        <a:pt x="13323" y="9645"/>
                      </a:lnTo>
                      <a:lnTo>
                        <a:pt x="13201" y="9938"/>
                      </a:lnTo>
                      <a:lnTo>
                        <a:pt x="13031" y="10254"/>
                      </a:lnTo>
                      <a:lnTo>
                        <a:pt x="12885" y="10546"/>
                      </a:lnTo>
                      <a:lnTo>
                        <a:pt x="12690" y="10814"/>
                      </a:lnTo>
                      <a:lnTo>
                        <a:pt x="12495" y="11082"/>
                      </a:lnTo>
                      <a:lnTo>
                        <a:pt x="12300" y="11350"/>
                      </a:lnTo>
                      <a:lnTo>
                        <a:pt x="12081" y="11594"/>
                      </a:lnTo>
                      <a:lnTo>
                        <a:pt x="11837" y="11837"/>
                      </a:lnTo>
                      <a:lnTo>
                        <a:pt x="11594" y="12081"/>
                      </a:lnTo>
                      <a:lnTo>
                        <a:pt x="11350" y="12300"/>
                      </a:lnTo>
                      <a:lnTo>
                        <a:pt x="11082" y="12495"/>
                      </a:lnTo>
                      <a:lnTo>
                        <a:pt x="10814" y="12690"/>
                      </a:lnTo>
                      <a:lnTo>
                        <a:pt x="10546" y="12884"/>
                      </a:lnTo>
                      <a:lnTo>
                        <a:pt x="10254" y="13031"/>
                      </a:lnTo>
                      <a:lnTo>
                        <a:pt x="9938" y="13201"/>
                      </a:lnTo>
                      <a:lnTo>
                        <a:pt x="9645" y="13323"/>
                      </a:lnTo>
                      <a:lnTo>
                        <a:pt x="9329" y="13469"/>
                      </a:lnTo>
                      <a:lnTo>
                        <a:pt x="9012" y="13566"/>
                      </a:lnTo>
                      <a:lnTo>
                        <a:pt x="8671" y="13664"/>
                      </a:lnTo>
                      <a:lnTo>
                        <a:pt x="8330" y="13737"/>
                      </a:lnTo>
                      <a:lnTo>
                        <a:pt x="7989" y="13810"/>
                      </a:lnTo>
                      <a:lnTo>
                        <a:pt x="7648" y="13834"/>
                      </a:lnTo>
                      <a:lnTo>
                        <a:pt x="7307" y="13883"/>
                      </a:lnTo>
                      <a:lnTo>
                        <a:pt x="6942" y="13883"/>
                      </a:lnTo>
                      <a:lnTo>
                        <a:pt x="6942" y="13883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" name="Google Shape;1014;p5"/>
                <p:cNvSpPr/>
                <p:nvPr/>
              </p:nvSpPr>
              <p:spPr>
                <a:xfrm>
                  <a:off x="6848850" y="397625"/>
                  <a:ext cx="54825" cy="16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3" h="6772" fill="none" extrusionOk="0">
                      <a:moveTo>
                        <a:pt x="1" y="1"/>
                      </a:moveTo>
                      <a:lnTo>
                        <a:pt x="1" y="4580"/>
                      </a:lnTo>
                      <a:lnTo>
                        <a:pt x="2193" y="6772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" name="Google Shape;1015;p5"/>
                <p:cNvSpPr/>
                <p:nvPr/>
              </p:nvSpPr>
              <p:spPr>
                <a:xfrm>
                  <a:off x="6847025" y="333700"/>
                  <a:ext cx="25" cy="2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170" fill="none" extrusionOk="0">
                      <a:moveTo>
                        <a:pt x="1" y="1170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6" name="Google Shape;1016;p5"/>
                <p:cNvSpPr/>
                <p:nvPr/>
              </p:nvSpPr>
              <p:spPr>
                <a:xfrm>
                  <a:off x="6760575" y="3568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7" name="Google Shape;1017;p5"/>
                <p:cNvSpPr/>
                <p:nvPr/>
              </p:nvSpPr>
              <p:spPr>
                <a:xfrm>
                  <a:off x="6760575" y="356850"/>
                  <a:ext cx="14025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999" fill="none" extrusionOk="0">
                      <a:moveTo>
                        <a:pt x="1" y="0"/>
                      </a:moveTo>
                      <a:lnTo>
                        <a:pt x="561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8" name="Google Shape;1018;p5"/>
                <p:cNvSpPr/>
                <p:nvPr/>
              </p:nvSpPr>
              <p:spPr>
                <a:xfrm>
                  <a:off x="6696650" y="4207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9" name="Google Shape;1019;p5"/>
                <p:cNvSpPr/>
                <p:nvPr/>
              </p:nvSpPr>
              <p:spPr>
                <a:xfrm>
                  <a:off x="6696650" y="420775"/>
                  <a:ext cx="24975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61" fill="none" extrusionOk="0">
                      <a:moveTo>
                        <a:pt x="0" y="0"/>
                      </a:moveTo>
                      <a:lnTo>
                        <a:pt x="999" y="56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0" name="Google Shape;1020;p5"/>
                <p:cNvSpPr/>
                <p:nvPr/>
              </p:nvSpPr>
              <p:spPr>
                <a:xfrm>
                  <a:off x="6673500" y="507225"/>
                  <a:ext cx="292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" fill="none" extrusionOk="0">
                      <a:moveTo>
                        <a:pt x="1" y="1"/>
                      </a:moveTo>
                      <a:lnTo>
                        <a:pt x="117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" name="Google Shape;1021;p5"/>
                <p:cNvSpPr/>
                <p:nvPr/>
              </p:nvSpPr>
              <p:spPr>
                <a:xfrm>
                  <a:off x="6696650" y="593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2" name="Google Shape;1022;p5"/>
                <p:cNvSpPr/>
                <p:nvPr/>
              </p:nvSpPr>
              <p:spPr>
                <a:xfrm>
                  <a:off x="6696650" y="579700"/>
                  <a:ext cx="24975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61" fill="none" extrusionOk="0">
                      <a:moveTo>
                        <a:pt x="0" y="560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3" name="Google Shape;1023;p5"/>
                <p:cNvSpPr/>
                <p:nvPr/>
              </p:nvSpPr>
              <p:spPr>
                <a:xfrm>
                  <a:off x="6760575" y="632675"/>
                  <a:ext cx="14025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999" fill="none" extrusionOk="0">
                      <a:moveTo>
                        <a:pt x="1" y="999"/>
                      </a:moveTo>
                      <a:lnTo>
                        <a:pt x="56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4" name="Google Shape;1024;p5"/>
                <p:cNvSpPr/>
                <p:nvPr/>
              </p:nvSpPr>
              <p:spPr>
                <a:xfrm>
                  <a:off x="6760575" y="6576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5" name="Google Shape;1025;p5"/>
                <p:cNvSpPr/>
                <p:nvPr/>
              </p:nvSpPr>
              <p:spPr>
                <a:xfrm>
                  <a:off x="6847025" y="651550"/>
                  <a:ext cx="25" cy="2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170" fill="none" extrusionOk="0">
                      <a:moveTo>
                        <a:pt x="1" y="0"/>
                      </a:moveTo>
                      <a:lnTo>
                        <a:pt x="1" y="116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" name="Google Shape;1026;p5"/>
                <p:cNvSpPr/>
                <p:nvPr/>
              </p:nvSpPr>
              <p:spPr>
                <a:xfrm>
                  <a:off x="6919500" y="632675"/>
                  <a:ext cx="14025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999" fill="none" extrusionOk="0">
                      <a:moveTo>
                        <a:pt x="560" y="99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" name="Google Shape;1027;p5"/>
                <p:cNvSpPr/>
                <p:nvPr/>
              </p:nvSpPr>
              <p:spPr>
                <a:xfrm>
                  <a:off x="6933500" y="6576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8" name="Google Shape;1028;p5"/>
                <p:cNvSpPr/>
                <p:nvPr/>
              </p:nvSpPr>
              <p:spPr>
                <a:xfrm>
                  <a:off x="6972475" y="579700"/>
                  <a:ext cx="24975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61" fill="none" extrusionOk="0">
                      <a:moveTo>
                        <a:pt x="999" y="56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" name="Google Shape;1029;p5"/>
                <p:cNvSpPr/>
                <p:nvPr/>
              </p:nvSpPr>
              <p:spPr>
                <a:xfrm>
                  <a:off x="6997425" y="593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" name="Google Shape;1030;p5"/>
                <p:cNvSpPr/>
                <p:nvPr/>
              </p:nvSpPr>
              <p:spPr>
                <a:xfrm>
                  <a:off x="6991350" y="507225"/>
                  <a:ext cx="292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" fill="none" extrusionOk="0">
                      <a:moveTo>
                        <a:pt x="116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1" name="Google Shape;1031;p5"/>
                <p:cNvSpPr/>
                <p:nvPr/>
              </p:nvSpPr>
              <p:spPr>
                <a:xfrm>
                  <a:off x="6972475" y="420775"/>
                  <a:ext cx="24975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61" fill="none" extrusionOk="0">
                      <a:moveTo>
                        <a:pt x="0" y="561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" name="Google Shape;1032;p5"/>
                <p:cNvSpPr/>
                <p:nvPr/>
              </p:nvSpPr>
              <p:spPr>
                <a:xfrm>
                  <a:off x="6997425" y="4207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" name="Google Shape;1033;p5"/>
                <p:cNvSpPr/>
                <p:nvPr/>
              </p:nvSpPr>
              <p:spPr>
                <a:xfrm>
                  <a:off x="6919500" y="356850"/>
                  <a:ext cx="14025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999" fill="none" extrusionOk="0">
                      <a:moveTo>
                        <a:pt x="560" y="0"/>
                      </a:moveTo>
                      <a:lnTo>
                        <a:pt x="0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" name="Google Shape;1034;p5"/>
                <p:cNvSpPr/>
                <p:nvPr/>
              </p:nvSpPr>
              <p:spPr>
                <a:xfrm>
                  <a:off x="6933500" y="3568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35" name="Google Shape;1035;p5"/>
              <p:cNvGrpSpPr/>
              <p:nvPr/>
            </p:nvGrpSpPr>
            <p:grpSpPr>
              <a:xfrm>
                <a:off x="-129715" y="-196377"/>
                <a:ext cx="215966" cy="342399"/>
                <a:chOff x="6718575" y="2318625"/>
                <a:chExt cx="256950" cy="407375"/>
              </a:xfrm>
            </p:grpSpPr>
            <p:sp>
              <p:nvSpPr>
                <p:cNvPr id="1036" name="Google Shape;1036;p5"/>
                <p:cNvSpPr/>
                <p:nvPr/>
              </p:nvSpPr>
              <p:spPr>
                <a:xfrm>
                  <a:off x="6795900" y="2673600"/>
                  <a:ext cx="102300" cy="2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902" fill="none" extrusionOk="0">
                      <a:moveTo>
                        <a:pt x="4092" y="902"/>
                      </a:moveTo>
                      <a:lnTo>
                        <a:pt x="4092" y="1"/>
                      </a:lnTo>
                      <a:lnTo>
                        <a:pt x="0" y="1"/>
                      </a:lnTo>
                      <a:lnTo>
                        <a:pt x="0" y="902"/>
                      </a:lnTo>
                      <a:lnTo>
                        <a:pt x="4092" y="90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1037;p5"/>
                <p:cNvSpPr/>
                <p:nvPr/>
              </p:nvSpPr>
              <p:spPr>
                <a:xfrm>
                  <a:off x="6795900" y="2650475"/>
                  <a:ext cx="102300" cy="2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902" fill="none" extrusionOk="0">
                      <a:moveTo>
                        <a:pt x="4092" y="901"/>
                      </a:moveTo>
                      <a:lnTo>
                        <a:pt x="4092" y="0"/>
                      </a:lnTo>
                      <a:lnTo>
                        <a:pt x="0" y="0"/>
                      </a:lnTo>
                      <a:lnTo>
                        <a:pt x="0" y="901"/>
                      </a:lnTo>
                      <a:lnTo>
                        <a:pt x="4092" y="90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5"/>
                <p:cNvSpPr/>
                <p:nvPr/>
              </p:nvSpPr>
              <p:spPr>
                <a:xfrm>
                  <a:off x="6795900" y="2696125"/>
                  <a:ext cx="102300" cy="2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1195" fill="none" extrusionOk="0">
                      <a:moveTo>
                        <a:pt x="0" y="1"/>
                      </a:moveTo>
                      <a:lnTo>
                        <a:pt x="0" y="171"/>
                      </a:lnTo>
                      <a:lnTo>
                        <a:pt x="0" y="171"/>
                      </a:lnTo>
                      <a:lnTo>
                        <a:pt x="24" y="318"/>
                      </a:lnTo>
                      <a:lnTo>
                        <a:pt x="98" y="464"/>
                      </a:lnTo>
                      <a:lnTo>
                        <a:pt x="195" y="585"/>
                      </a:lnTo>
                      <a:lnTo>
                        <a:pt x="341" y="659"/>
                      </a:lnTo>
                      <a:lnTo>
                        <a:pt x="1875" y="1170"/>
                      </a:lnTo>
                      <a:lnTo>
                        <a:pt x="1875" y="1170"/>
                      </a:lnTo>
                      <a:lnTo>
                        <a:pt x="2046" y="1194"/>
                      </a:lnTo>
                      <a:lnTo>
                        <a:pt x="2046" y="1194"/>
                      </a:lnTo>
                      <a:lnTo>
                        <a:pt x="2216" y="1170"/>
                      </a:lnTo>
                      <a:lnTo>
                        <a:pt x="3751" y="659"/>
                      </a:lnTo>
                      <a:lnTo>
                        <a:pt x="3751" y="659"/>
                      </a:lnTo>
                      <a:lnTo>
                        <a:pt x="3897" y="585"/>
                      </a:lnTo>
                      <a:lnTo>
                        <a:pt x="3994" y="464"/>
                      </a:lnTo>
                      <a:lnTo>
                        <a:pt x="4067" y="318"/>
                      </a:lnTo>
                      <a:lnTo>
                        <a:pt x="4092" y="171"/>
                      </a:lnTo>
                      <a:lnTo>
                        <a:pt x="4092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039;p5"/>
                <p:cNvSpPr/>
                <p:nvPr/>
              </p:nvSpPr>
              <p:spPr>
                <a:xfrm>
                  <a:off x="6784925" y="2459275"/>
                  <a:ext cx="35350" cy="16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" h="6675" fill="none" extrusionOk="0">
                      <a:moveTo>
                        <a:pt x="1413" y="6674"/>
                      </a:moveTo>
                      <a:lnTo>
                        <a:pt x="1413" y="6674"/>
                      </a:lnTo>
                      <a:lnTo>
                        <a:pt x="585" y="2850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5"/>
                <p:cNvSpPr/>
                <p:nvPr/>
              </p:nvSpPr>
              <p:spPr>
                <a:xfrm>
                  <a:off x="6718575" y="2318625"/>
                  <a:ext cx="256950" cy="30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8" h="12301" fill="none" extrusionOk="0">
                      <a:moveTo>
                        <a:pt x="7185" y="12300"/>
                      </a:moveTo>
                      <a:lnTo>
                        <a:pt x="7185" y="12300"/>
                      </a:lnTo>
                      <a:lnTo>
                        <a:pt x="7307" y="11764"/>
                      </a:lnTo>
                      <a:lnTo>
                        <a:pt x="7477" y="11253"/>
                      </a:lnTo>
                      <a:lnTo>
                        <a:pt x="7672" y="10766"/>
                      </a:lnTo>
                      <a:lnTo>
                        <a:pt x="7891" y="10327"/>
                      </a:lnTo>
                      <a:lnTo>
                        <a:pt x="8135" y="9913"/>
                      </a:lnTo>
                      <a:lnTo>
                        <a:pt x="8378" y="9499"/>
                      </a:lnTo>
                      <a:lnTo>
                        <a:pt x="8914" y="8720"/>
                      </a:lnTo>
                      <a:lnTo>
                        <a:pt x="9182" y="8330"/>
                      </a:lnTo>
                      <a:lnTo>
                        <a:pt x="9425" y="7941"/>
                      </a:lnTo>
                      <a:lnTo>
                        <a:pt x="9645" y="7551"/>
                      </a:lnTo>
                      <a:lnTo>
                        <a:pt x="9864" y="7113"/>
                      </a:lnTo>
                      <a:lnTo>
                        <a:pt x="10034" y="6674"/>
                      </a:lnTo>
                      <a:lnTo>
                        <a:pt x="10156" y="6187"/>
                      </a:lnTo>
                      <a:lnTo>
                        <a:pt x="10229" y="5676"/>
                      </a:lnTo>
                      <a:lnTo>
                        <a:pt x="10253" y="5408"/>
                      </a:lnTo>
                      <a:lnTo>
                        <a:pt x="10278" y="5140"/>
                      </a:lnTo>
                      <a:lnTo>
                        <a:pt x="10278" y="5140"/>
                      </a:lnTo>
                      <a:lnTo>
                        <a:pt x="10229" y="4604"/>
                      </a:lnTo>
                      <a:lnTo>
                        <a:pt x="10156" y="4093"/>
                      </a:lnTo>
                      <a:lnTo>
                        <a:pt x="10034" y="3605"/>
                      </a:lnTo>
                      <a:lnTo>
                        <a:pt x="9864" y="3143"/>
                      </a:lnTo>
                      <a:lnTo>
                        <a:pt x="9645" y="2680"/>
                      </a:lnTo>
                      <a:lnTo>
                        <a:pt x="9401" y="2266"/>
                      </a:lnTo>
                      <a:lnTo>
                        <a:pt x="9084" y="1876"/>
                      </a:lnTo>
                      <a:lnTo>
                        <a:pt x="8768" y="1511"/>
                      </a:lnTo>
                      <a:lnTo>
                        <a:pt x="8402" y="1170"/>
                      </a:lnTo>
                      <a:lnTo>
                        <a:pt x="8013" y="878"/>
                      </a:lnTo>
                      <a:lnTo>
                        <a:pt x="7574" y="634"/>
                      </a:lnTo>
                      <a:lnTo>
                        <a:pt x="7136" y="415"/>
                      </a:lnTo>
                      <a:lnTo>
                        <a:pt x="6673" y="244"/>
                      </a:lnTo>
                      <a:lnTo>
                        <a:pt x="6162" y="98"/>
                      </a:lnTo>
                      <a:lnTo>
                        <a:pt x="5675" y="25"/>
                      </a:lnTo>
                      <a:lnTo>
                        <a:pt x="5139" y="1"/>
                      </a:lnTo>
                      <a:lnTo>
                        <a:pt x="5139" y="1"/>
                      </a:lnTo>
                      <a:lnTo>
                        <a:pt x="4603" y="25"/>
                      </a:lnTo>
                      <a:lnTo>
                        <a:pt x="4116" y="98"/>
                      </a:lnTo>
                      <a:lnTo>
                        <a:pt x="3605" y="244"/>
                      </a:lnTo>
                      <a:lnTo>
                        <a:pt x="3142" y="415"/>
                      </a:lnTo>
                      <a:lnTo>
                        <a:pt x="2703" y="634"/>
                      </a:lnTo>
                      <a:lnTo>
                        <a:pt x="2265" y="878"/>
                      </a:lnTo>
                      <a:lnTo>
                        <a:pt x="1875" y="1170"/>
                      </a:lnTo>
                      <a:lnTo>
                        <a:pt x="1510" y="1511"/>
                      </a:lnTo>
                      <a:lnTo>
                        <a:pt x="1193" y="1876"/>
                      </a:lnTo>
                      <a:lnTo>
                        <a:pt x="877" y="2266"/>
                      </a:lnTo>
                      <a:lnTo>
                        <a:pt x="633" y="2680"/>
                      </a:lnTo>
                      <a:lnTo>
                        <a:pt x="414" y="3143"/>
                      </a:lnTo>
                      <a:lnTo>
                        <a:pt x="244" y="3605"/>
                      </a:lnTo>
                      <a:lnTo>
                        <a:pt x="122" y="4093"/>
                      </a:lnTo>
                      <a:lnTo>
                        <a:pt x="49" y="4604"/>
                      </a:lnTo>
                      <a:lnTo>
                        <a:pt x="0" y="5140"/>
                      </a:lnTo>
                      <a:lnTo>
                        <a:pt x="0" y="5140"/>
                      </a:lnTo>
                      <a:lnTo>
                        <a:pt x="24" y="5408"/>
                      </a:lnTo>
                      <a:lnTo>
                        <a:pt x="49" y="5676"/>
                      </a:lnTo>
                      <a:lnTo>
                        <a:pt x="122" y="6187"/>
                      </a:lnTo>
                      <a:lnTo>
                        <a:pt x="244" y="6674"/>
                      </a:lnTo>
                      <a:lnTo>
                        <a:pt x="414" y="7113"/>
                      </a:lnTo>
                      <a:lnTo>
                        <a:pt x="633" y="7551"/>
                      </a:lnTo>
                      <a:lnTo>
                        <a:pt x="852" y="7941"/>
                      </a:lnTo>
                      <a:lnTo>
                        <a:pt x="1096" y="8330"/>
                      </a:lnTo>
                      <a:lnTo>
                        <a:pt x="1364" y="8720"/>
                      </a:lnTo>
                      <a:lnTo>
                        <a:pt x="1900" y="9499"/>
                      </a:lnTo>
                      <a:lnTo>
                        <a:pt x="2143" y="9913"/>
                      </a:lnTo>
                      <a:lnTo>
                        <a:pt x="2387" y="10327"/>
                      </a:lnTo>
                      <a:lnTo>
                        <a:pt x="2606" y="10766"/>
                      </a:lnTo>
                      <a:lnTo>
                        <a:pt x="2801" y="11253"/>
                      </a:lnTo>
                      <a:lnTo>
                        <a:pt x="2971" y="11764"/>
                      </a:lnTo>
                      <a:lnTo>
                        <a:pt x="3093" y="1230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5"/>
                <p:cNvSpPr/>
                <p:nvPr/>
              </p:nvSpPr>
              <p:spPr>
                <a:xfrm>
                  <a:off x="6873825" y="2459275"/>
                  <a:ext cx="35350" cy="16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" h="6675" fill="none" extrusionOk="0">
                      <a:moveTo>
                        <a:pt x="1413" y="1"/>
                      </a:moveTo>
                      <a:lnTo>
                        <a:pt x="1413" y="1"/>
                      </a:lnTo>
                      <a:lnTo>
                        <a:pt x="829" y="2850"/>
                      </a:lnTo>
                      <a:lnTo>
                        <a:pt x="1" y="667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5"/>
                <p:cNvSpPr/>
                <p:nvPr/>
              </p:nvSpPr>
              <p:spPr>
                <a:xfrm>
                  <a:off x="6801975" y="2453200"/>
                  <a:ext cx="90150" cy="1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6" h="780" fill="none" extrusionOk="0">
                      <a:moveTo>
                        <a:pt x="1" y="73"/>
                      </a:moveTo>
                      <a:lnTo>
                        <a:pt x="829" y="780"/>
                      </a:lnTo>
                      <a:lnTo>
                        <a:pt x="1657" y="73"/>
                      </a:lnTo>
                      <a:lnTo>
                        <a:pt x="1657" y="73"/>
                      </a:lnTo>
                      <a:lnTo>
                        <a:pt x="1730" y="25"/>
                      </a:lnTo>
                      <a:lnTo>
                        <a:pt x="1803" y="0"/>
                      </a:lnTo>
                      <a:lnTo>
                        <a:pt x="1876" y="25"/>
                      </a:lnTo>
                      <a:lnTo>
                        <a:pt x="1949" y="73"/>
                      </a:lnTo>
                      <a:lnTo>
                        <a:pt x="2777" y="780"/>
                      </a:lnTo>
                      <a:lnTo>
                        <a:pt x="3605" y="73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5"/>
                <p:cNvSpPr/>
                <p:nvPr/>
              </p:nvSpPr>
              <p:spPr>
                <a:xfrm>
                  <a:off x="6795900" y="2628550"/>
                  <a:ext cx="1023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1" fill="none" extrusionOk="0">
                      <a:moveTo>
                        <a:pt x="0" y="1"/>
                      </a:moveTo>
                      <a:lnTo>
                        <a:pt x="4092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44" name="Google Shape;1044;p5"/>
              <p:cNvSpPr/>
              <p:nvPr/>
            </p:nvSpPr>
            <p:spPr>
              <a:xfrm>
                <a:off x="1475201" y="-195610"/>
                <a:ext cx="340844" cy="340865"/>
              </a:xfrm>
              <a:custGeom>
                <a:avLst/>
                <a:gdLst/>
                <a:ahLst/>
                <a:cxnLst/>
                <a:rect l="l" t="t" r="r" b="b"/>
                <a:pathLst>
                  <a:path w="16221" h="16222" fill="none" extrusionOk="0">
                    <a:moveTo>
                      <a:pt x="0" y="8111"/>
                    </a:moveTo>
                    <a:lnTo>
                      <a:pt x="0" y="8111"/>
                    </a:lnTo>
                    <a:lnTo>
                      <a:pt x="0" y="7697"/>
                    </a:lnTo>
                    <a:lnTo>
                      <a:pt x="49" y="7283"/>
                    </a:lnTo>
                    <a:lnTo>
                      <a:pt x="98" y="6869"/>
                    </a:lnTo>
                    <a:lnTo>
                      <a:pt x="171" y="6479"/>
                    </a:lnTo>
                    <a:lnTo>
                      <a:pt x="244" y="6090"/>
                    </a:lnTo>
                    <a:lnTo>
                      <a:pt x="366" y="5700"/>
                    </a:lnTo>
                    <a:lnTo>
                      <a:pt x="487" y="5335"/>
                    </a:lnTo>
                    <a:lnTo>
                      <a:pt x="634" y="4945"/>
                    </a:lnTo>
                    <a:lnTo>
                      <a:pt x="804" y="4604"/>
                    </a:lnTo>
                    <a:lnTo>
                      <a:pt x="975" y="4239"/>
                    </a:lnTo>
                    <a:lnTo>
                      <a:pt x="1169" y="3898"/>
                    </a:lnTo>
                    <a:lnTo>
                      <a:pt x="1389" y="3581"/>
                    </a:lnTo>
                    <a:lnTo>
                      <a:pt x="1608" y="3264"/>
                    </a:lnTo>
                    <a:lnTo>
                      <a:pt x="1851" y="2948"/>
                    </a:lnTo>
                    <a:lnTo>
                      <a:pt x="2119" y="2656"/>
                    </a:lnTo>
                    <a:lnTo>
                      <a:pt x="2387" y="2388"/>
                    </a:lnTo>
                    <a:lnTo>
                      <a:pt x="2655" y="2120"/>
                    </a:lnTo>
                    <a:lnTo>
                      <a:pt x="2947" y="1852"/>
                    </a:lnTo>
                    <a:lnTo>
                      <a:pt x="3264" y="1608"/>
                    </a:lnTo>
                    <a:lnTo>
                      <a:pt x="3581" y="1389"/>
                    </a:lnTo>
                    <a:lnTo>
                      <a:pt x="3897" y="1170"/>
                    </a:lnTo>
                    <a:lnTo>
                      <a:pt x="4238" y="975"/>
                    </a:lnTo>
                    <a:lnTo>
                      <a:pt x="4603" y="805"/>
                    </a:lnTo>
                    <a:lnTo>
                      <a:pt x="4944" y="634"/>
                    </a:lnTo>
                    <a:lnTo>
                      <a:pt x="5334" y="488"/>
                    </a:lnTo>
                    <a:lnTo>
                      <a:pt x="5699" y="366"/>
                    </a:lnTo>
                    <a:lnTo>
                      <a:pt x="6089" y="244"/>
                    </a:lnTo>
                    <a:lnTo>
                      <a:pt x="6479" y="171"/>
                    </a:lnTo>
                    <a:lnTo>
                      <a:pt x="6868" y="98"/>
                    </a:lnTo>
                    <a:lnTo>
                      <a:pt x="7282" y="50"/>
                    </a:lnTo>
                    <a:lnTo>
                      <a:pt x="7696" y="1"/>
                    </a:lnTo>
                    <a:lnTo>
                      <a:pt x="8111" y="1"/>
                    </a:lnTo>
                    <a:lnTo>
                      <a:pt x="8111" y="1"/>
                    </a:lnTo>
                    <a:lnTo>
                      <a:pt x="8525" y="1"/>
                    </a:lnTo>
                    <a:lnTo>
                      <a:pt x="8939" y="50"/>
                    </a:lnTo>
                    <a:lnTo>
                      <a:pt x="9353" y="98"/>
                    </a:lnTo>
                    <a:lnTo>
                      <a:pt x="9742" y="171"/>
                    </a:lnTo>
                    <a:lnTo>
                      <a:pt x="10132" y="244"/>
                    </a:lnTo>
                    <a:lnTo>
                      <a:pt x="10522" y="366"/>
                    </a:lnTo>
                    <a:lnTo>
                      <a:pt x="10911" y="488"/>
                    </a:lnTo>
                    <a:lnTo>
                      <a:pt x="11277" y="634"/>
                    </a:lnTo>
                    <a:lnTo>
                      <a:pt x="11618" y="805"/>
                    </a:lnTo>
                    <a:lnTo>
                      <a:pt x="11983" y="975"/>
                    </a:lnTo>
                    <a:lnTo>
                      <a:pt x="12324" y="1170"/>
                    </a:lnTo>
                    <a:lnTo>
                      <a:pt x="12641" y="1389"/>
                    </a:lnTo>
                    <a:lnTo>
                      <a:pt x="12957" y="1608"/>
                    </a:lnTo>
                    <a:lnTo>
                      <a:pt x="13274" y="1852"/>
                    </a:lnTo>
                    <a:lnTo>
                      <a:pt x="13566" y="2120"/>
                    </a:lnTo>
                    <a:lnTo>
                      <a:pt x="13834" y="2388"/>
                    </a:lnTo>
                    <a:lnTo>
                      <a:pt x="14126" y="2656"/>
                    </a:lnTo>
                    <a:lnTo>
                      <a:pt x="14370" y="2948"/>
                    </a:lnTo>
                    <a:lnTo>
                      <a:pt x="14613" y="3264"/>
                    </a:lnTo>
                    <a:lnTo>
                      <a:pt x="14832" y="3581"/>
                    </a:lnTo>
                    <a:lnTo>
                      <a:pt x="15052" y="3898"/>
                    </a:lnTo>
                    <a:lnTo>
                      <a:pt x="15247" y="4239"/>
                    </a:lnTo>
                    <a:lnTo>
                      <a:pt x="15417" y="4604"/>
                    </a:lnTo>
                    <a:lnTo>
                      <a:pt x="15587" y="4945"/>
                    </a:lnTo>
                    <a:lnTo>
                      <a:pt x="15734" y="5335"/>
                    </a:lnTo>
                    <a:lnTo>
                      <a:pt x="15855" y="5700"/>
                    </a:lnTo>
                    <a:lnTo>
                      <a:pt x="15977" y="6090"/>
                    </a:lnTo>
                    <a:lnTo>
                      <a:pt x="16050" y="6479"/>
                    </a:lnTo>
                    <a:lnTo>
                      <a:pt x="16123" y="6869"/>
                    </a:lnTo>
                    <a:lnTo>
                      <a:pt x="16172" y="7283"/>
                    </a:lnTo>
                    <a:lnTo>
                      <a:pt x="16221" y="7697"/>
                    </a:lnTo>
                    <a:lnTo>
                      <a:pt x="16221" y="8111"/>
                    </a:lnTo>
                    <a:lnTo>
                      <a:pt x="16221" y="8111"/>
                    </a:lnTo>
                    <a:lnTo>
                      <a:pt x="16221" y="8525"/>
                    </a:lnTo>
                    <a:lnTo>
                      <a:pt x="16172" y="8939"/>
                    </a:lnTo>
                    <a:lnTo>
                      <a:pt x="16123" y="9353"/>
                    </a:lnTo>
                    <a:lnTo>
                      <a:pt x="16050" y="9743"/>
                    </a:lnTo>
                    <a:lnTo>
                      <a:pt x="15977" y="10133"/>
                    </a:lnTo>
                    <a:lnTo>
                      <a:pt x="15855" y="10522"/>
                    </a:lnTo>
                    <a:lnTo>
                      <a:pt x="15734" y="10888"/>
                    </a:lnTo>
                    <a:lnTo>
                      <a:pt x="15587" y="11277"/>
                    </a:lnTo>
                    <a:lnTo>
                      <a:pt x="15417" y="11618"/>
                    </a:lnTo>
                    <a:lnTo>
                      <a:pt x="15247" y="11984"/>
                    </a:lnTo>
                    <a:lnTo>
                      <a:pt x="15052" y="12324"/>
                    </a:lnTo>
                    <a:lnTo>
                      <a:pt x="14832" y="12641"/>
                    </a:lnTo>
                    <a:lnTo>
                      <a:pt x="14613" y="12958"/>
                    </a:lnTo>
                    <a:lnTo>
                      <a:pt x="14370" y="13274"/>
                    </a:lnTo>
                    <a:lnTo>
                      <a:pt x="14126" y="13567"/>
                    </a:lnTo>
                    <a:lnTo>
                      <a:pt x="13834" y="13835"/>
                    </a:lnTo>
                    <a:lnTo>
                      <a:pt x="13566" y="14102"/>
                    </a:lnTo>
                    <a:lnTo>
                      <a:pt x="13274" y="14370"/>
                    </a:lnTo>
                    <a:lnTo>
                      <a:pt x="12957" y="14614"/>
                    </a:lnTo>
                    <a:lnTo>
                      <a:pt x="12641" y="14833"/>
                    </a:lnTo>
                    <a:lnTo>
                      <a:pt x="12324" y="15052"/>
                    </a:lnTo>
                    <a:lnTo>
                      <a:pt x="11983" y="15247"/>
                    </a:lnTo>
                    <a:lnTo>
                      <a:pt x="11618" y="15418"/>
                    </a:lnTo>
                    <a:lnTo>
                      <a:pt x="11277" y="15588"/>
                    </a:lnTo>
                    <a:lnTo>
                      <a:pt x="10911" y="15734"/>
                    </a:lnTo>
                    <a:lnTo>
                      <a:pt x="10522" y="15856"/>
                    </a:lnTo>
                    <a:lnTo>
                      <a:pt x="10132" y="15978"/>
                    </a:lnTo>
                    <a:lnTo>
                      <a:pt x="9742" y="16051"/>
                    </a:lnTo>
                    <a:lnTo>
                      <a:pt x="9353" y="16124"/>
                    </a:lnTo>
                    <a:lnTo>
                      <a:pt x="8939" y="16173"/>
                    </a:lnTo>
                    <a:lnTo>
                      <a:pt x="8525" y="16221"/>
                    </a:lnTo>
                    <a:lnTo>
                      <a:pt x="8111" y="16221"/>
                    </a:lnTo>
                    <a:lnTo>
                      <a:pt x="8111" y="16221"/>
                    </a:lnTo>
                    <a:lnTo>
                      <a:pt x="7696" y="16221"/>
                    </a:lnTo>
                    <a:lnTo>
                      <a:pt x="7282" y="16173"/>
                    </a:lnTo>
                    <a:lnTo>
                      <a:pt x="6868" y="16124"/>
                    </a:lnTo>
                    <a:lnTo>
                      <a:pt x="6479" y="16051"/>
                    </a:lnTo>
                    <a:lnTo>
                      <a:pt x="6089" y="15978"/>
                    </a:lnTo>
                    <a:lnTo>
                      <a:pt x="5699" y="15856"/>
                    </a:lnTo>
                    <a:lnTo>
                      <a:pt x="5334" y="15734"/>
                    </a:lnTo>
                    <a:lnTo>
                      <a:pt x="4944" y="15588"/>
                    </a:lnTo>
                    <a:lnTo>
                      <a:pt x="4603" y="15418"/>
                    </a:lnTo>
                    <a:lnTo>
                      <a:pt x="4238" y="15247"/>
                    </a:lnTo>
                    <a:lnTo>
                      <a:pt x="3897" y="15052"/>
                    </a:lnTo>
                    <a:lnTo>
                      <a:pt x="3581" y="14833"/>
                    </a:lnTo>
                    <a:lnTo>
                      <a:pt x="3264" y="14614"/>
                    </a:lnTo>
                    <a:lnTo>
                      <a:pt x="2947" y="14370"/>
                    </a:lnTo>
                    <a:lnTo>
                      <a:pt x="2655" y="14102"/>
                    </a:lnTo>
                    <a:lnTo>
                      <a:pt x="2387" y="13835"/>
                    </a:lnTo>
                    <a:lnTo>
                      <a:pt x="2119" y="13567"/>
                    </a:lnTo>
                    <a:lnTo>
                      <a:pt x="1851" y="13274"/>
                    </a:lnTo>
                    <a:lnTo>
                      <a:pt x="1608" y="12958"/>
                    </a:lnTo>
                    <a:lnTo>
                      <a:pt x="1389" y="12641"/>
                    </a:lnTo>
                    <a:lnTo>
                      <a:pt x="1169" y="12324"/>
                    </a:lnTo>
                    <a:lnTo>
                      <a:pt x="975" y="11984"/>
                    </a:lnTo>
                    <a:lnTo>
                      <a:pt x="804" y="11618"/>
                    </a:lnTo>
                    <a:lnTo>
                      <a:pt x="634" y="11277"/>
                    </a:lnTo>
                    <a:lnTo>
                      <a:pt x="487" y="10888"/>
                    </a:lnTo>
                    <a:lnTo>
                      <a:pt x="366" y="10522"/>
                    </a:lnTo>
                    <a:lnTo>
                      <a:pt x="244" y="10133"/>
                    </a:lnTo>
                    <a:lnTo>
                      <a:pt x="171" y="9743"/>
                    </a:lnTo>
                    <a:lnTo>
                      <a:pt x="98" y="9353"/>
                    </a:lnTo>
                    <a:lnTo>
                      <a:pt x="49" y="8939"/>
                    </a:lnTo>
                    <a:lnTo>
                      <a:pt x="0" y="8525"/>
                    </a:lnTo>
                    <a:lnTo>
                      <a:pt x="0" y="8111"/>
                    </a:lnTo>
                    <a:lnTo>
                      <a:pt x="0" y="8111"/>
                    </a:lnTo>
                    <a:close/>
                    <a:moveTo>
                      <a:pt x="7234" y="11180"/>
                    </a:moveTo>
                    <a:lnTo>
                      <a:pt x="7234" y="11180"/>
                    </a:lnTo>
                    <a:lnTo>
                      <a:pt x="7282" y="11180"/>
                    </a:lnTo>
                    <a:lnTo>
                      <a:pt x="7282" y="11180"/>
                    </a:lnTo>
                    <a:lnTo>
                      <a:pt x="7453" y="11155"/>
                    </a:lnTo>
                    <a:lnTo>
                      <a:pt x="7623" y="11082"/>
                    </a:lnTo>
                    <a:lnTo>
                      <a:pt x="7794" y="10985"/>
                    </a:lnTo>
                    <a:lnTo>
                      <a:pt x="7916" y="10863"/>
                    </a:lnTo>
                    <a:lnTo>
                      <a:pt x="12007" y="6747"/>
                    </a:lnTo>
                    <a:lnTo>
                      <a:pt x="12007" y="6747"/>
                    </a:lnTo>
                    <a:lnTo>
                      <a:pt x="12105" y="6625"/>
                    </a:lnTo>
                    <a:lnTo>
                      <a:pt x="12153" y="6504"/>
                    </a:lnTo>
                    <a:lnTo>
                      <a:pt x="12202" y="6358"/>
                    </a:lnTo>
                    <a:lnTo>
                      <a:pt x="12202" y="6211"/>
                    </a:lnTo>
                    <a:lnTo>
                      <a:pt x="12202" y="6211"/>
                    </a:lnTo>
                    <a:lnTo>
                      <a:pt x="12178" y="6017"/>
                    </a:lnTo>
                    <a:lnTo>
                      <a:pt x="12129" y="5822"/>
                    </a:lnTo>
                    <a:lnTo>
                      <a:pt x="12032" y="5676"/>
                    </a:lnTo>
                    <a:lnTo>
                      <a:pt x="11886" y="5529"/>
                    </a:lnTo>
                    <a:lnTo>
                      <a:pt x="11886" y="5529"/>
                    </a:lnTo>
                    <a:lnTo>
                      <a:pt x="11764" y="5432"/>
                    </a:lnTo>
                    <a:lnTo>
                      <a:pt x="11618" y="5383"/>
                    </a:lnTo>
                    <a:lnTo>
                      <a:pt x="11472" y="5335"/>
                    </a:lnTo>
                    <a:lnTo>
                      <a:pt x="11325" y="5335"/>
                    </a:lnTo>
                    <a:lnTo>
                      <a:pt x="11325" y="5335"/>
                    </a:lnTo>
                    <a:lnTo>
                      <a:pt x="11131" y="5359"/>
                    </a:lnTo>
                    <a:lnTo>
                      <a:pt x="10960" y="5408"/>
                    </a:lnTo>
                    <a:lnTo>
                      <a:pt x="10790" y="5505"/>
                    </a:lnTo>
                    <a:lnTo>
                      <a:pt x="10643" y="5651"/>
                    </a:lnTo>
                    <a:lnTo>
                      <a:pt x="7161" y="8988"/>
                    </a:lnTo>
                    <a:lnTo>
                      <a:pt x="5797" y="7648"/>
                    </a:lnTo>
                    <a:lnTo>
                      <a:pt x="5797" y="7648"/>
                    </a:lnTo>
                    <a:lnTo>
                      <a:pt x="5675" y="7527"/>
                    </a:lnTo>
                    <a:lnTo>
                      <a:pt x="5505" y="7454"/>
                    </a:lnTo>
                    <a:lnTo>
                      <a:pt x="5358" y="7405"/>
                    </a:lnTo>
                    <a:lnTo>
                      <a:pt x="5188" y="7380"/>
                    </a:lnTo>
                    <a:lnTo>
                      <a:pt x="5188" y="7380"/>
                    </a:lnTo>
                    <a:lnTo>
                      <a:pt x="5017" y="7405"/>
                    </a:lnTo>
                    <a:lnTo>
                      <a:pt x="4847" y="7454"/>
                    </a:lnTo>
                    <a:lnTo>
                      <a:pt x="4701" y="7527"/>
                    </a:lnTo>
                    <a:lnTo>
                      <a:pt x="4555" y="7648"/>
                    </a:lnTo>
                    <a:lnTo>
                      <a:pt x="4555" y="7648"/>
                    </a:lnTo>
                    <a:lnTo>
                      <a:pt x="4457" y="7770"/>
                    </a:lnTo>
                    <a:lnTo>
                      <a:pt x="4360" y="7916"/>
                    </a:lnTo>
                    <a:lnTo>
                      <a:pt x="4311" y="8087"/>
                    </a:lnTo>
                    <a:lnTo>
                      <a:pt x="4311" y="8257"/>
                    </a:lnTo>
                    <a:lnTo>
                      <a:pt x="4311" y="8257"/>
                    </a:lnTo>
                    <a:lnTo>
                      <a:pt x="4311" y="8428"/>
                    </a:lnTo>
                    <a:lnTo>
                      <a:pt x="4360" y="8598"/>
                    </a:lnTo>
                    <a:lnTo>
                      <a:pt x="4457" y="8744"/>
                    </a:lnTo>
                    <a:lnTo>
                      <a:pt x="4555" y="8890"/>
                    </a:lnTo>
                    <a:lnTo>
                      <a:pt x="6601" y="10936"/>
                    </a:lnTo>
                    <a:lnTo>
                      <a:pt x="6601" y="10936"/>
                    </a:lnTo>
                    <a:lnTo>
                      <a:pt x="6747" y="11034"/>
                    </a:lnTo>
                    <a:lnTo>
                      <a:pt x="6893" y="11131"/>
                    </a:lnTo>
                    <a:lnTo>
                      <a:pt x="7063" y="11180"/>
                    </a:lnTo>
                    <a:lnTo>
                      <a:pt x="7234" y="11180"/>
                    </a:lnTo>
                    <a:lnTo>
                      <a:pt x="7234" y="1118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45" name="Google Shape;1045;p5"/>
          <p:cNvSpPr/>
          <p:nvPr/>
        </p:nvSpPr>
        <p:spPr>
          <a:xfrm flipH="1">
            <a:off x="2095200" y="0"/>
            <a:ext cx="7048800" cy="685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046" name="Google Shape;1046;p5"/>
          <p:cNvSpPr txBox="1">
            <a:spLocks noGrp="1"/>
          </p:cNvSpPr>
          <p:nvPr>
            <p:ph type="title"/>
          </p:nvPr>
        </p:nvSpPr>
        <p:spPr>
          <a:xfrm>
            <a:off x="203875" y="2169000"/>
            <a:ext cx="1712400" cy="11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47" name="Google Shape;1047;p5"/>
          <p:cNvSpPr txBox="1">
            <a:spLocks noGrp="1"/>
          </p:cNvSpPr>
          <p:nvPr>
            <p:ph type="body" idx="1"/>
          </p:nvPr>
        </p:nvSpPr>
        <p:spPr>
          <a:xfrm>
            <a:off x="2874625" y="367119"/>
            <a:ext cx="5562000" cy="59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6FA8DC"/>
              </a:buClr>
              <a:buSzPts val="3000"/>
              <a:buChar char="▸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Char char="▹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048" name="Google Shape;1048;p5"/>
          <p:cNvSpPr txBox="1">
            <a:spLocks noGrp="1"/>
          </p:cNvSpPr>
          <p:nvPr>
            <p:ph type="sldNum" idx="12"/>
          </p:nvPr>
        </p:nvSpPr>
        <p:spPr>
          <a:xfrm>
            <a:off x="109075" y="194699"/>
            <a:ext cx="1807200" cy="16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solidFill>
          <a:srgbClr val="6FA8DC"/>
        </a:solidFill>
        <a:effectLst/>
      </p:bgPr>
    </p:bg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0" name="Google Shape;1050;p6"/>
          <p:cNvGrpSpPr/>
          <p:nvPr/>
        </p:nvGrpSpPr>
        <p:grpSpPr>
          <a:xfrm>
            <a:off x="-217232" y="-160231"/>
            <a:ext cx="2498095" cy="7178674"/>
            <a:chOff x="-217232" y="-120177"/>
            <a:chExt cx="2498095" cy="5384140"/>
          </a:xfrm>
        </p:grpSpPr>
        <p:grpSp>
          <p:nvGrpSpPr>
            <p:cNvPr id="1051" name="Google Shape;1051;p6"/>
            <p:cNvGrpSpPr/>
            <p:nvPr/>
          </p:nvGrpSpPr>
          <p:grpSpPr>
            <a:xfrm>
              <a:off x="242469" y="480235"/>
              <a:ext cx="2014334" cy="350068"/>
              <a:chOff x="242469" y="220891"/>
              <a:chExt cx="2014334" cy="350068"/>
            </a:xfrm>
          </p:grpSpPr>
          <p:sp>
            <p:nvSpPr>
              <p:cNvPr id="1052" name="Google Shape;1052;p6"/>
              <p:cNvSpPr/>
              <p:nvPr/>
            </p:nvSpPr>
            <p:spPr>
              <a:xfrm>
                <a:off x="242469" y="221406"/>
                <a:ext cx="351077" cy="349039"/>
              </a:xfrm>
              <a:custGeom>
                <a:avLst/>
                <a:gdLst/>
                <a:ahLst/>
                <a:cxnLst/>
                <a:rect l="l" t="t" r="r" b="b"/>
                <a:pathLst>
                  <a:path w="16708" h="16611" fill="none" extrusionOk="0">
                    <a:moveTo>
                      <a:pt x="414" y="8842"/>
                    </a:moveTo>
                    <a:lnTo>
                      <a:pt x="8403" y="1048"/>
                    </a:lnTo>
                    <a:lnTo>
                      <a:pt x="8403" y="1048"/>
                    </a:lnTo>
                    <a:lnTo>
                      <a:pt x="8500" y="951"/>
                    </a:lnTo>
                    <a:lnTo>
                      <a:pt x="8597" y="829"/>
                    </a:lnTo>
                    <a:lnTo>
                      <a:pt x="8865" y="658"/>
                    </a:lnTo>
                    <a:lnTo>
                      <a:pt x="9158" y="488"/>
                    </a:lnTo>
                    <a:lnTo>
                      <a:pt x="9450" y="317"/>
                    </a:lnTo>
                    <a:lnTo>
                      <a:pt x="9450" y="317"/>
                    </a:lnTo>
                    <a:lnTo>
                      <a:pt x="9839" y="171"/>
                    </a:lnTo>
                    <a:lnTo>
                      <a:pt x="10180" y="74"/>
                    </a:lnTo>
                    <a:lnTo>
                      <a:pt x="10497" y="25"/>
                    </a:lnTo>
                    <a:lnTo>
                      <a:pt x="10814" y="1"/>
                    </a:lnTo>
                    <a:lnTo>
                      <a:pt x="15344" y="1"/>
                    </a:lnTo>
                    <a:lnTo>
                      <a:pt x="15344" y="1"/>
                    </a:lnTo>
                    <a:lnTo>
                      <a:pt x="15465" y="1"/>
                    </a:lnTo>
                    <a:lnTo>
                      <a:pt x="15587" y="49"/>
                    </a:lnTo>
                    <a:lnTo>
                      <a:pt x="15855" y="122"/>
                    </a:lnTo>
                    <a:lnTo>
                      <a:pt x="16099" y="269"/>
                    </a:lnTo>
                    <a:lnTo>
                      <a:pt x="16294" y="415"/>
                    </a:lnTo>
                    <a:lnTo>
                      <a:pt x="16294" y="415"/>
                    </a:lnTo>
                    <a:lnTo>
                      <a:pt x="16391" y="537"/>
                    </a:lnTo>
                    <a:lnTo>
                      <a:pt x="16488" y="658"/>
                    </a:lnTo>
                    <a:lnTo>
                      <a:pt x="16561" y="780"/>
                    </a:lnTo>
                    <a:lnTo>
                      <a:pt x="16610" y="902"/>
                    </a:lnTo>
                    <a:lnTo>
                      <a:pt x="16659" y="1048"/>
                    </a:lnTo>
                    <a:lnTo>
                      <a:pt x="16683" y="1170"/>
                    </a:lnTo>
                    <a:lnTo>
                      <a:pt x="16708" y="1486"/>
                    </a:lnTo>
                    <a:lnTo>
                      <a:pt x="16708" y="5992"/>
                    </a:lnTo>
                    <a:lnTo>
                      <a:pt x="16708" y="5992"/>
                    </a:lnTo>
                    <a:lnTo>
                      <a:pt x="16683" y="6309"/>
                    </a:lnTo>
                    <a:lnTo>
                      <a:pt x="16635" y="6625"/>
                    </a:lnTo>
                    <a:lnTo>
                      <a:pt x="16537" y="6942"/>
                    </a:lnTo>
                    <a:lnTo>
                      <a:pt x="16391" y="7258"/>
                    </a:lnTo>
                    <a:lnTo>
                      <a:pt x="16391" y="7258"/>
                    </a:lnTo>
                    <a:lnTo>
                      <a:pt x="16342" y="7453"/>
                    </a:lnTo>
                    <a:lnTo>
                      <a:pt x="16294" y="7624"/>
                    </a:lnTo>
                    <a:lnTo>
                      <a:pt x="16196" y="7770"/>
                    </a:lnTo>
                    <a:lnTo>
                      <a:pt x="16123" y="7916"/>
                    </a:lnTo>
                    <a:lnTo>
                      <a:pt x="15928" y="8160"/>
                    </a:lnTo>
                    <a:lnTo>
                      <a:pt x="15758" y="8403"/>
                    </a:lnTo>
                    <a:lnTo>
                      <a:pt x="7891" y="16197"/>
                    </a:lnTo>
                    <a:lnTo>
                      <a:pt x="7891" y="16197"/>
                    </a:lnTo>
                    <a:lnTo>
                      <a:pt x="7794" y="16294"/>
                    </a:lnTo>
                    <a:lnTo>
                      <a:pt x="7696" y="16392"/>
                    </a:lnTo>
                    <a:lnTo>
                      <a:pt x="7574" y="16465"/>
                    </a:lnTo>
                    <a:lnTo>
                      <a:pt x="7453" y="16513"/>
                    </a:lnTo>
                    <a:lnTo>
                      <a:pt x="7185" y="16586"/>
                    </a:lnTo>
                    <a:lnTo>
                      <a:pt x="6941" y="16611"/>
                    </a:lnTo>
                    <a:lnTo>
                      <a:pt x="6941" y="16611"/>
                    </a:lnTo>
                    <a:lnTo>
                      <a:pt x="6649" y="16586"/>
                    </a:lnTo>
                    <a:lnTo>
                      <a:pt x="6503" y="16562"/>
                    </a:lnTo>
                    <a:lnTo>
                      <a:pt x="6381" y="16513"/>
                    </a:lnTo>
                    <a:lnTo>
                      <a:pt x="6235" y="16465"/>
                    </a:lnTo>
                    <a:lnTo>
                      <a:pt x="6113" y="16392"/>
                    </a:lnTo>
                    <a:lnTo>
                      <a:pt x="5991" y="16294"/>
                    </a:lnTo>
                    <a:lnTo>
                      <a:pt x="5894" y="16197"/>
                    </a:lnTo>
                    <a:lnTo>
                      <a:pt x="414" y="10839"/>
                    </a:lnTo>
                    <a:lnTo>
                      <a:pt x="414" y="10839"/>
                    </a:lnTo>
                    <a:lnTo>
                      <a:pt x="268" y="10595"/>
                    </a:lnTo>
                    <a:lnTo>
                      <a:pt x="122" y="10352"/>
                    </a:lnTo>
                    <a:lnTo>
                      <a:pt x="24" y="10108"/>
                    </a:lnTo>
                    <a:lnTo>
                      <a:pt x="0" y="10011"/>
                    </a:lnTo>
                    <a:lnTo>
                      <a:pt x="0" y="9889"/>
                    </a:lnTo>
                    <a:lnTo>
                      <a:pt x="0" y="9889"/>
                    </a:lnTo>
                    <a:lnTo>
                      <a:pt x="0" y="9718"/>
                    </a:lnTo>
                    <a:lnTo>
                      <a:pt x="24" y="9597"/>
                    </a:lnTo>
                    <a:lnTo>
                      <a:pt x="122" y="9329"/>
                    </a:lnTo>
                    <a:lnTo>
                      <a:pt x="268" y="9061"/>
                    </a:lnTo>
                    <a:lnTo>
                      <a:pt x="414" y="8842"/>
                    </a:lnTo>
                    <a:lnTo>
                      <a:pt x="414" y="8842"/>
                    </a:lnTo>
                    <a:close/>
                    <a:moveTo>
                      <a:pt x="12519" y="4190"/>
                    </a:moveTo>
                    <a:lnTo>
                      <a:pt x="12519" y="4190"/>
                    </a:lnTo>
                    <a:lnTo>
                      <a:pt x="12689" y="4336"/>
                    </a:lnTo>
                    <a:lnTo>
                      <a:pt x="12859" y="4433"/>
                    </a:lnTo>
                    <a:lnTo>
                      <a:pt x="13030" y="4482"/>
                    </a:lnTo>
                    <a:lnTo>
                      <a:pt x="13249" y="4482"/>
                    </a:lnTo>
                    <a:lnTo>
                      <a:pt x="13249" y="4482"/>
                    </a:lnTo>
                    <a:lnTo>
                      <a:pt x="13444" y="4482"/>
                    </a:lnTo>
                    <a:lnTo>
                      <a:pt x="13615" y="4433"/>
                    </a:lnTo>
                    <a:lnTo>
                      <a:pt x="13761" y="4336"/>
                    </a:lnTo>
                    <a:lnTo>
                      <a:pt x="13882" y="4190"/>
                    </a:lnTo>
                    <a:lnTo>
                      <a:pt x="13882" y="4190"/>
                    </a:lnTo>
                    <a:lnTo>
                      <a:pt x="14029" y="4044"/>
                    </a:lnTo>
                    <a:lnTo>
                      <a:pt x="14102" y="3873"/>
                    </a:lnTo>
                    <a:lnTo>
                      <a:pt x="14150" y="3727"/>
                    </a:lnTo>
                    <a:lnTo>
                      <a:pt x="14175" y="3557"/>
                    </a:lnTo>
                    <a:lnTo>
                      <a:pt x="14175" y="3557"/>
                    </a:lnTo>
                    <a:lnTo>
                      <a:pt x="14150" y="3362"/>
                    </a:lnTo>
                    <a:lnTo>
                      <a:pt x="14102" y="3167"/>
                    </a:lnTo>
                    <a:lnTo>
                      <a:pt x="14029" y="2996"/>
                    </a:lnTo>
                    <a:lnTo>
                      <a:pt x="13882" y="2850"/>
                    </a:lnTo>
                    <a:lnTo>
                      <a:pt x="13882" y="2850"/>
                    </a:lnTo>
                    <a:lnTo>
                      <a:pt x="13761" y="2728"/>
                    </a:lnTo>
                    <a:lnTo>
                      <a:pt x="13615" y="2655"/>
                    </a:lnTo>
                    <a:lnTo>
                      <a:pt x="13444" y="2582"/>
                    </a:lnTo>
                    <a:lnTo>
                      <a:pt x="13249" y="2558"/>
                    </a:lnTo>
                    <a:lnTo>
                      <a:pt x="13249" y="2558"/>
                    </a:lnTo>
                    <a:lnTo>
                      <a:pt x="13030" y="2582"/>
                    </a:lnTo>
                    <a:lnTo>
                      <a:pt x="12859" y="2655"/>
                    </a:lnTo>
                    <a:lnTo>
                      <a:pt x="12689" y="2728"/>
                    </a:lnTo>
                    <a:lnTo>
                      <a:pt x="12519" y="2850"/>
                    </a:lnTo>
                    <a:lnTo>
                      <a:pt x="12519" y="2850"/>
                    </a:lnTo>
                    <a:lnTo>
                      <a:pt x="12445" y="2996"/>
                    </a:lnTo>
                    <a:lnTo>
                      <a:pt x="12372" y="3167"/>
                    </a:lnTo>
                    <a:lnTo>
                      <a:pt x="12324" y="3362"/>
                    </a:lnTo>
                    <a:lnTo>
                      <a:pt x="12324" y="3557"/>
                    </a:lnTo>
                    <a:lnTo>
                      <a:pt x="12324" y="3557"/>
                    </a:lnTo>
                    <a:lnTo>
                      <a:pt x="12324" y="3727"/>
                    </a:lnTo>
                    <a:lnTo>
                      <a:pt x="12372" y="3873"/>
                    </a:lnTo>
                    <a:lnTo>
                      <a:pt x="12445" y="4044"/>
                    </a:lnTo>
                    <a:lnTo>
                      <a:pt x="12519" y="4190"/>
                    </a:lnTo>
                    <a:lnTo>
                      <a:pt x="12519" y="419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6"/>
              <p:cNvSpPr/>
              <p:nvPr/>
            </p:nvSpPr>
            <p:spPr>
              <a:xfrm>
                <a:off x="1056432" y="227541"/>
                <a:ext cx="336767" cy="336767"/>
              </a:xfrm>
              <a:custGeom>
                <a:avLst/>
                <a:gdLst/>
                <a:ahLst/>
                <a:cxnLst/>
                <a:rect l="l" t="t" r="r" b="b"/>
                <a:pathLst>
                  <a:path w="16027" h="16027" fill="none" extrusionOk="0">
                    <a:moveTo>
                      <a:pt x="14029" y="4019"/>
                    </a:moveTo>
                    <a:lnTo>
                      <a:pt x="14029" y="4019"/>
                    </a:lnTo>
                    <a:lnTo>
                      <a:pt x="14200" y="3849"/>
                    </a:lnTo>
                    <a:lnTo>
                      <a:pt x="14395" y="3752"/>
                    </a:lnTo>
                    <a:lnTo>
                      <a:pt x="14614" y="3678"/>
                    </a:lnTo>
                    <a:lnTo>
                      <a:pt x="14809" y="3630"/>
                    </a:lnTo>
                    <a:lnTo>
                      <a:pt x="15028" y="3581"/>
                    </a:lnTo>
                    <a:lnTo>
                      <a:pt x="15247" y="3484"/>
                    </a:lnTo>
                    <a:lnTo>
                      <a:pt x="15442" y="3362"/>
                    </a:lnTo>
                    <a:lnTo>
                      <a:pt x="15661" y="3191"/>
                    </a:lnTo>
                    <a:lnTo>
                      <a:pt x="15661" y="3191"/>
                    </a:lnTo>
                    <a:lnTo>
                      <a:pt x="15832" y="2997"/>
                    </a:lnTo>
                    <a:lnTo>
                      <a:pt x="15929" y="2777"/>
                    </a:lnTo>
                    <a:lnTo>
                      <a:pt x="16002" y="2534"/>
                    </a:lnTo>
                    <a:lnTo>
                      <a:pt x="16026" y="2266"/>
                    </a:lnTo>
                    <a:lnTo>
                      <a:pt x="16026" y="2266"/>
                    </a:lnTo>
                    <a:lnTo>
                      <a:pt x="16002" y="2047"/>
                    </a:lnTo>
                    <a:lnTo>
                      <a:pt x="15978" y="1827"/>
                    </a:lnTo>
                    <a:lnTo>
                      <a:pt x="15905" y="1633"/>
                    </a:lnTo>
                    <a:lnTo>
                      <a:pt x="15807" y="1413"/>
                    </a:lnTo>
                    <a:lnTo>
                      <a:pt x="15710" y="1243"/>
                    </a:lnTo>
                    <a:lnTo>
                      <a:pt x="15588" y="1048"/>
                    </a:lnTo>
                    <a:lnTo>
                      <a:pt x="15466" y="878"/>
                    </a:lnTo>
                    <a:lnTo>
                      <a:pt x="15320" y="707"/>
                    </a:lnTo>
                    <a:lnTo>
                      <a:pt x="15320" y="707"/>
                    </a:lnTo>
                    <a:lnTo>
                      <a:pt x="15150" y="561"/>
                    </a:lnTo>
                    <a:lnTo>
                      <a:pt x="14979" y="439"/>
                    </a:lnTo>
                    <a:lnTo>
                      <a:pt x="14784" y="317"/>
                    </a:lnTo>
                    <a:lnTo>
                      <a:pt x="14590" y="196"/>
                    </a:lnTo>
                    <a:lnTo>
                      <a:pt x="14395" y="123"/>
                    </a:lnTo>
                    <a:lnTo>
                      <a:pt x="14175" y="50"/>
                    </a:lnTo>
                    <a:lnTo>
                      <a:pt x="13981" y="25"/>
                    </a:lnTo>
                    <a:lnTo>
                      <a:pt x="13761" y="1"/>
                    </a:lnTo>
                    <a:lnTo>
                      <a:pt x="13761" y="1"/>
                    </a:lnTo>
                    <a:lnTo>
                      <a:pt x="13494" y="25"/>
                    </a:lnTo>
                    <a:lnTo>
                      <a:pt x="13250" y="98"/>
                    </a:lnTo>
                    <a:lnTo>
                      <a:pt x="13031" y="196"/>
                    </a:lnTo>
                    <a:lnTo>
                      <a:pt x="12836" y="366"/>
                    </a:lnTo>
                    <a:lnTo>
                      <a:pt x="12836" y="366"/>
                    </a:lnTo>
                    <a:lnTo>
                      <a:pt x="12665" y="561"/>
                    </a:lnTo>
                    <a:lnTo>
                      <a:pt x="12544" y="780"/>
                    </a:lnTo>
                    <a:lnTo>
                      <a:pt x="12471" y="975"/>
                    </a:lnTo>
                    <a:lnTo>
                      <a:pt x="12422" y="1194"/>
                    </a:lnTo>
                    <a:lnTo>
                      <a:pt x="12349" y="1413"/>
                    </a:lnTo>
                    <a:lnTo>
                      <a:pt x="12276" y="1608"/>
                    </a:lnTo>
                    <a:lnTo>
                      <a:pt x="12178" y="1827"/>
                    </a:lnTo>
                    <a:lnTo>
                      <a:pt x="12008" y="1998"/>
                    </a:lnTo>
                    <a:lnTo>
                      <a:pt x="12008" y="1998"/>
                    </a:lnTo>
                    <a:lnTo>
                      <a:pt x="11740" y="2266"/>
                    </a:lnTo>
                    <a:lnTo>
                      <a:pt x="11496" y="2436"/>
                    </a:lnTo>
                    <a:lnTo>
                      <a:pt x="11277" y="2534"/>
                    </a:lnTo>
                    <a:lnTo>
                      <a:pt x="11082" y="2582"/>
                    </a:lnTo>
                    <a:lnTo>
                      <a:pt x="10888" y="2582"/>
                    </a:lnTo>
                    <a:lnTo>
                      <a:pt x="10717" y="2534"/>
                    </a:lnTo>
                    <a:lnTo>
                      <a:pt x="10547" y="2412"/>
                    </a:lnTo>
                    <a:lnTo>
                      <a:pt x="10376" y="2290"/>
                    </a:lnTo>
                    <a:lnTo>
                      <a:pt x="10206" y="2095"/>
                    </a:lnTo>
                    <a:lnTo>
                      <a:pt x="10035" y="1901"/>
                    </a:lnTo>
                    <a:lnTo>
                      <a:pt x="9670" y="1413"/>
                    </a:lnTo>
                    <a:lnTo>
                      <a:pt x="9231" y="878"/>
                    </a:lnTo>
                    <a:lnTo>
                      <a:pt x="8988" y="585"/>
                    </a:lnTo>
                    <a:lnTo>
                      <a:pt x="8720" y="293"/>
                    </a:lnTo>
                    <a:lnTo>
                      <a:pt x="8720" y="293"/>
                    </a:lnTo>
                    <a:lnTo>
                      <a:pt x="8574" y="171"/>
                    </a:lnTo>
                    <a:lnTo>
                      <a:pt x="8379" y="74"/>
                    </a:lnTo>
                    <a:lnTo>
                      <a:pt x="8209" y="25"/>
                    </a:lnTo>
                    <a:lnTo>
                      <a:pt x="8014" y="1"/>
                    </a:lnTo>
                    <a:lnTo>
                      <a:pt x="8014" y="1"/>
                    </a:lnTo>
                    <a:lnTo>
                      <a:pt x="7916" y="25"/>
                    </a:lnTo>
                    <a:lnTo>
                      <a:pt x="7770" y="98"/>
                    </a:lnTo>
                    <a:lnTo>
                      <a:pt x="7307" y="366"/>
                    </a:lnTo>
                    <a:lnTo>
                      <a:pt x="7039" y="537"/>
                    </a:lnTo>
                    <a:lnTo>
                      <a:pt x="6747" y="756"/>
                    </a:lnTo>
                    <a:lnTo>
                      <a:pt x="6431" y="975"/>
                    </a:lnTo>
                    <a:lnTo>
                      <a:pt x="6138" y="1243"/>
                    </a:lnTo>
                    <a:lnTo>
                      <a:pt x="5870" y="1511"/>
                    </a:lnTo>
                    <a:lnTo>
                      <a:pt x="5627" y="1803"/>
                    </a:lnTo>
                    <a:lnTo>
                      <a:pt x="5432" y="2095"/>
                    </a:lnTo>
                    <a:lnTo>
                      <a:pt x="5359" y="2242"/>
                    </a:lnTo>
                    <a:lnTo>
                      <a:pt x="5310" y="2412"/>
                    </a:lnTo>
                    <a:lnTo>
                      <a:pt x="5262" y="2558"/>
                    </a:lnTo>
                    <a:lnTo>
                      <a:pt x="5237" y="2704"/>
                    </a:lnTo>
                    <a:lnTo>
                      <a:pt x="5237" y="2850"/>
                    </a:lnTo>
                    <a:lnTo>
                      <a:pt x="5262" y="3021"/>
                    </a:lnTo>
                    <a:lnTo>
                      <a:pt x="5310" y="3167"/>
                    </a:lnTo>
                    <a:lnTo>
                      <a:pt x="5383" y="3313"/>
                    </a:lnTo>
                    <a:lnTo>
                      <a:pt x="5481" y="3459"/>
                    </a:lnTo>
                    <a:lnTo>
                      <a:pt x="5603" y="3605"/>
                    </a:lnTo>
                    <a:lnTo>
                      <a:pt x="5603" y="3605"/>
                    </a:lnTo>
                    <a:lnTo>
                      <a:pt x="5797" y="3752"/>
                    </a:lnTo>
                    <a:lnTo>
                      <a:pt x="5992" y="3849"/>
                    </a:lnTo>
                    <a:lnTo>
                      <a:pt x="6187" y="3946"/>
                    </a:lnTo>
                    <a:lnTo>
                      <a:pt x="6406" y="3995"/>
                    </a:lnTo>
                    <a:lnTo>
                      <a:pt x="6625" y="4044"/>
                    </a:lnTo>
                    <a:lnTo>
                      <a:pt x="6845" y="4141"/>
                    </a:lnTo>
                    <a:lnTo>
                      <a:pt x="7039" y="4239"/>
                    </a:lnTo>
                    <a:lnTo>
                      <a:pt x="7234" y="4409"/>
                    </a:lnTo>
                    <a:lnTo>
                      <a:pt x="7234" y="4409"/>
                    </a:lnTo>
                    <a:lnTo>
                      <a:pt x="7405" y="4604"/>
                    </a:lnTo>
                    <a:lnTo>
                      <a:pt x="7502" y="4823"/>
                    </a:lnTo>
                    <a:lnTo>
                      <a:pt x="7575" y="5067"/>
                    </a:lnTo>
                    <a:lnTo>
                      <a:pt x="7600" y="5359"/>
                    </a:lnTo>
                    <a:lnTo>
                      <a:pt x="7600" y="5359"/>
                    </a:lnTo>
                    <a:lnTo>
                      <a:pt x="7575" y="5554"/>
                    </a:lnTo>
                    <a:lnTo>
                      <a:pt x="7551" y="5773"/>
                    </a:lnTo>
                    <a:lnTo>
                      <a:pt x="7478" y="5968"/>
                    </a:lnTo>
                    <a:lnTo>
                      <a:pt x="7405" y="6163"/>
                    </a:lnTo>
                    <a:lnTo>
                      <a:pt x="7307" y="6357"/>
                    </a:lnTo>
                    <a:lnTo>
                      <a:pt x="7186" y="6552"/>
                    </a:lnTo>
                    <a:lnTo>
                      <a:pt x="7039" y="6723"/>
                    </a:lnTo>
                    <a:lnTo>
                      <a:pt x="6893" y="6893"/>
                    </a:lnTo>
                    <a:lnTo>
                      <a:pt x="6893" y="6893"/>
                    </a:lnTo>
                    <a:lnTo>
                      <a:pt x="6723" y="7039"/>
                    </a:lnTo>
                    <a:lnTo>
                      <a:pt x="6552" y="7186"/>
                    </a:lnTo>
                    <a:lnTo>
                      <a:pt x="6382" y="7283"/>
                    </a:lnTo>
                    <a:lnTo>
                      <a:pt x="6187" y="7405"/>
                    </a:lnTo>
                    <a:lnTo>
                      <a:pt x="5992" y="7478"/>
                    </a:lnTo>
                    <a:lnTo>
                      <a:pt x="5773" y="7551"/>
                    </a:lnTo>
                    <a:lnTo>
                      <a:pt x="5554" y="7575"/>
                    </a:lnTo>
                    <a:lnTo>
                      <a:pt x="5359" y="7600"/>
                    </a:lnTo>
                    <a:lnTo>
                      <a:pt x="5359" y="7600"/>
                    </a:lnTo>
                    <a:lnTo>
                      <a:pt x="5091" y="7575"/>
                    </a:lnTo>
                    <a:lnTo>
                      <a:pt x="4848" y="7502"/>
                    </a:lnTo>
                    <a:lnTo>
                      <a:pt x="4604" y="7405"/>
                    </a:lnTo>
                    <a:lnTo>
                      <a:pt x="4409" y="7234"/>
                    </a:lnTo>
                    <a:lnTo>
                      <a:pt x="4409" y="7234"/>
                    </a:lnTo>
                    <a:lnTo>
                      <a:pt x="4239" y="7039"/>
                    </a:lnTo>
                    <a:lnTo>
                      <a:pt x="4117" y="6820"/>
                    </a:lnTo>
                    <a:lnTo>
                      <a:pt x="4044" y="6601"/>
                    </a:lnTo>
                    <a:lnTo>
                      <a:pt x="3971" y="6382"/>
                    </a:lnTo>
                    <a:lnTo>
                      <a:pt x="3922" y="6187"/>
                    </a:lnTo>
                    <a:lnTo>
                      <a:pt x="3849" y="5992"/>
                    </a:lnTo>
                    <a:lnTo>
                      <a:pt x="3752" y="5797"/>
                    </a:lnTo>
                    <a:lnTo>
                      <a:pt x="3605" y="5602"/>
                    </a:lnTo>
                    <a:lnTo>
                      <a:pt x="3605" y="5602"/>
                    </a:lnTo>
                    <a:lnTo>
                      <a:pt x="3459" y="5481"/>
                    </a:lnTo>
                    <a:lnTo>
                      <a:pt x="3313" y="5383"/>
                    </a:lnTo>
                    <a:lnTo>
                      <a:pt x="3167" y="5310"/>
                    </a:lnTo>
                    <a:lnTo>
                      <a:pt x="3021" y="5262"/>
                    </a:lnTo>
                    <a:lnTo>
                      <a:pt x="2850" y="5237"/>
                    </a:lnTo>
                    <a:lnTo>
                      <a:pt x="2704" y="5237"/>
                    </a:lnTo>
                    <a:lnTo>
                      <a:pt x="2558" y="5262"/>
                    </a:lnTo>
                    <a:lnTo>
                      <a:pt x="2412" y="5310"/>
                    </a:lnTo>
                    <a:lnTo>
                      <a:pt x="2242" y="5359"/>
                    </a:lnTo>
                    <a:lnTo>
                      <a:pt x="2095" y="5432"/>
                    </a:lnTo>
                    <a:lnTo>
                      <a:pt x="1803" y="5627"/>
                    </a:lnTo>
                    <a:lnTo>
                      <a:pt x="1511" y="5870"/>
                    </a:lnTo>
                    <a:lnTo>
                      <a:pt x="1243" y="6138"/>
                    </a:lnTo>
                    <a:lnTo>
                      <a:pt x="975" y="6431"/>
                    </a:lnTo>
                    <a:lnTo>
                      <a:pt x="756" y="6747"/>
                    </a:lnTo>
                    <a:lnTo>
                      <a:pt x="537" y="7039"/>
                    </a:lnTo>
                    <a:lnTo>
                      <a:pt x="366" y="7307"/>
                    </a:lnTo>
                    <a:lnTo>
                      <a:pt x="98" y="7770"/>
                    </a:lnTo>
                    <a:lnTo>
                      <a:pt x="25" y="7916"/>
                    </a:lnTo>
                    <a:lnTo>
                      <a:pt x="1" y="8014"/>
                    </a:lnTo>
                    <a:lnTo>
                      <a:pt x="1" y="8014"/>
                    </a:lnTo>
                    <a:lnTo>
                      <a:pt x="25" y="8208"/>
                    </a:lnTo>
                    <a:lnTo>
                      <a:pt x="74" y="8379"/>
                    </a:lnTo>
                    <a:lnTo>
                      <a:pt x="171" y="8574"/>
                    </a:lnTo>
                    <a:lnTo>
                      <a:pt x="293" y="8720"/>
                    </a:lnTo>
                    <a:lnTo>
                      <a:pt x="293" y="8720"/>
                    </a:lnTo>
                    <a:lnTo>
                      <a:pt x="585" y="8988"/>
                    </a:lnTo>
                    <a:lnTo>
                      <a:pt x="878" y="9231"/>
                    </a:lnTo>
                    <a:lnTo>
                      <a:pt x="1413" y="9670"/>
                    </a:lnTo>
                    <a:lnTo>
                      <a:pt x="1901" y="10035"/>
                    </a:lnTo>
                    <a:lnTo>
                      <a:pt x="2095" y="10206"/>
                    </a:lnTo>
                    <a:lnTo>
                      <a:pt x="2290" y="10376"/>
                    </a:lnTo>
                    <a:lnTo>
                      <a:pt x="2412" y="10547"/>
                    </a:lnTo>
                    <a:lnTo>
                      <a:pt x="2534" y="10717"/>
                    </a:lnTo>
                    <a:lnTo>
                      <a:pt x="2583" y="10888"/>
                    </a:lnTo>
                    <a:lnTo>
                      <a:pt x="2583" y="11082"/>
                    </a:lnTo>
                    <a:lnTo>
                      <a:pt x="2534" y="11277"/>
                    </a:lnTo>
                    <a:lnTo>
                      <a:pt x="2436" y="11496"/>
                    </a:lnTo>
                    <a:lnTo>
                      <a:pt x="2266" y="11740"/>
                    </a:lnTo>
                    <a:lnTo>
                      <a:pt x="1998" y="12008"/>
                    </a:lnTo>
                    <a:lnTo>
                      <a:pt x="1998" y="12008"/>
                    </a:lnTo>
                    <a:lnTo>
                      <a:pt x="1828" y="12178"/>
                    </a:lnTo>
                    <a:lnTo>
                      <a:pt x="1633" y="12276"/>
                    </a:lnTo>
                    <a:lnTo>
                      <a:pt x="1413" y="12349"/>
                    </a:lnTo>
                    <a:lnTo>
                      <a:pt x="1219" y="12398"/>
                    </a:lnTo>
                    <a:lnTo>
                      <a:pt x="999" y="12446"/>
                    </a:lnTo>
                    <a:lnTo>
                      <a:pt x="780" y="12544"/>
                    </a:lnTo>
                    <a:lnTo>
                      <a:pt x="585" y="12665"/>
                    </a:lnTo>
                    <a:lnTo>
                      <a:pt x="366" y="12836"/>
                    </a:lnTo>
                    <a:lnTo>
                      <a:pt x="366" y="12836"/>
                    </a:lnTo>
                    <a:lnTo>
                      <a:pt x="196" y="13031"/>
                    </a:lnTo>
                    <a:lnTo>
                      <a:pt x="98" y="13250"/>
                    </a:lnTo>
                    <a:lnTo>
                      <a:pt x="25" y="13493"/>
                    </a:lnTo>
                    <a:lnTo>
                      <a:pt x="1" y="13761"/>
                    </a:lnTo>
                    <a:lnTo>
                      <a:pt x="1" y="13761"/>
                    </a:lnTo>
                    <a:lnTo>
                      <a:pt x="25" y="13981"/>
                    </a:lnTo>
                    <a:lnTo>
                      <a:pt x="50" y="14200"/>
                    </a:lnTo>
                    <a:lnTo>
                      <a:pt x="123" y="14395"/>
                    </a:lnTo>
                    <a:lnTo>
                      <a:pt x="220" y="14614"/>
                    </a:lnTo>
                    <a:lnTo>
                      <a:pt x="318" y="14784"/>
                    </a:lnTo>
                    <a:lnTo>
                      <a:pt x="439" y="14979"/>
                    </a:lnTo>
                    <a:lnTo>
                      <a:pt x="561" y="15150"/>
                    </a:lnTo>
                    <a:lnTo>
                      <a:pt x="707" y="15320"/>
                    </a:lnTo>
                    <a:lnTo>
                      <a:pt x="707" y="15320"/>
                    </a:lnTo>
                    <a:lnTo>
                      <a:pt x="878" y="15466"/>
                    </a:lnTo>
                    <a:lnTo>
                      <a:pt x="1048" y="15588"/>
                    </a:lnTo>
                    <a:lnTo>
                      <a:pt x="1243" y="15710"/>
                    </a:lnTo>
                    <a:lnTo>
                      <a:pt x="1438" y="15832"/>
                    </a:lnTo>
                    <a:lnTo>
                      <a:pt x="1633" y="15905"/>
                    </a:lnTo>
                    <a:lnTo>
                      <a:pt x="1852" y="15978"/>
                    </a:lnTo>
                    <a:lnTo>
                      <a:pt x="2047" y="16002"/>
                    </a:lnTo>
                    <a:lnTo>
                      <a:pt x="2266" y="16026"/>
                    </a:lnTo>
                    <a:lnTo>
                      <a:pt x="2266" y="16026"/>
                    </a:lnTo>
                    <a:lnTo>
                      <a:pt x="2534" y="16002"/>
                    </a:lnTo>
                    <a:lnTo>
                      <a:pt x="2777" y="15929"/>
                    </a:lnTo>
                    <a:lnTo>
                      <a:pt x="2997" y="15832"/>
                    </a:lnTo>
                    <a:lnTo>
                      <a:pt x="3191" y="15661"/>
                    </a:lnTo>
                    <a:lnTo>
                      <a:pt x="3191" y="15661"/>
                    </a:lnTo>
                    <a:lnTo>
                      <a:pt x="3362" y="15466"/>
                    </a:lnTo>
                    <a:lnTo>
                      <a:pt x="3484" y="15247"/>
                    </a:lnTo>
                    <a:lnTo>
                      <a:pt x="3557" y="15052"/>
                    </a:lnTo>
                    <a:lnTo>
                      <a:pt x="3605" y="14833"/>
                    </a:lnTo>
                    <a:lnTo>
                      <a:pt x="3679" y="14614"/>
                    </a:lnTo>
                    <a:lnTo>
                      <a:pt x="3752" y="14419"/>
                    </a:lnTo>
                    <a:lnTo>
                      <a:pt x="3849" y="14200"/>
                    </a:lnTo>
                    <a:lnTo>
                      <a:pt x="4019" y="14029"/>
                    </a:lnTo>
                    <a:lnTo>
                      <a:pt x="4019" y="14029"/>
                    </a:lnTo>
                    <a:lnTo>
                      <a:pt x="4287" y="13786"/>
                    </a:lnTo>
                    <a:lnTo>
                      <a:pt x="4531" y="13591"/>
                    </a:lnTo>
                    <a:lnTo>
                      <a:pt x="4750" y="13493"/>
                    </a:lnTo>
                    <a:lnTo>
                      <a:pt x="4945" y="13445"/>
                    </a:lnTo>
                    <a:lnTo>
                      <a:pt x="5140" y="13445"/>
                    </a:lnTo>
                    <a:lnTo>
                      <a:pt x="5310" y="13493"/>
                    </a:lnTo>
                    <a:lnTo>
                      <a:pt x="5481" y="13615"/>
                    </a:lnTo>
                    <a:lnTo>
                      <a:pt x="5651" y="13737"/>
                    </a:lnTo>
                    <a:lnTo>
                      <a:pt x="5822" y="13932"/>
                    </a:lnTo>
                    <a:lnTo>
                      <a:pt x="5992" y="14127"/>
                    </a:lnTo>
                    <a:lnTo>
                      <a:pt x="6358" y="14614"/>
                    </a:lnTo>
                    <a:lnTo>
                      <a:pt x="6796" y="15150"/>
                    </a:lnTo>
                    <a:lnTo>
                      <a:pt x="7039" y="15442"/>
                    </a:lnTo>
                    <a:lnTo>
                      <a:pt x="7307" y="15734"/>
                    </a:lnTo>
                    <a:lnTo>
                      <a:pt x="7307" y="15734"/>
                    </a:lnTo>
                    <a:lnTo>
                      <a:pt x="7454" y="15856"/>
                    </a:lnTo>
                    <a:lnTo>
                      <a:pt x="7648" y="15953"/>
                    </a:lnTo>
                    <a:lnTo>
                      <a:pt x="7819" y="16002"/>
                    </a:lnTo>
                    <a:lnTo>
                      <a:pt x="8014" y="16026"/>
                    </a:lnTo>
                    <a:lnTo>
                      <a:pt x="8014" y="16026"/>
                    </a:lnTo>
                    <a:lnTo>
                      <a:pt x="8111" y="16002"/>
                    </a:lnTo>
                    <a:lnTo>
                      <a:pt x="8257" y="15929"/>
                    </a:lnTo>
                    <a:lnTo>
                      <a:pt x="8720" y="15661"/>
                    </a:lnTo>
                    <a:lnTo>
                      <a:pt x="8988" y="15491"/>
                    </a:lnTo>
                    <a:lnTo>
                      <a:pt x="9280" y="15271"/>
                    </a:lnTo>
                    <a:lnTo>
                      <a:pt x="9597" y="15052"/>
                    </a:lnTo>
                    <a:lnTo>
                      <a:pt x="9889" y="14784"/>
                    </a:lnTo>
                    <a:lnTo>
                      <a:pt x="10157" y="14516"/>
                    </a:lnTo>
                    <a:lnTo>
                      <a:pt x="10400" y="14224"/>
                    </a:lnTo>
                    <a:lnTo>
                      <a:pt x="10595" y="13932"/>
                    </a:lnTo>
                    <a:lnTo>
                      <a:pt x="10668" y="13786"/>
                    </a:lnTo>
                    <a:lnTo>
                      <a:pt x="10717" y="13615"/>
                    </a:lnTo>
                    <a:lnTo>
                      <a:pt x="10766" y="13469"/>
                    </a:lnTo>
                    <a:lnTo>
                      <a:pt x="10790" y="13323"/>
                    </a:lnTo>
                    <a:lnTo>
                      <a:pt x="10790" y="13177"/>
                    </a:lnTo>
                    <a:lnTo>
                      <a:pt x="10766" y="13006"/>
                    </a:lnTo>
                    <a:lnTo>
                      <a:pt x="10717" y="12860"/>
                    </a:lnTo>
                    <a:lnTo>
                      <a:pt x="10644" y="12714"/>
                    </a:lnTo>
                    <a:lnTo>
                      <a:pt x="10547" y="12568"/>
                    </a:lnTo>
                    <a:lnTo>
                      <a:pt x="10425" y="12422"/>
                    </a:lnTo>
                    <a:lnTo>
                      <a:pt x="10425" y="12422"/>
                    </a:lnTo>
                    <a:lnTo>
                      <a:pt x="10230" y="12276"/>
                    </a:lnTo>
                    <a:lnTo>
                      <a:pt x="10035" y="12178"/>
                    </a:lnTo>
                    <a:lnTo>
                      <a:pt x="9840" y="12105"/>
                    </a:lnTo>
                    <a:lnTo>
                      <a:pt x="9621" y="12032"/>
                    </a:lnTo>
                    <a:lnTo>
                      <a:pt x="9402" y="11983"/>
                    </a:lnTo>
                    <a:lnTo>
                      <a:pt x="9183" y="11886"/>
                    </a:lnTo>
                    <a:lnTo>
                      <a:pt x="8988" y="11789"/>
                    </a:lnTo>
                    <a:lnTo>
                      <a:pt x="8793" y="11618"/>
                    </a:lnTo>
                    <a:lnTo>
                      <a:pt x="8793" y="11618"/>
                    </a:lnTo>
                    <a:lnTo>
                      <a:pt x="8623" y="11423"/>
                    </a:lnTo>
                    <a:lnTo>
                      <a:pt x="8525" y="11204"/>
                    </a:lnTo>
                    <a:lnTo>
                      <a:pt x="8452" y="10961"/>
                    </a:lnTo>
                    <a:lnTo>
                      <a:pt x="8428" y="10668"/>
                    </a:lnTo>
                    <a:lnTo>
                      <a:pt x="8428" y="10668"/>
                    </a:lnTo>
                    <a:lnTo>
                      <a:pt x="8452" y="10473"/>
                    </a:lnTo>
                    <a:lnTo>
                      <a:pt x="8476" y="10254"/>
                    </a:lnTo>
                    <a:lnTo>
                      <a:pt x="8549" y="10059"/>
                    </a:lnTo>
                    <a:lnTo>
                      <a:pt x="8623" y="9865"/>
                    </a:lnTo>
                    <a:lnTo>
                      <a:pt x="8720" y="9670"/>
                    </a:lnTo>
                    <a:lnTo>
                      <a:pt x="8842" y="9475"/>
                    </a:lnTo>
                    <a:lnTo>
                      <a:pt x="8988" y="9304"/>
                    </a:lnTo>
                    <a:lnTo>
                      <a:pt x="9134" y="9134"/>
                    </a:lnTo>
                    <a:lnTo>
                      <a:pt x="9134" y="9134"/>
                    </a:lnTo>
                    <a:lnTo>
                      <a:pt x="9304" y="8988"/>
                    </a:lnTo>
                    <a:lnTo>
                      <a:pt x="9475" y="8866"/>
                    </a:lnTo>
                    <a:lnTo>
                      <a:pt x="9645" y="8744"/>
                    </a:lnTo>
                    <a:lnTo>
                      <a:pt x="9840" y="8622"/>
                    </a:lnTo>
                    <a:lnTo>
                      <a:pt x="10035" y="8549"/>
                    </a:lnTo>
                    <a:lnTo>
                      <a:pt x="10254" y="8476"/>
                    </a:lnTo>
                    <a:lnTo>
                      <a:pt x="10474" y="8452"/>
                    </a:lnTo>
                    <a:lnTo>
                      <a:pt x="10668" y="8428"/>
                    </a:lnTo>
                    <a:lnTo>
                      <a:pt x="10668" y="8428"/>
                    </a:lnTo>
                    <a:lnTo>
                      <a:pt x="10936" y="8452"/>
                    </a:lnTo>
                    <a:lnTo>
                      <a:pt x="11180" y="8525"/>
                    </a:lnTo>
                    <a:lnTo>
                      <a:pt x="11423" y="8622"/>
                    </a:lnTo>
                    <a:lnTo>
                      <a:pt x="11618" y="8793"/>
                    </a:lnTo>
                    <a:lnTo>
                      <a:pt x="11618" y="8793"/>
                    </a:lnTo>
                    <a:lnTo>
                      <a:pt x="11789" y="8988"/>
                    </a:lnTo>
                    <a:lnTo>
                      <a:pt x="11910" y="9207"/>
                    </a:lnTo>
                    <a:lnTo>
                      <a:pt x="11984" y="9426"/>
                    </a:lnTo>
                    <a:lnTo>
                      <a:pt x="12057" y="9645"/>
                    </a:lnTo>
                    <a:lnTo>
                      <a:pt x="12105" y="9840"/>
                    </a:lnTo>
                    <a:lnTo>
                      <a:pt x="12178" y="10035"/>
                    </a:lnTo>
                    <a:lnTo>
                      <a:pt x="12276" y="10230"/>
                    </a:lnTo>
                    <a:lnTo>
                      <a:pt x="12422" y="10425"/>
                    </a:lnTo>
                    <a:lnTo>
                      <a:pt x="12422" y="10425"/>
                    </a:lnTo>
                    <a:lnTo>
                      <a:pt x="12568" y="10547"/>
                    </a:lnTo>
                    <a:lnTo>
                      <a:pt x="12714" y="10644"/>
                    </a:lnTo>
                    <a:lnTo>
                      <a:pt x="12860" y="10717"/>
                    </a:lnTo>
                    <a:lnTo>
                      <a:pt x="13006" y="10766"/>
                    </a:lnTo>
                    <a:lnTo>
                      <a:pt x="13177" y="10790"/>
                    </a:lnTo>
                    <a:lnTo>
                      <a:pt x="13323" y="10790"/>
                    </a:lnTo>
                    <a:lnTo>
                      <a:pt x="13469" y="10766"/>
                    </a:lnTo>
                    <a:lnTo>
                      <a:pt x="13615" y="10717"/>
                    </a:lnTo>
                    <a:lnTo>
                      <a:pt x="13786" y="10668"/>
                    </a:lnTo>
                    <a:lnTo>
                      <a:pt x="13932" y="10595"/>
                    </a:lnTo>
                    <a:lnTo>
                      <a:pt x="14224" y="10400"/>
                    </a:lnTo>
                    <a:lnTo>
                      <a:pt x="14516" y="10157"/>
                    </a:lnTo>
                    <a:lnTo>
                      <a:pt x="14784" y="9889"/>
                    </a:lnTo>
                    <a:lnTo>
                      <a:pt x="15052" y="9597"/>
                    </a:lnTo>
                    <a:lnTo>
                      <a:pt x="15271" y="9280"/>
                    </a:lnTo>
                    <a:lnTo>
                      <a:pt x="15491" y="8988"/>
                    </a:lnTo>
                    <a:lnTo>
                      <a:pt x="15661" y="8720"/>
                    </a:lnTo>
                    <a:lnTo>
                      <a:pt x="15929" y="8257"/>
                    </a:lnTo>
                    <a:lnTo>
                      <a:pt x="16002" y="8111"/>
                    </a:lnTo>
                    <a:lnTo>
                      <a:pt x="16026" y="8014"/>
                    </a:lnTo>
                    <a:lnTo>
                      <a:pt x="16026" y="8014"/>
                    </a:lnTo>
                    <a:lnTo>
                      <a:pt x="16002" y="7819"/>
                    </a:lnTo>
                    <a:lnTo>
                      <a:pt x="15953" y="7648"/>
                    </a:lnTo>
                    <a:lnTo>
                      <a:pt x="15856" y="7453"/>
                    </a:lnTo>
                    <a:lnTo>
                      <a:pt x="15734" y="7307"/>
                    </a:lnTo>
                    <a:lnTo>
                      <a:pt x="15734" y="7307"/>
                    </a:lnTo>
                    <a:lnTo>
                      <a:pt x="15442" y="7039"/>
                    </a:lnTo>
                    <a:lnTo>
                      <a:pt x="15150" y="6796"/>
                    </a:lnTo>
                    <a:lnTo>
                      <a:pt x="14614" y="6357"/>
                    </a:lnTo>
                    <a:lnTo>
                      <a:pt x="14127" y="5992"/>
                    </a:lnTo>
                    <a:lnTo>
                      <a:pt x="13932" y="5822"/>
                    </a:lnTo>
                    <a:lnTo>
                      <a:pt x="13737" y="5651"/>
                    </a:lnTo>
                    <a:lnTo>
                      <a:pt x="13615" y="5481"/>
                    </a:lnTo>
                    <a:lnTo>
                      <a:pt x="13494" y="5310"/>
                    </a:lnTo>
                    <a:lnTo>
                      <a:pt x="13445" y="5140"/>
                    </a:lnTo>
                    <a:lnTo>
                      <a:pt x="13445" y="4945"/>
                    </a:lnTo>
                    <a:lnTo>
                      <a:pt x="13494" y="4750"/>
                    </a:lnTo>
                    <a:lnTo>
                      <a:pt x="13591" y="4531"/>
                    </a:lnTo>
                    <a:lnTo>
                      <a:pt x="13761" y="4287"/>
                    </a:lnTo>
                    <a:lnTo>
                      <a:pt x="14029" y="4019"/>
                    </a:lnTo>
                    <a:lnTo>
                      <a:pt x="14029" y="4019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54" name="Google Shape;1054;p6"/>
              <p:cNvGrpSpPr/>
              <p:nvPr/>
            </p:nvGrpSpPr>
            <p:grpSpPr>
              <a:xfrm>
                <a:off x="1913921" y="220891"/>
                <a:ext cx="342882" cy="350068"/>
                <a:chOff x="3951850" y="2985350"/>
                <a:chExt cx="407950" cy="416500"/>
              </a:xfrm>
            </p:grpSpPr>
            <p:sp>
              <p:nvSpPr>
                <p:cNvPr id="1055" name="Google Shape;1055;p6"/>
                <p:cNvSpPr/>
                <p:nvPr/>
              </p:nvSpPr>
              <p:spPr>
                <a:xfrm>
                  <a:off x="3951850" y="2985350"/>
                  <a:ext cx="314800" cy="31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2" h="12593" fill="none" extrusionOk="0">
                      <a:moveTo>
                        <a:pt x="6284" y="1"/>
                      </a:moveTo>
                      <a:lnTo>
                        <a:pt x="6284" y="1"/>
                      </a:lnTo>
                      <a:lnTo>
                        <a:pt x="5967" y="25"/>
                      </a:lnTo>
                      <a:lnTo>
                        <a:pt x="5651" y="49"/>
                      </a:lnTo>
                      <a:lnTo>
                        <a:pt x="5334" y="74"/>
                      </a:lnTo>
                      <a:lnTo>
                        <a:pt x="5017" y="147"/>
                      </a:lnTo>
                      <a:lnTo>
                        <a:pt x="4725" y="220"/>
                      </a:lnTo>
                      <a:lnTo>
                        <a:pt x="4433" y="293"/>
                      </a:lnTo>
                      <a:lnTo>
                        <a:pt x="4141" y="390"/>
                      </a:lnTo>
                      <a:lnTo>
                        <a:pt x="3848" y="512"/>
                      </a:lnTo>
                      <a:lnTo>
                        <a:pt x="3556" y="634"/>
                      </a:lnTo>
                      <a:lnTo>
                        <a:pt x="3288" y="780"/>
                      </a:lnTo>
                      <a:lnTo>
                        <a:pt x="3020" y="926"/>
                      </a:lnTo>
                      <a:lnTo>
                        <a:pt x="2777" y="1072"/>
                      </a:lnTo>
                      <a:lnTo>
                        <a:pt x="2290" y="1437"/>
                      </a:lnTo>
                      <a:lnTo>
                        <a:pt x="1851" y="1852"/>
                      </a:lnTo>
                      <a:lnTo>
                        <a:pt x="1437" y="2290"/>
                      </a:lnTo>
                      <a:lnTo>
                        <a:pt x="1072" y="2777"/>
                      </a:lnTo>
                      <a:lnTo>
                        <a:pt x="901" y="3045"/>
                      </a:lnTo>
                      <a:lnTo>
                        <a:pt x="755" y="3313"/>
                      </a:lnTo>
                      <a:lnTo>
                        <a:pt x="609" y="3581"/>
                      </a:lnTo>
                      <a:lnTo>
                        <a:pt x="487" y="3849"/>
                      </a:lnTo>
                      <a:lnTo>
                        <a:pt x="390" y="4141"/>
                      </a:lnTo>
                      <a:lnTo>
                        <a:pt x="292" y="4433"/>
                      </a:lnTo>
                      <a:lnTo>
                        <a:pt x="195" y="4725"/>
                      </a:lnTo>
                      <a:lnTo>
                        <a:pt x="122" y="5042"/>
                      </a:lnTo>
                      <a:lnTo>
                        <a:pt x="73" y="5334"/>
                      </a:lnTo>
                      <a:lnTo>
                        <a:pt x="25" y="5651"/>
                      </a:lnTo>
                      <a:lnTo>
                        <a:pt x="0" y="5968"/>
                      </a:lnTo>
                      <a:lnTo>
                        <a:pt x="0" y="6308"/>
                      </a:lnTo>
                      <a:lnTo>
                        <a:pt x="0" y="6308"/>
                      </a:lnTo>
                      <a:lnTo>
                        <a:pt x="0" y="6625"/>
                      </a:lnTo>
                      <a:lnTo>
                        <a:pt x="25" y="6942"/>
                      </a:lnTo>
                      <a:lnTo>
                        <a:pt x="73" y="7258"/>
                      </a:lnTo>
                      <a:lnTo>
                        <a:pt x="122" y="7575"/>
                      </a:lnTo>
                      <a:lnTo>
                        <a:pt x="195" y="7867"/>
                      </a:lnTo>
                      <a:lnTo>
                        <a:pt x="292" y="8184"/>
                      </a:lnTo>
                      <a:lnTo>
                        <a:pt x="390" y="8476"/>
                      </a:lnTo>
                      <a:lnTo>
                        <a:pt x="487" y="8744"/>
                      </a:lnTo>
                      <a:lnTo>
                        <a:pt x="609" y="9036"/>
                      </a:lnTo>
                      <a:lnTo>
                        <a:pt x="755" y="9304"/>
                      </a:lnTo>
                      <a:lnTo>
                        <a:pt x="901" y="9572"/>
                      </a:lnTo>
                      <a:lnTo>
                        <a:pt x="1072" y="9816"/>
                      </a:lnTo>
                      <a:lnTo>
                        <a:pt x="1437" y="10303"/>
                      </a:lnTo>
                      <a:lnTo>
                        <a:pt x="1851" y="10741"/>
                      </a:lnTo>
                      <a:lnTo>
                        <a:pt x="2290" y="11155"/>
                      </a:lnTo>
                      <a:lnTo>
                        <a:pt x="2777" y="11520"/>
                      </a:lnTo>
                      <a:lnTo>
                        <a:pt x="3020" y="11691"/>
                      </a:lnTo>
                      <a:lnTo>
                        <a:pt x="3288" y="11837"/>
                      </a:lnTo>
                      <a:lnTo>
                        <a:pt x="3556" y="11983"/>
                      </a:lnTo>
                      <a:lnTo>
                        <a:pt x="3848" y="12105"/>
                      </a:lnTo>
                      <a:lnTo>
                        <a:pt x="4141" y="12202"/>
                      </a:lnTo>
                      <a:lnTo>
                        <a:pt x="4433" y="12300"/>
                      </a:lnTo>
                      <a:lnTo>
                        <a:pt x="4725" y="12397"/>
                      </a:lnTo>
                      <a:lnTo>
                        <a:pt x="5017" y="12470"/>
                      </a:lnTo>
                      <a:lnTo>
                        <a:pt x="5334" y="12519"/>
                      </a:lnTo>
                      <a:lnTo>
                        <a:pt x="5651" y="12568"/>
                      </a:lnTo>
                      <a:lnTo>
                        <a:pt x="5967" y="12592"/>
                      </a:lnTo>
                      <a:lnTo>
                        <a:pt x="6284" y="12592"/>
                      </a:lnTo>
                      <a:lnTo>
                        <a:pt x="6284" y="12592"/>
                      </a:lnTo>
                      <a:lnTo>
                        <a:pt x="6625" y="12592"/>
                      </a:lnTo>
                      <a:lnTo>
                        <a:pt x="6941" y="12568"/>
                      </a:lnTo>
                      <a:lnTo>
                        <a:pt x="7258" y="12519"/>
                      </a:lnTo>
                      <a:lnTo>
                        <a:pt x="7550" y="12470"/>
                      </a:lnTo>
                      <a:lnTo>
                        <a:pt x="7867" y="12397"/>
                      </a:lnTo>
                      <a:lnTo>
                        <a:pt x="8159" y="12300"/>
                      </a:lnTo>
                      <a:lnTo>
                        <a:pt x="8451" y="12202"/>
                      </a:lnTo>
                      <a:lnTo>
                        <a:pt x="8744" y="12105"/>
                      </a:lnTo>
                      <a:lnTo>
                        <a:pt x="9012" y="11983"/>
                      </a:lnTo>
                      <a:lnTo>
                        <a:pt x="9279" y="11837"/>
                      </a:lnTo>
                      <a:lnTo>
                        <a:pt x="9547" y="11691"/>
                      </a:lnTo>
                      <a:lnTo>
                        <a:pt x="9815" y="11520"/>
                      </a:lnTo>
                      <a:lnTo>
                        <a:pt x="10302" y="11155"/>
                      </a:lnTo>
                      <a:lnTo>
                        <a:pt x="10741" y="10741"/>
                      </a:lnTo>
                      <a:lnTo>
                        <a:pt x="11155" y="10303"/>
                      </a:lnTo>
                      <a:lnTo>
                        <a:pt x="11520" y="9816"/>
                      </a:lnTo>
                      <a:lnTo>
                        <a:pt x="11666" y="9572"/>
                      </a:lnTo>
                      <a:lnTo>
                        <a:pt x="11812" y="9304"/>
                      </a:lnTo>
                      <a:lnTo>
                        <a:pt x="11958" y="9036"/>
                      </a:lnTo>
                      <a:lnTo>
                        <a:pt x="12080" y="8744"/>
                      </a:lnTo>
                      <a:lnTo>
                        <a:pt x="12202" y="8476"/>
                      </a:lnTo>
                      <a:lnTo>
                        <a:pt x="12299" y="8184"/>
                      </a:lnTo>
                      <a:lnTo>
                        <a:pt x="12397" y="7867"/>
                      </a:lnTo>
                      <a:lnTo>
                        <a:pt x="12446" y="7575"/>
                      </a:lnTo>
                      <a:lnTo>
                        <a:pt x="12519" y="7258"/>
                      </a:lnTo>
                      <a:lnTo>
                        <a:pt x="12543" y="6942"/>
                      </a:lnTo>
                      <a:lnTo>
                        <a:pt x="12567" y="6625"/>
                      </a:lnTo>
                      <a:lnTo>
                        <a:pt x="12592" y="6308"/>
                      </a:lnTo>
                      <a:lnTo>
                        <a:pt x="12592" y="6308"/>
                      </a:lnTo>
                      <a:lnTo>
                        <a:pt x="12567" y="5968"/>
                      </a:lnTo>
                      <a:lnTo>
                        <a:pt x="12543" y="5651"/>
                      </a:lnTo>
                      <a:lnTo>
                        <a:pt x="12519" y="5334"/>
                      </a:lnTo>
                      <a:lnTo>
                        <a:pt x="12446" y="5042"/>
                      </a:lnTo>
                      <a:lnTo>
                        <a:pt x="12397" y="4725"/>
                      </a:lnTo>
                      <a:lnTo>
                        <a:pt x="12299" y="4433"/>
                      </a:lnTo>
                      <a:lnTo>
                        <a:pt x="12202" y="4141"/>
                      </a:lnTo>
                      <a:lnTo>
                        <a:pt x="12080" y="3849"/>
                      </a:lnTo>
                      <a:lnTo>
                        <a:pt x="11958" y="3581"/>
                      </a:lnTo>
                      <a:lnTo>
                        <a:pt x="11812" y="3313"/>
                      </a:lnTo>
                      <a:lnTo>
                        <a:pt x="11666" y="3045"/>
                      </a:lnTo>
                      <a:lnTo>
                        <a:pt x="11520" y="2777"/>
                      </a:lnTo>
                      <a:lnTo>
                        <a:pt x="11155" y="2290"/>
                      </a:lnTo>
                      <a:lnTo>
                        <a:pt x="10741" y="1852"/>
                      </a:lnTo>
                      <a:lnTo>
                        <a:pt x="10302" y="1437"/>
                      </a:lnTo>
                      <a:lnTo>
                        <a:pt x="9815" y="1072"/>
                      </a:lnTo>
                      <a:lnTo>
                        <a:pt x="9547" y="926"/>
                      </a:lnTo>
                      <a:lnTo>
                        <a:pt x="9279" y="780"/>
                      </a:lnTo>
                      <a:lnTo>
                        <a:pt x="9012" y="634"/>
                      </a:lnTo>
                      <a:lnTo>
                        <a:pt x="8744" y="512"/>
                      </a:lnTo>
                      <a:lnTo>
                        <a:pt x="8451" y="390"/>
                      </a:lnTo>
                      <a:lnTo>
                        <a:pt x="8159" y="293"/>
                      </a:lnTo>
                      <a:lnTo>
                        <a:pt x="7867" y="220"/>
                      </a:lnTo>
                      <a:lnTo>
                        <a:pt x="7550" y="147"/>
                      </a:lnTo>
                      <a:lnTo>
                        <a:pt x="7258" y="74"/>
                      </a:lnTo>
                      <a:lnTo>
                        <a:pt x="6941" y="49"/>
                      </a:lnTo>
                      <a:lnTo>
                        <a:pt x="6625" y="25"/>
                      </a:lnTo>
                      <a:lnTo>
                        <a:pt x="6284" y="1"/>
                      </a:lnTo>
                      <a:lnTo>
                        <a:pt x="6284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" name="Google Shape;1056;p6"/>
                <p:cNvSpPr/>
                <p:nvPr/>
              </p:nvSpPr>
              <p:spPr>
                <a:xfrm>
                  <a:off x="3988375" y="3021875"/>
                  <a:ext cx="241750" cy="24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70" h="9670" fill="none" extrusionOk="0">
                      <a:moveTo>
                        <a:pt x="4823" y="1"/>
                      </a:moveTo>
                      <a:lnTo>
                        <a:pt x="4823" y="1"/>
                      </a:lnTo>
                      <a:lnTo>
                        <a:pt x="4336" y="25"/>
                      </a:lnTo>
                      <a:lnTo>
                        <a:pt x="3849" y="98"/>
                      </a:lnTo>
                      <a:lnTo>
                        <a:pt x="3386" y="220"/>
                      </a:lnTo>
                      <a:lnTo>
                        <a:pt x="2947" y="391"/>
                      </a:lnTo>
                      <a:lnTo>
                        <a:pt x="2533" y="585"/>
                      </a:lnTo>
                      <a:lnTo>
                        <a:pt x="2144" y="829"/>
                      </a:lnTo>
                      <a:lnTo>
                        <a:pt x="1754" y="1121"/>
                      </a:lnTo>
                      <a:lnTo>
                        <a:pt x="1413" y="1438"/>
                      </a:lnTo>
                      <a:lnTo>
                        <a:pt x="1096" y="1779"/>
                      </a:lnTo>
                      <a:lnTo>
                        <a:pt x="829" y="2144"/>
                      </a:lnTo>
                      <a:lnTo>
                        <a:pt x="585" y="2534"/>
                      </a:lnTo>
                      <a:lnTo>
                        <a:pt x="390" y="2972"/>
                      </a:lnTo>
                      <a:lnTo>
                        <a:pt x="220" y="3411"/>
                      </a:lnTo>
                      <a:lnTo>
                        <a:pt x="98" y="3873"/>
                      </a:lnTo>
                      <a:lnTo>
                        <a:pt x="25" y="4336"/>
                      </a:lnTo>
                      <a:lnTo>
                        <a:pt x="1" y="4847"/>
                      </a:lnTo>
                      <a:lnTo>
                        <a:pt x="1" y="4847"/>
                      </a:lnTo>
                      <a:lnTo>
                        <a:pt x="25" y="5335"/>
                      </a:lnTo>
                      <a:lnTo>
                        <a:pt x="98" y="5822"/>
                      </a:lnTo>
                      <a:lnTo>
                        <a:pt x="220" y="6284"/>
                      </a:lnTo>
                      <a:lnTo>
                        <a:pt x="390" y="6723"/>
                      </a:lnTo>
                      <a:lnTo>
                        <a:pt x="585" y="7137"/>
                      </a:lnTo>
                      <a:lnTo>
                        <a:pt x="829" y="7527"/>
                      </a:lnTo>
                      <a:lnTo>
                        <a:pt x="1096" y="7916"/>
                      </a:lnTo>
                      <a:lnTo>
                        <a:pt x="1413" y="8257"/>
                      </a:lnTo>
                      <a:lnTo>
                        <a:pt x="1754" y="8574"/>
                      </a:lnTo>
                      <a:lnTo>
                        <a:pt x="2144" y="8842"/>
                      </a:lnTo>
                      <a:lnTo>
                        <a:pt x="2533" y="9085"/>
                      </a:lnTo>
                      <a:lnTo>
                        <a:pt x="2947" y="9280"/>
                      </a:lnTo>
                      <a:lnTo>
                        <a:pt x="3386" y="9451"/>
                      </a:lnTo>
                      <a:lnTo>
                        <a:pt x="3849" y="9572"/>
                      </a:lnTo>
                      <a:lnTo>
                        <a:pt x="4336" y="9645"/>
                      </a:lnTo>
                      <a:lnTo>
                        <a:pt x="4823" y="9670"/>
                      </a:lnTo>
                      <a:lnTo>
                        <a:pt x="4823" y="9670"/>
                      </a:lnTo>
                      <a:lnTo>
                        <a:pt x="5334" y="9645"/>
                      </a:lnTo>
                      <a:lnTo>
                        <a:pt x="5797" y="9572"/>
                      </a:lnTo>
                      <a:lnTo>
                        <a:pt x="6260" y="9451"/>
                      </a:lnTo>
                      <a:lnTo>
                        <a:pt x="6698" y="9280"/>
                      </a:lnTo>
                      <a:lnTo>
                        <a:pt x="7136" y="9085"/>
                      </a:lnTo>
                      <a:lnTo>
                        <a:pt x="7526" y="8842"/>
                      </a:lnTo>
                      <a:lnTo>
                        <a:pt x="7892" y="8574"/>
                      </a:lnTo>
                      <a:lnTo>
                        <a:pt x="8232" y="8257"/>
                      </a:lnTo>
                      <a:lnTo>
                        <a:pt x="8549" y="7916"/>
                      </a:lnTo>
                      <a:lnTo>
                        <a:pt x="8841" y="7527"/>
                      </a:lnTo>
                      <a:lnTo>
                        <a:pt x="9085" y="7137"/>
                      </a:lnTo>
                      <a:lnTo>
                        <a:pt x="9280" y="6723"/>
                      </a:lnTo>
                      <a:lnTo>
                        <a:pt x="9450" y="6284"/>
                      </a:lnTo>
                      <a:lnTo>
                        <a:pt x="9572" y="5822"/>
                      </a:lnTo>
                      <a:lnTo>
                        <a:pt x="9645" y="5335"/>
                      </a:lnTo>
                      <a:lnTo>
                        <a:pt x="9669" y="4847"/>
                      </a:lnTo>
                      <a:lnTo>
                        <a:pt x="9669" y="4847"/>
                      </a:lnTo>
                      <a:lnTo>
                        <a:pt x="9645" y="4336"/>
                      </a:lnTo>
                      <a:lnTo>
                        <a:pt x="9572" y="3873"/>
                      </a:lnTo>
                      <a:lnTo>
                        <a:pt x="9450" y="3411"/>
                      </a:lnTo>
                      <a:lnTo>
                        <a:pt x="9280" y="2972"/>
                      </a:lnTo>
                      <a:lnTo>
                        <a:pt x="9085" y="2534"/>
                      </a:lnTo>
                      <a:lnTo>
                        <a:pt x="8841" y="2144"/>
                      </a:lnTo>
                      <a:lnTo>
                        <a:pt x="8549" y="1779"/>
                      </a:lnTo>
                      <a:lnTo>
                        <a:pt x="8232" y="1438"/>
                      </a:lnTo>
                      <a:lnTo>
                        <a:pt x="7892" y="1121"/>
                      </a:lnTo>
                      <a:lnTo>
                        <a:pt x="7526" y="829"/>
                      </a:lnTo>
                      <a:lnTo>
                        <a:pt x="7136" y="585"/>
                      </a:lnTo>
                      <a:lnTo>
                        <a:pt x="6698" y="391"/>
                      </a:lnTo>
                      <a:lnTo>
                        <a:pt x="6260" y="220"/>
                      </a:lnTo>
                      <a:lnTo>
                        <a:pt x="5797" y="98"/>
                      </a:lnTo>
                      <a:lnTo>
                        <a:pt x="5334" y="25"/>
                      </a:lnTo>
                      <a:lnTo>
                        <a:pt x="4823" y="1"/>
                      </a:lnTo>
                      <a:lnTo>
                        <a:pt x="4823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" name="Google Shape;1057;p6"/>
                <p:cNvSpPr/>
                <p:nvPr/>
              </p:nvSpPr>
              <p:spPr>
                <a:xfrm>
                  <a:off x="4024300" y="3058425"/>
                  <a:ext cx="84650" cy="8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6" h="3386" fill="none" extrusionOk="0">
                      <a:moveTo>
                        <a:pt x="0" y="3385"/>
                      </a:moveTo>
                      <a:lnTo>
                        <a:pt x="0" y="3385"/>
                      </a:lnTo>
                      <a:lnTo>
                        <a:pt x="25" y="3020"/>
                      </a:lnTo>
                      <a:lnTo>
                        <a:pt x="74" y="2704"/>
                      </a:lnTo>
                      <a:lnTo>
                        <a:pt x="147" y="2363"/>
                      </a:lnTo>
                      <a:lnTo>
                        <a:pt x="268" y="2070"/>
                      </a:lnTo>
                      <a:lnTo>
                        <a:pt x="414" y="1754"/>
                      </a:lnTo>
                      <a:lnTo>
                        <a:pt x="585" y="1486"/>
                      </a:lnTo>
                      <a:lnTo>
                        <a:pt x="780" y="1218"/>
                      </a:lnTo>
                      <a:lnTo>
                        <a:pt x="999" y="974"/>
                      </a:lnTo>
                      <a:lnTo>
                        <a:pt x="1243" y="755"/>
                      </a:lnTo>
                      <a:lnTo>
                        <a:pt x="1510" y="560"/>
                      </a:lnTo>
                      <a:lnTo>
                        <a:pt x="1778" y="390"/>
                      </a:lnTo>
                      <a:lnTo>
                        <a:pt x="2071" y="244"/>
                      </a:lnTo>
                      <a:lnTo>
                        <a:pt x="2387" y="146"/>
                      </a:lnTo>
                      <a:lnTo>
                        <a:pt x="2704" y="49"/>
                      </a:lnTo>
                      <a:lnTo>
                        <a:pt x="3045" y="0"/>
                      </a:lnTo>
                      <a:lnTo>
                        <a:pt x="3386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" name="Google Shape;1058;p6"/>
                <p:cNvSpPr/>
                <p:nvPr/>
              </p:nvSpPr>
              <p:spPr>
                <a:xfrm>
                  <a:off x="4205750" y="3248375"/>
                  <a:ext cx="154050" cy="15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2" h="6139" fill="none" extrusionOk="0">
                      <a:moveTo>
                        <a:pt x="0" y="1024"/>
                      </a:moveTo>
                      <a:lnTo>
                        <a:pt x="4969" y="5992"/>
                      </a:lnTo>
                      <a:lnTo>
                        <a:pt x="4969" y="5992"/>
                      </a:lnTo>
                      <a:lnTo>
                        <a:pt x="5042" y="6041"/>
                      </a:lnTo>
                      <a:lnTo>
                        <a:pt x="5115" y="6090"/>
                      </a:lnTo>
                      <a:lnTo>
                        <a:pt x="5212" y="6114"/>
                      </a:lnTo>
                      <a:lnTo>
                        <a:pt x="5310" y="6138"/>
                      </a:lnTo>
                      <a:lnTo>
                        <a:pt x="5407" y="6114"/>
                      </a:lnTo>
                      <a:lnTo>
                        <a:pt x="5480" y="6090"/>
                      </a:lnTo>
                      <a:lnTo>
                        <a:pt x="5577" y="6041"/>
                      </a:lnTo>
                      <a:lnTo>
                        <a:pt x="5651" y="5992"/>
                      </a:lnTo>
                      <a:lnTo>
                        <a:pt x="6016" y="5627"/>
                      </a:lnTo>
                      <a:lnTo>
                        <a:pt x="6016" y="5627"/>
                      </a:lnTo>
                      <a:lnTo>
                        <a:pt x="6089" y="5554"/>
                      </a:lnTo>
                      <a:lnTo>
                        <a:pt x="6138" y="5456"/>
                      </a:lnTo>
                      <a:lnTo>
                        <a:pt x="6162" y="5359"/>
                      </a:lnTo>
                      <a:lnTo>
                        <a:pt x="6162" y="5286"/>
                      </a:lnTo>
                      <a:lnTo>
                        <a:pt x="6162" y="5188"/>
                      </a:lnTo>
                      <a:lnTo>
                        <a:pt x="6138" y="5091"/>
                      </a:lnTo>
                      <a:lnTo>
                        <a:pt x="6089" y="5018"/>
                      </a:lnTo>
                      <a:lnTo>
                        <a:pt x="6016" y="4921"/>
                      </a:lnTo>
                      <a:lnTo>
                        <a:pt x="1072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59" name="Google Shape;1059;p6"/>
            <p:cNvGrpSpPr/>
            <p:nvPr/>
          </p:nvGrpSpPr>
          <p:grpSpPr>
            <a:xfrm>
              <a:off x="247586" y="1723020"/>
              <a:ext cx="2010762" cy="340865"/>
              <a:chOff x="247586" y="1471215"/>
              <a:chExt cx="2010762" cy="340865"/>
            </a:xfrm>
          </p:grpSpPr>
          <p:sp>
            <p:nvSpPr>
              <p:cNvPr id="1060" name="Google Shape;1060;p6"/>
              <p:cNvSpPr/>
              <p:nvPr/>
            </p:nvSpPr>
            <p:spPr>
              <a:xfrm>
                <a:off x="247586" y="1471215"/>
                <a:ext cx="340844" cy="340865"/>
              </a:xfrm>
              <a:custGeom>
                <a:avLst/>
                <a:gdLst/>
                <a:ahLst/>
                <a:cxnLst/>
                <a:rect l="l" t="t" r="r" b="b"/>
                <a:pathLst>
                  <a:path w="16221" h="16222" fill="none" extrusionOk="0">
                    <a:moveTo>
                      <a:pt x="0" y="8111"/>
                    </a:moveTo>
                    <a:lnTo>
                      <a:pt x="0" y="8111"/>
                    </a:lnTo>
                    <a:lnTo>
                      <a:pt x="0" y="7697"/>
                    </a:lnTo>
                    <a:lnTo>
                      <a:pt x="49" y="7283"/>
                    </a:lnTo>
                    <a:lnTo>
                      <a:pt x="98" y="6869"/>
                    </a:lnTo>
                    <a:lnTo>
                      <a:pt x="171" y="6479"/>
                    </a:lnTo>
                    <a:lnTo>
                      <a:pt x="244" y="6090"/>
                    </a:lnTo>
                    <a:lnTo>
                      <a:pt x="366" y="5700"/>
                    </a:lnTo>
                    <a:lnTo>
                      <a:pt x="487" y="5335"/>
                    </a:lnTo>
                    <a:lnTo>
                      <a:pt x="634" y="4945"/>
                    </a:lnTo>
                    <a:lnTo>
                      <a:pt x="804" y="4604"/>
                    </a:lnTo>
                    <a:lnTo>
                      <a:pt x="975" y="4239"/>
                    </a:lnTo>
                    <a:lnTo>
                      <a:pt x="1169" y="3898"/>
                    </a:lnTo>
                    <a:lnTo>
                      <a:pt x="1389" y="3581"/>
                    </a:lnTo>
                    <a:lnTo>
                      <a:pt x="1608" y="3264"/>
                    </a:lnTo>
                    <a:lnTo>
                      <a:pt x="1851" y="2948"/>
                    </a:lnTo>
                    <a:lnTo>
                      <a:pt x="2119" y="2656"/>
                    </a:lnTo>
                    <a:lnTo>
                      <a:pt x="2387" y="2388"/>
                    </a:lnTo>
                    <a:lnTo>
                      <a:pt x="2655" y="2120"/>
                    </a:lnTo>
                    <a:lnTo>
                      <a:pt x="2947" y="1852"/>
                    </a:lnTo>
                    <a:lnTo>
                      <a:pt x="3264" y="1608"/>
                    </a:lnTo>
                    <a:lnTo>
                      <a:pt x="3581" y="1389"/>
                    </a:lnTo>
                    <a:lnTo>
                      <a:pt x="3897" y="1170"/>
                    </a:lnTo>
                    <a:lnTo>
                      <a:pt x="4238" y="975"/>
                    </a:lnTo>
                    <a:lnTo>
                      <a:pt x="4603" y="805"/>
                    </a:lnTo>
                    <a:lnTo>
                      <a:pt x="4944" y="634"/>
                    </a:lnTo>
                    <a:lnTo>
                      <a:pt x="5334" y="488"/>
                    </a:lnTo>
                    <a:lnTo>
                      <a:pt x="5699" y="366"/>
                    </a:lnTo>
                    <a:lnTo>
                      <a:pt x="6089" y="244"/>
                    </a:lnTo>
                    <a:lnTo>
                      <a:pt x="6479" y="171"/>
                    </a:lnTo>
                    <a:lnTo>
                      <a:pt x="6868" y="98"/>
                    </a:lnTo>
                    <a:lnTo>
                      <a:pt x="7282" y="50"/>
                    </a:lnTo>
                    <a:lnTo>
                      <a:pt x="7696" y="1"/>
                    </a:lnTo>
                    <a:lnTo>
                      <a:pt x="8111" y="1"/>
                    </a:lnTo>
                    <a:lnTo>
                      <a:pt x="8111" y="1"/>
                    </a:lnTo>
                    <a:lnTo>
                      <a:pt x="8525" y="1"/>
                    </a:lnTo>
                    <a:lnTo>
                      <a:pt x="8939" y="50"/>
                    </a:lnTo>
                    <a:lnTo>
                      <a:pt x="9353" y="98"/>
                    </a:lnTo>
                    <a:lnTo>
                      <a:pt x="9742" y="171"/>
                    </a:lnTo>
                    <a:lnTo>
                      <a:pt x="10132" y="244"/>
                    </a:lnTo>
                    <a:lnTo>
                      <a:pt x="10522" y="366"/>
                    </a:lnTo>
                    <a:lnTo>
                      <a:pt x="10911" y="488"/>
                    </a:lnTo>
                    <a:lnTo>
                      <a:pt x="11277" y="634"/>
                    </a:lnTo>
                    <a:lnTo>
                      <a:pt x="11618" y="805"/>
                    </a:lnTo>
                    <a:lnTo>
                      <a:pt x="11983" y="975"/>
                    </a:lnTo>
                    <a:lnTo>
                      <a:pt x="12324" y="1170"/>
                    </a:lnTo>
                    <a:lnTo>
                      <a:pt x="12641" y="1389"/>
                    </a:lnTo>
                    <a:lnTo>
                      <a:pt x="12957" y="1608"/>
                    </a:lnTo>
                    <a:lnTo>
                      <a:pt x="13274" y="1852"/>
                    </a:lnTo>
                    <a:lnTo>
                      <a:pt x="13566" y="2120"/>
                    </a:lnTo>
                    <a:lnTo>
                      <a:pt x="13834" y="2388"/>
                    </a:lnTo>
                    <a:lnTo>
                      <a:pt x="14126" y="2656"/>
                    </a:lnTo>
                    <a:lnTo>
                      <a:pt x="14370" y="2948"/>
                    </a:lnTo>
                    <a:lnTo>
                      <a:pt x="14613" y="3264"/>
                    </a:lnTo>
                    <a:lnTo>
                      <a:pt x="14832" y="3581"/>
                    </a:lnTo>
                    <a:lnTo>
                      <a:pt x="15052" y="3898"/>
                    </a:lnTo>
                    <a:lnTo>
                      <a:pt x="15247" y="4239"/>
                    </a:lnTo>
                    <a:lnTo>
                      <a:pt x="15417" y="4604"/>
                    </a:lnTo>
                    <a:lnTo>
                      <a:pt x="15587" y="4945"/>
                    </a:lnTo>
                    <a:lnTo>
                      <a:pt x="15734" y="5335"/>
                    </a:lnTo>
                    <a:lnTo>
                      <a:pt x="15855" y="5700"/>
                    </a:lnTo>
                    <a:lnTo>
                      <a:pt x="15977" y="6090"/>
                    </a:lnTo>
                    <a:lnTo>
                      <a:pt x="16050" y="6479"/>
                    </a:lnTo>
                    <a:lnTo>
                      <a:pt x="16123" y="6869"/>
                    </a:lnTo>
                    <a:lnTo>
                      <a:pt x="16172" y="7283"/>
                    </a:lnTo>
                    <a:lnTo>
                      <a:pt x="16221" y="7697"/>
                    </a:lnTo>
                    <a:lnTo>
                      <a:pt x="16221" y="8111"/>
                    </a:lnTo>
                    <a:lnTo>
                      <a:pt x="16221" y="8111"/>
                    </a:lnTo>
                    <a:lnTo>
                      <a:pt x="16221" y="8525"/>
                    </a:lnTo>
                    <a:lnTo>
                      <a:pt x="16172" y="8939"/>
                    </a:lnTo>
                    <a:lnTo>
                      <a:pt x="16123" y="9353"/>
                    </a:lnTo>
                    <a:lnTo>
                      <a:pt x="16050" y="9743"/>
                    </a:lnTo>
                    <a:lnTo>
                      <a:pt x="15977" y="10133"/>
                    </a:lnTo>
                    <a:lnTo>
                      <a:pt x="15855" y="10522"/>
                    </a:lnTo>
                    <a:lnTo>
                      <a:pt x="15734" y="10888"/>
                    </a:lnTo>
                    <a:lnTo>
                      <a:pt x="15587" y="11277"/>
                    </a:lnTo>
                    <a:lnTo>
                      <a:pt x="15417" y="11618"/>
                    </a:lnTo>
                    <a:lnTo>
                      <a:pt x="15247" y="11984"/>
                    </a:lnTo>
                    <a:lnTo>
                      <a:pt x="15052" y="12324"/>
                    </a:lnTo>
                    <a:lnTo>
                      <a:pt x="14832" y="12641"/>
                    </a:lnTo>
                    <a:lnTo>
                      <a:pt x="14613" y="12958"/>
                    </a:lnTo>
                    <a:lnTo>
                      <a:pt x="14370" y="13274"/>
                    </a:lnTo>
                    <a:lnTo>
                      <a:pt x="14126" y="13567"/>
                    </a:lnTo>
                    <a:lnTo>
                      <a:pt x="13834" y="13835"/>
                    </a:lnTo>
                    <a:lnTo>
                      <a:pt x="13566" y="14102"/>
                    </a:lnTo>
                    <a:lnTo>
                      <a:pt x="13274" y="14370"/>
                    </a:lnTo>
                    <a:lnTo>
                      <a:pt x="12957" y="14614"/>
                    </a:lnTo>
                    <a:lnTo>
                      <a:pt x="12641" y="14833"/>
                    </a:lnTo>
                    <a:lnTo>
                      <a:pt x="12324" y="15052"/>
                    </a:lnTo>
                    <a:lnTo>
                      <a:pt x="11983" y="15247"/>
                    </a:lnTo>
                    <a:lnTo>
                      <a:pt x="11618" y="15418"/>
                    </a:lnTo>
                    <a:lnTo>
                      <a:pt x="11277" y="15588"/>
                    </a:lnTo>
                    <a:lnTo>
                      <a:pt x="10911" y="15734"/>
                    </a:lnTo>
                    <a:lnTo>
                      <a:pt x="10522" y="15856"/>
                    </a:lnTo>
                    <a:lnTo>
                      <a:pt x="10132" y="15978"/>
                    </a:lnTo>
                    <a:lnTo>
                      <a:pt x="9742" y="16051"/>
                    </a:lnTo>
                    <a:lnTo>
                      <a:pt x="9353" y="16124"/>
                    </a:lnTo>
                    <a:lnTo>
                      <a:pt x="8939" y="16173"/>
                    </a:lnTo>
                    <a:lnTo>
                      <a:pt x="8525" y="16221"/>
                    </a:lnTo>
                    <a:lnTo>
                      <a:pt x="8111" y="16221"/>
                    </a:lnTo>
                    <a:lnTo>
                      <a:pt x="8111" y="16221"/>
                    </a:lnTo>
                    <a:lnTo>
                      <a:pt x="7696" y="16221"/>
                    </a:lnTo>
                    <a:lnTo>
                      <a:pt x="7282" y="16173"/>
                    </a:lnTo>
                    <a:lnTo>
                      <a:pt x="6868" y="16124"/>
                    </a:lnTo>
                    <a:lnTo>
                      <a:pt x="6479" y="16051"/>
                    </a:lnTo>
                    <a:lnTo>
                      <a:pt x="6089" y="15978"/>
                    </a:lnTo>
                    <a:lnTo>
                      <a:pt x="5699" y="15856"/>
                    </a:lnTo>
                    <a:lnTo>
                      <a:pt x="5334" y="15734"/>
                    </a:lnTo>
                    <a:lnTo>
                      <a:pt x="4944" y="15588"/>
                    </a:lnTo>
                    <a:lnTo>
                      <a:pt x="4603" y="15418"/>
                    </a:lnTo>
                    <a:lnTo>
                      <a:pt x="4238" y="15247"/>
                    </a:lnTo>
                    <a:lnTo>
                      <a:pt x="3897" y="15052"/>
                    </a:lnTo>
                    <a:lnTo>
                      <a:pt x="3581" y="14833"/>
                    </a:lnTo>
                    <a:lnTo>
                      <a:pt x="3264" y="14614"/>
                    </a:lnTo>
                    <a:lnTo>
                      <a:pt x="2947" y="14370"/>
                    </a:lnTo>
                    <a:lnTo>
                      <a:pt x="2655" y="14102"/>
                    </a:lnTo>
                    <a:lnTo>
                      <a:pt x="2387" y="13835"/>
                    </a:lnTo>
                    <a:lnTo>
                      <a:pt x="2119" y="13567"/>
                    </a:lnTo>
                    <a:lnTo>
                      <a:pt x="1851" y="13274"/>
                    </a:lnTo>
                    <a:lnTo>
                      <a:pt x="1608" y="12958"/>
                    </a:lnTo>
                    <a:lnTo>
                      <a:pt x="1389" y="12641"/>
                    </a:lnTo>
                    <a:lnTo>
                      <a:pt x="1169" y="12324"/>
                    </a:lnTo>
                    <a:lnTo>
                      <a:pt x="975" y="11984"/>
                    </a:lnTo>
                    <a:lnTo>
                      <a:pt x="804" y="11618"/>
                    </a:lnTo>
                    <a:lnTo>
                      <a:pt x="634" y="11277"/>
                    </a:lnTo>
                    <a:lnTo>
                      <a:pt x="487" y="10888"/>
                    </a:lnTo>
                    <a:lnTo>
                      <a:pt x="366" y="10522"/>
                    </a:lnTo>
                    <a:lnTo>
                      <a:pt x="244" y="10133"/>
                    </a:lnTo>
                    <a:lnTo>
                      <a:pt x="171" y="9743"/>
                    </a:lnTo>
                    <a:lnTo>
                      <a:pt x="98" y="9353"/>
                    </a:lnTo>
                    <a:lnTo>
                      <a:pt x="49" y="8939"/>
                    </a:lnTo>
                    <a:lnTo>
                      <a:pt x="0" y="8525"/>
                    </a:lnTo>
                    <a:lnTo>
                      <a:pt x="0" y="8111"/>
                    </a:lnTo>
                    <a:lnTo>
                      <a:pt x="0" y="8111"/>
                    </a:lnTo>
                    <a:close/>
                    <a:moveTo>
                      <a:pt x="7234" y="11180"/>
                    </a:moveTo>
                    <a:lnTo>
                      <a:pt x="7234" y="11180"/>
                    </a:lnTo>
                    <a:lnTo>
                      <a:pt x="7282" y="11180"/>
                    </a:lnTo>
                    <a:lnTo>
                      <a:pt x="7282" y="11180"/>
                    </a:lnTo>
                    <a:lnTo>
                      <a:pt x="7453" y="11155"/>
                    </a:lnTo>
                    <a:lnTo>
                      <a:pt x="7623" y="11082"/>
                    </a:lnTo>
                    <a:lnTo>
                      <a:pt x="7794" y="10985"/>
                    </a:lnTo>
                    <a:lnTo>
                      <a:pt x="7916" y="10863"/>
                    </a:lnTo>
                    <a:lnTo>
                      <a:pt x="12007" y="6747"/>
                    </a:lnTo>
                    <a:lnTo>
                      <a:pt x="12007" y="6747"/>
                    </a:lnTo>
                    <a:lnTo>
                      <a:pt x="12105" y="6625"/>
                    </a:lnTo>
                    <a:lnTo>
                      <a:pt x="12153" y="6504"/>
                    </a:lnTo>
                    <a:lnTo>
                      <a:pt x="12202" y="6358"/>
                    </a:lnTo>
                    <a:lnTo>
                      <a:pt x="12202" y="6211"/>
                    </a:lnTo>
                    <a:lnTo>
                      <a:pt x="12202" y="6211"/>
                    </a:lnTo>
                    <a:lnTo>
                      <a:pt x="12178" y="6017"/>
                    </a:lnTo>
                    <a:lnTo>
                      <a:pt x="12129" y="5822"/>
                    </a:lnTo>
                    <a:lnTo>
                      <a:pt x="12032" y="5676"/>
                    </a:lnTo>
                    <a:lnTo>
                      <a:pt x="11886" y="5529"/>
                    </a:lnTo>
                    <a:lnTo>
                      <a:pt x="11886" y="5529"/>
                    </a:lnTo>
                    <a:lnTo>
                      <a:pt x="11764" y="5432"/>
                    </a:lnTo>
                    <a:lnTo>
                      <a:pt x="11618" y="5383"/>
                    </a:lnTo>
                    <a:lnTo>
                      <a:pt x="11472" y="5335"/>
                    </a:lnTo>
                    <a:lnTo>
                      <a:pt x="11325" y="5335"/>
                    </a:lnTo>
                    <a:lnTo>
                      <a:pt x="11325" y="5335"/>
                    </a:lnTo>
                    <a:lnTo>
                      <a:pt x="11131" y="5359"/>
                    </a:lnTo>
                    <a:lnTo>
                      <a:pt x="10960" y="5408"/>
                    </a:lnTo>
                    <a:lnTo>
                      <a:pt x="10790" y="5505"/>
                    </a:lnTo>
                    <a:lnTo>
                      <a:pt x="10643" y="5651"/>
                    </a:lnTo>
                    <a:lnTo>
                      <a:pt x="7161" y="8988"/>
                    </a:lnTo>
                    <a:lnTo>
                      <a:pt x="5797" y="7648"/>
                    </a:lnTo>
                    <a:lnTo>
                      <a:pt x="5797" y="7648"/>
                    </a:lnTo>
                    <a:lnTo>
                      <a:pt x="5675" y="7527"/>
                    </a:lnTo>
                    <a:lnTo>
                      <a:pt x="5505" y="7454"/>
                    </a:lnTo>
                    <a:lnTo>
                      <a:pt x="5358" y="7405"/>
                    </a:lnTo>
                    <a:lnTo>
                      <a:pt x="5188" y="7380"/>
                    </a:lnTo>
                    <a:lnTo>
                      <a:pt x="5188" y="7380"/>
                    </a:lnTo>
                    <a:lnTo>
                      <a:pt x="5017" y="7405"/>
                    </a:lnTo>
                    <a:lnTo>
                      <a:pt x="4847" y="7454"/>
                    </a:lnTo>
                    <a:lnTo>
                      <a:pt x="4701" y="7527"/>
                    </a:lnTo>
                    <a:lnTo>
                      <a:pt x="4555" y="7648"/>
                    </a:lnTo>
                    <a:lnTo>
                      <a:pt x="4555" y="7648"/>
                    </a:lnTo>
                    <a:lnTo>
                      <a:pt x="4457" y="7770"/>
                    </a:lnTo>
                    <a:lnTo>
                      <a:pt x="4360" y="7916"/>
                    </a:lnTo>
                    <a:lnTo>
                      <a:pt x="4311" y="8087"/>
                    </a:lnTo>
                    <a:lnTo>
                      <a:pt x="4311" y="8257"/>
                    </a:lnTo>
                    <a:lnTo>
                      <a:pt x="4311" y="8257"/>
                    </a:lnTo>
                    <a:lnTo>
                      <a:pt x="4311" y="8428"/>
                    </a:lnTo>
                    <a:lnTo>
                      <a:pt x="4360" y="8598"/>
                    </a:lnTo>
                    <a:lnTo>
                      <a:pt x="4457" y="8744"/>
                    </a:lnTo>
                    <a:lnTo>
                      <a:pt x="4555" y="8890"/>
                    </a:lnTo>
                    <a:lnTo>
                      <a:pt x="6601" y="10936"/>
                    </a:lnTo>
                    <a:lnTo>
                      <a:pt x="6601" y="10936"/>
                    </a:lnTo>
                    <a:lnTo>
                      <a:pt x="6747" y="11034"/>
                    </a:lnTo>
                    <a:lnTo>
                      <a:pt x="6893" y="11131"/>
                    </a:lnTo>
                    <a:lnTo>
                      <a:pt x="7063" y="11180"/>
                    </a:lnTo>
                    <a:lnTo>
                      <a:pt x="7234" y="11180"/>
                    </a:lnTo>
                    <a:lnTo>
                      <a:pt x="7234" y="1118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1" name="Google Shape;1061;p6"/>
              <p:cNvGrpSpPr/>
              <p:nvPr/>
            </p:nvGrpSpPr>
            <p:grpSpPr>
              <a:xfrm>
                <a:off x="1048247" y="1484779"/>
                <a:ext cx="353136" cy="313738"/>
                <a:chOff x="5292575" y="3681900"/>
                <a:chExt cx="420150" cy="373275"/>
              </a:xfrm>
            </p:grpSpPr>
            <p:sp>
              <p:nvSpPr>
                <p:cNvPr id="1062" name="Google Shape;1062;p6"/>
                <p:cNvSpPr/>
                <p:nvPr/>
              </p:nvSpPr>
              <p:spPr>
                <a:xfrm>
                  <a:off x="5292575" y="3706875"/>
                  <a:ext cx="420150" cy="26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06" h="10668" fill="none" extrusionOk="0">
                      <a:moveTo>
                        <a:pt x="16319" y="0"/>
                      </a:moveTo>
                      <a:lnTo>
                        <a:pt x="488" y="0"/>
                      </a:lnTo>
                      <a:lnTo>
                        <a:pt x="488" y="0"/>
                      </a:lnTo>
                      <a:lnTo>
                        <a:pt x="390" y="0"/>
                      </a:lnTo>
                      <a:lnTo>
                        <a:pt x="293" y="25"/>
                      </a:lnTo>
                      <a:lnTo>
                        <a:pt x="196" y="73"/>
                      </a:lnTo>
                      <a:lnTo>
                        <a:pt x="123" y="146"/>
                      </a:lnTo>
                      <a:lnTo>
                        <a:pt x="74" y="219"/>
                      </a:lnTo>
                      <a:lnTo>
                        <a:pt x="25" y="292"/>
                      </a:lnTo>
                      <a:lnTo>
                        <a:pt x="1" y="390"/>
                      </a:lnTo>
                      <a:lnTo>
                        <a:pt x="1" y="487"/>
                      </a:lnTo>
                      <a:lnTo>
                        <a:pt x="1" y="10181"/>
                      </a:lnTo>
                      <a:lnTo>
                        <a:pt x="1" y="10181"/>
                      </a:lnTo>
                      <a:lnTo>
                        <a:pt x="1" y="10278"/>
                      </a:lnTo>
                      <a:lnTo>
                        <a:pt x="25" y="10375"/>
                      </a:lnTo>
                      <a:lnTo>
                        <a:pt x="74" y="10448"/>
                      </a:lnTo>
                      <a:lnTo>
                        <a:pt x="123" y="10522"/>
                      </a:lnTo>
                      <a:lnTo>
                        <a:pt x="196" y="10570"/>
                      </a:lnTo>
                      <a:lnTo>
                        <a:pt x="293" y="10619"/>
                      </a:lnTo>
                      <a:lnTo>
                        <a:pt x="390" y="10643"/>
                      </a:lnTo>
                      <a:lnTo>
                        <a:pt x="488" y="10668"/>
                      </a:lnTo>
                      <a:lnTo>
                        <a:pt x="16319" y="10668"/>
                      </a:lnTo>
                      <a:lnTo>
                        <a:pt x="16319" y="10668"/>
                      </a:lnTo>
                      <a:lnTo>
                        <a:pt x="16416" y="10643"/>
                      </a:lnTo>
                      <a:lnTo>
                        <a:pt x="16513" y="10619"/>
                      </a:lnTo>
                      <a:lnTo>
                        <a:pt x="16611" y="10570"/>
                      </a:lnTo>
                      <a:lnTo>
                        <a:pt x="16684" y="10522"/>
                      </a:lnTo>
                      <a:lnTo>
                        <a:pt x="16733" y="10448"/>
                      </a:lnTo>
                      <a:lnTo>
                        <a:pt x="16781" y="10375"/>
                      </a:lnTo>
                      <a:lnTo>
                        <a:pt x="16806" y="10278"/>
                      </a:lnTo>
                      <a:lnTo>
                        <a:pt x="16806" y="10181"/>
                      </a:lnTo>
                      <a:lnTo>
                        <a:pt x="16806" y="487"/>
                      </a:lnTo>
                      <a:lnTo>
                        <a:pt x="16806" y="487"/>
                      </a:lnTo>
                      <a:lnTo>
                        <a:pt x="16806" y="390"/>
                      </a:lnTo>
                      <a:lnTo>
                        <a:pt x="16781" y="292"/>
                      </a:lnTo>
                      <a:lnTo>
                        <a:pt x="16733" y="219"/>
                      </a:lnTo>
                      <a:lnTo>
                        <a:pt x="16684" y="146"/>
                      </a:lnTo>
                      <a:lnTo>
                        <a:pt x="16611" y="73"/>
                      </a:lnTo>
                      <a:lnTo>
                        <a:pt x="16513" y="25"/>
                      </a:lnTo>
                      <a:lnTo>
                        <a:pt x="16416" y="0"/>
                      </a:lnTo>
                      <a:lnTo>
                        <a:pt x="16319" y="0"/>
                      </a:lnTo>
                      <a:lnTo>
                        <a:pt x="16319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" name="Google Shape;1063;p6"/>
                <p:cNvSpPr/>
                <p:nvPr/>
              </p:nvSpPr>
              <p:spPr>
                <a:xfrm>
                  <a:off x="5490475" y="3681900"/>
                  <a:ext cx="24375" cy="2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" h="1000" fill="none" extrusionOk="0">
                      <a:moveTo>
                        <a:pt x="974" y="999"/>
                      </a:moveTo>
                      <a:lnTo>
                        <a:pt x="974" y="488"/>
                      </a:lnTo>
                      <a:lnTo>
                        <a:pt x="974" y="488"/>
                      </a:lnTo>
                      <a:lnTo>
                        <a:pt x="974" y="390"/>
                      </a:lnTo>
                      <a:lnTo>
                        <a:pt x="926" y="293"/>
                      </a:lnTo>
                      <a:lnTo>
                        <a:pt x="901" y="220"/>
                      </a:lnTo>
                      <a:lnTo>
                        <a:pt x="828" y="147"/>
                      </a:lnTo>
                      <a:lnTo>
                        <a:pt x="755" y="74"/>
                      </a:lnTo>
                      <a:lnTo>
                        <a:pt x="682" y="49"/>
                      </a:lnTo>
                      <a:lnTo>
                        <a:pt x="585" y="1"/>
                      </a:lnTo>
                      <a:lnTo>
                        <a:pt x="487" y="1"/>
                      </a:lnTo>
                      <a:lnTo>
                        <a:pt x="487" y="1"/>
                      </a:lnTo>
                      <a:lnTo>
                        <a:pt x="390" y="1"/>
                      </a:lnTo>
                      <a:lnTo>
                        <a:pt x="292" y="49"/>
                      </a:lnTo>
                      <a:lnTo>
                        <a:pt x="219" y="74"/>
                      </a:lnTo>
                      <a:lnTo>
                        <a:pt x="146" y="147"/>
                      </a:lnTo>
                      <a:lnTo>
                        <a:pt x="73" y="220"/>
                      </a:lnTo>
                      <a:lnTo>
                        <a:pt x="49" y="293"/>
                      </a:lnTo>
                      <a:lnTo>
                        <a:pt x="0" y="390"/>
                      </a:lnTo>
                      <a:lnTo>
                        <a:pt x="0" y="488"/>
                      </a:lnTo>
                      <a:lnTo>
                        <a:pt x="0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" name="Google Shape;1064;p6"/>
                <p:cNvSpPr/>
                <p:nvPr/>
              </p:nvSpPr>
              <p:spPr>
                <a:xfrm>
                  <a:off x="5358350" y="3973550"/>
                  <a:ext cx="60900" cy="8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6" h="3265" fill="none" extrusionOk="0">
                      <a:moveTo>
                        <a:pt x="1340" y="1"/>
                      </a:moveTo>
                      <a:lnTo>
                        <a:pt x="49" y="2558"/>
                      </a:lnTo>
                      <a:lnTo>
                        <a:pt x="49" y="2558"/>
                      </a:lnTo>
                      <a:lnTo>
                        <a:pt x="24" y="2631"/>
                      </a:lnTo>
                      <a:lnTo>
                        <a:pt x="0" y="2728"/>
                      </a:lnTo>
                      <a:lnTo>
                        <a:pt x="0" y="2826"/>
                      </a:lnTo>
                      <a:lnTo>
                        <a:pt x="24" y="2923"/>
                      </a:lnTo>
                      <a:lnTo>
                        <a:pt x="73" y="2996"/>
                      </a:lnTo>
                      <a:lnTo>
                        <a:pt x="122" y="3094"/>
                      </a:lnTo>
                      <a:lnTo>
                        <a:pt x="195" y="3142"/>
                      </a:lnTo>
                      <a:lnTo>
                        <a:pt x="268" y="3215"/>
                      </a:lnTo>
                      <a:lnTo>
                        <a:pt x="268" y="3215"/>
                      </a:lnTo>
                      <a:lnTo>
                        <a:pt x="390" y="3240"/>
                      </a:lnTo>
                      <a:lnTo>
                        <a:pt x="487" y="3264"/>
                      </a:lnTo>
                      <a:lnTo>
                        <a:pt x="487" y="3264"/>
                      </a:lnTo>
                      <a:lnTo>
                        <a:pt x="633" y="3240"/>
                      </a:lnTo>
                      <a:lnTo>
                        <a:pt x="755" y="3191"/>
                      </a:lnTo>
                      <a:lnTo>
                        <a:pt x="853" y="3094"/>
                      </a:lnTo>
                      <a:lnTo>
                        <a:pt x="926" y="2996"/>
                      </a:lnTo>
                      <a:lnTo>
                        <a:pt x="2436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" name="Google Shape;1065;p6"/>
                <p:cNvSpPr/>
                <p:nvPr/>
              </p:nvSpPr>
              <p:spPr>
                <a:xfrm>
                  <a:off x="5586050" y="3973550"/>
                  <a:ext cx="60925" cy="8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7" h="3265" fill="none" extrusionOk="0">
                      <a:moveTo>
                        <a:pt x="1" y="1"/>
                      </a:moveTo>
                      <a:lnTo>
                        <a:pt x="1511" y="2996"/>
                      </a:lnTo>
                      <a:lnTo>
                        <a:pt x="1511" y="2996"/>
                      </a:lnTo>
                      <a:lnTo>
                        <a:pt x="1584" y="3094"/>
                      </a:lnTo>
                      <a:lnTo>
                        <a:pt x="1681" y="3191"/>
                      </a:lnTo>
                      <a:lnTo>
                        <a:pt x="1803" y="3240"/>
                      </a:lnTo>
                      <a:lnTo>
                        <a:pt x="1949" y="3264"/>
                      </a:lnTo>
                      <a:lnTo>
                        <a:pt x="1949" y="3264"/>
                      </a:lnTo>
                      <a:lnTo>
                        <a:pt x="2047" y="3240"/>
                      </a:lnTo>
                      <a:lnTo>
                        <a:pt x="2168" y="3215"/>
                      </a:lnTo>
                      <a:lnTo>
                        <a:pt x="2168" y="3215"/>
                      </a:lnTo>
                      <a:lnTo>
                        <a:pt x="2241" y="3142"/>
                      </a:lnTo>
                      <a:lnTo>
                        <a:pt x="2315" y="3094"/>
                      </a:lnTo>
                      <a:lnTo>
                        <a:pt x="2363" y="2996"/>
                      </a:lnTo>
                      <a:lnTo>
                        <a:pt x="2412" y="2923"/>
                      </a:lnTo>
                      <a:lnTo>
                        <a:pt x="2436" y="2826"/>
                      </a:lnTo>
                      <a:lnTo>
                        <a:pt x="2436" y="2728"/>
                      </a:lnTo>
                      <a:lnTo>
                        <a:pt x="2412" y="2631"/>
                      </a:lnTo>
                      <a:lnTo>
                        <a:pt x="2388" y="2558"/>
                      </a:lnTo>
                      <a:lnTo>
                        <a:pt x="1097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" name="Google Shape;1066;p6"/>
                <p:cNvSpPr/>
                <p:nvPr/>
              </p:nvSpPr>
              <p:spPr>
                <a:xfrm>
                  <a:off x="5316925" y="3731225"/>
                  <a:ext cx="371450" cy="21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58" h="8720" fill="none" extrusionOk="0">
                      <a:moveTo>
                        <a:pt x="1" y="0"/>
                      </a:moveTo>
                      <a:lnTo>
                        <a:pt x="1" y="8719"/>
                      </a:lnTo>
                      <a:lnTo>
                        <a:pt x="14857" y="8719"/>
                      </a:lnTo>
                      <a:lnTo>
                        <a:pt x="14857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" name="Google Shape;1067;p6"/>
                <p:cNvSpPr/>
                <p:nvPr/>
              </p:nvSpPr>
              <p:spPr>
                <a:xfrm>
                  <a:off x="5380250" y="3784800"/>
                  <a:ext cx="230200" cy="1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8" h="4629" fill="none" extrusionOk="0">
                      <a:moveTo>
                        <a:pt x="9207" y="1"/>
                      </a:moveTo>
                      <a:lnTo>
                        <a:pt x="5213" y="3995"/>
                      </a:lnTo>
                      <a:lnTo>
                        <a:pt x="5213" y="3995"/>
                      </a:lnTo>
                      <a:lnTo>
                        <a:pt x="5140" y="4044"/>
                      </a:lnTo>
                      <a:lnTo>
                        <a:pt x="5067" y="4092"/>
                      </a:lnTo>
                      <a:lnTo>
                        <a:pt x="4969" y="4117"/>
                      </a:lnTo>
                      <a:lnTo>
                        <a:pt x="4872" y="4141"/>
                      </a:lnTo>
                      <a:lnTo>
                        <a:pt x="4774" y="4117"/>
                      </a:lnTo>
                      <a:lnTo>
                        <a:pt x="4677" y="4092"/>
                      </a:lnTo>
                      <a:lnTo>
                        <a:pt x="4604" y="4044"/>
                      </a:lnTo>
                      <a:lnTo>
                        <a:pt x="4531" y="3995"/>
                      </a:lnTo>
                      <a:lnTo>
                        <a:pt x="2582" y="2046"/>
                      </a:lnTo>
                      <a:lnTo>
                        <a:pt x="1" y="4628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" name="Google Shape;1068;p6"/>
                <p:cNvSpPr/>
                <p:nvPr/>
              </p:nvSpPr>
              <p:spPr>
                <a:xfrm>
                  <a:off x="5547700" y="3779925"/>
                  <a:ext cx="68825" cy="6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3" h="2753" fill="none" extrusionOk="0">
                      <a:moveTo>
                        <a:pt x="0" y="1"/>
                      </a:moveTo>
                      <a:lnTo>
                        <a:pt x="2265" y="1"/>
                      </a:lnTo>
                      <a:lnTo>
                        <a:pt x="2265" y="1"/>
                      </a:lnTo>
                      <a:lnTo>
                        <a:pt x="2363" y="1"/>
                      </a:lnTo>
                      <a:lnTo>
                        <a:pt x="2460" y="25"/>
                      </a:lnTo>
                      <a:lnTo>
                        <a:pt x="2533" y="74"/>
                      </a:lnTo>
                      <a:lnTo>
                        <a:pt x="2606" y="147"/>
                      </a:lnTo>
                      <a:lnTo>
                        <a:pt x="2680" y="220"/>
                      </a:lnTo>
                      <a:lnTo>
                        <a:pt x="2728" y="293"/>
                      </a:lnTo>
                      <a:lnTo>
                        <a:pt x="2753" y="390"/>
                      </a:lnTo>
                      <a:lnTo>
                        <a:pt x="2753" y="488"/>
                      </a:lnTo>
                      <a:lnTo>
                        <a:pt x="2753" y="2753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69" name="Google Shape;1069;p6"/>
              <p:cNvGrpSpPr/>
              <p:nvPr/>
            </p:nvGrpSpPr>
            <p:grpSpPr>
              <a:xfrm>
                <a:off x="1912377" y="1478895"/>
                <a:ext cx="345971" cy="325505"/>
                <a:chOff x="5972700" y="2330200"/>
                <a:chExt cx="411625" cy="387275"/>
              </a:xfrm>
            </p:grpSpPr>
            <p:sp>
              <p:nvSpPr>
                <p:cNvPr id="1070" name="Google Shape;1070;p6"/>
                <p:cNvSpPr/>
                <p:nvPr/>
              </p:nvSpPr>
              <p:spPr>
                <a:xfrm>
                  <a:off x="5972700" y="2476950"/>
                  <a:ext cx="98050" cy="21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22" h="8793" fill="none" extrusionOk="0">
                      <a:moveTo>
                        <a:pt x="0" y="0"/>
                      </a:moveTo>
                      <a:lnTo>
                        <a:pt x="0" y="8792"/>
                      </a:lnTo>
                      <a:lnTo>
                        <a:pt x="3921" y="8792"/>
                      </a:lnTo>
                      <a:lnTo>
                        <a:pt x="3921" y="0"/>
                      </a:lnTo>
                      <a:lnTo>
                        <a:pt x="0" y="0"/>
                      </a:lnTo>
                      <a:close/>
                      <a:moveTo>
                        <a:pt x="2411" y="2411"/>
                      </a:moveTo>
                      <a:lnTo>
                        <a:pt x="2411" y="2411"/>
                      </a:lnTo>
                      <a:lnTo>
                        <a:pt x="2265" y="2387"/>
                      </a:lnTo>
                      <a:lnTo>
                        <a:pt x="2143" y="2363"/>
                      </a:lnTo>
                      <a:lnTo>
                        <a:pt x="2022" y="2290"/>
                      </a:lnTo>
                      <a:lnTo>
                        <a:pt x="1924" y="2216"/>
                      </a:lnTo>
                      <a:lnTo>
                        <a:pt x="1827" y="2095"/>
                      </a:lnTo>
                      <a:lnTo>
                        <a:pt x="1754" y="1973"/>
                      </a:lnTo>
                      <a:lnTo>
                        <a:pt x="1729" y="1851"/>
                      </a:lnTo>
                      <a:lnTo>
                        <a:pt x="1705" y="1705"/>
                      </a:lnTo>
                      <a:lnTo>
                        <a:pt x="1705" y="1705"/>
                      </a:lnTo>
                      <a:lnTo>
                        <a:pt x="1729" y="1559"/>
                      </a:lnTo>
                      <a:lnTo>
                        <a:pt x="1754" y="1437"/>
                      </a:lnTo>
                      <a:lnTo>
                        <a:pt x="1827" y="1315"/>
                      </a:lnTo>
                      <a:lnTo>
                        <a:pt x="1924" y="1218"/>
                      </a:lnTo>
                      <a:lnTo>
                        <a:pt x="2022" y="1120"/>
                      </a:lnTo>
                      <a:lnTo>
                        <a:pt x="2143" y="1072"/>
                      </a:lnTo>
                      <a:lnTo>
                        <a:pt x="2265" y="1023"/>
                      </a:lnTo>
                      <a:lnTo>
                        <a:pt x="2411" y="999"/>
                      </a:lnTo>
                      <a:lnTo>
                        <a:pt x="2411" y="999"/>
                      </a:lnTo>
                      <a:lnTo>
                        <a:pt x="2557" y="1023"/>
                      </a:lnTo>
                      <a:lnTo>
                        <a:pt x="2679" y="1072"/>
                      </a:lnTo>
                      <a:lnTo>
                        <a:pt x="2801" y="1120"/>
                      </a:lnTo>
                      <a:lnTo>
                        <a:pt x="2898" y="1218"/>
                      </a:lnTo>
                      <a:lnTo>
                        <a:pt x="2996" y="1315"/>
                      </a:lnTo>
                      <a:lnTo>
                        <a:pt x="3069" y="1437"/>
                      </a:lnTo>
                      <a:lnTo>
                        <a:pt x="3093" y="1559"/>
                      </a:lnTo>
                      <a:lnTo>
                        <a:pt x="3118" y="1705"/>
                      </a:lnTo>
                      <a:lnTo>
                        <a:pt x="3118" y="1705"/>
                      </a:lnTo>
                      <a:lnTo>
                        <a:pt x="3093" y="1851"/>
                      </a:lnTo>
                      <a:lnTo>
                        <a:pt x="3069" y="1973"/>
                      </a:lnTo>
                      <a:lnTo>
                        <a:pt x="2996" y="2095"/>
                      </a:lnTo>
                      <a:lnTo>
                        <a:pt x="2898" y="2216"/>
                      </a:lnTo>
                      <a:lnTo>
                        <a:pt x="2801" y="2290"/>
                      </a:lnTo>
                      <a:lnTo>
                        <a:pt x="2679" y="2363"/>
                      </a:lnTo>
                      <a:lnTo>
                        <a:pt x="2557" y="2387"/>
                      </a:lnTo>
                      <a:lnTo>
                        <a:pt x="2411" y="2411"/>
                      </a:lnTo>
                      <a:lnTo>
                        <a:pt x="2411" y="241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" name="Google Shape;1071;p6"/>
                <p:cNvSpPr/>
                <p:nvPr/>
              </p:nvSpPr>
              <p:spPr>
                <a:xfrm>
                  <a:off x="6078025" y="2330200"/>
                  <a:ext cx="306300" cy="38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52" h="15491" fill="none" extrusionOk="0">
                      <a:moveTo>
                        <a:pt x="1" y="13396"/>
                      </a:moveTo>
                      <a:lnTo>
                        <a:pt x="1511" y="13396"/>
                      </a:lnTo>
                      <a:lnTo>
                        <a:pt x="1511" y="13396"/>
                      </a:lnTo>
                      <a:lnTo>
                        <a:pt x="1998" y="13639"/>
                      </a:lnTo>
                      <a:lnTo>
                        <a:pt x="2680" y="13932"/>
                      </a:lnTo>
                      <a:lnTo>
                        <a:pt x="3556" y="14273"/>
                      </a:lnTo>
                      <a:lnTo>
                        <a:pt x="4531" y="14638"/>
                      </a:lnTo>
                      <a:lnTo>
                        <a:pt x="5578" y="14955"/>
                      </a:lnTo>
                      <a:lnTo>
                        <a:pt x="6114" y="15101"/>
                      </a:lnTo>
                      <a:lnTo>
                        <a:pt x="6650" y="15222"/>
                      </a:lnTo>
                      <a:lnTo>
                        <a:pt x="7161" y="15344"/>
                      </a:lnTo>
                      <a:lnTo>
                        <a:pt x="7672" y="15417"/>
                      </a:lnTo>
                      <a:lnTo>
                        <a:pt x="8135" y="15466"/>
                      </a:lnTo>
                      <a:lnTo>
                        <a:pt x="8598" y="15490"/>
                      </a:lnTo>
                      <a:lnTo>
                        <a:pt x="8598" y="15490"/>
                      </a:lnTo>
                      <a:lnTo>
                        <a:pt x="9377" y="15490"/>
                      </a:lnTo>
                      <a:lnTo>
                        <a:pt x="9791" y="15466"/>
                      </a:lnTo>
                      <a:lnTo>
                        <a:pt x="10181" y="15417"/>
                      </a:lnTo>
                      <a:lnTo>
                        <a:pt x="10522" y="15320"/>
                      </a:lnTo>
                      <a:lnTo>
                        <a:pt x="10692" y="15271"/>
                      </a:lnTo>
                      <a:lnTo>
                        <a:pt x="10814" y="15222"/>
                      </a:lnTo>
                      <a:lnTo>
                        <a:pt x="10936" y="15149"/>
                      </a:lnTo>
                      <a:lnTo>
                        <a:pt x="11033" y="15052"/>
                      </a:lnTo>
                      <a:lnTo>
                        <a:pt x="11082" y="14955"/>
                      </a:lnTo>
                      <a:lnTo>
                        <a:pt x="11131" y="14833"/>
                      </a:lnTo>
                      <a:lnTo>
                        <a:pt x="11204" y="14126"/>
                      </a:lnTo>
                      <a:lnTo>
                        <a:pt x="11204" y="14126"/>
                      </a:lnTo>
                      <a:lnTo>
                        <a:pt x="11180" y="13956"/>
                      </a:lnTo>
                      <a:lnTo>
                        <a:pt x="11131" y="13810"/>
                      </a:lnTo>
                      <a:lnTo>
                        <a:pt x="11033" y="13664"/>
                      </a:lnTo>
                      <a:lnTo>
                        <a:pt x="10887" y="13542"/>
                      </a:lnTo>
                      <a:lnTo>
                        <a:pt x="10887" y="13542"/>
                      </a:lnTo>
                      <a:lnTo>
                        <a:pt x="11009" y="13518"/>
                      </a:lnTo>
                      <a:lnTo>
                        <a:pt x="11131" y="13469"/>
                      </a:lnTo>
                      <a:lnTo>
                        <a:pt x="11253" y="13420"/>
                      </a:lnTo>
                      <a:lnTo>
                        <a:pt x="11350" y="13323"/>
                      </a:lnTo>
                      <a:lnTo>
                        <a:pt x="11423" y="13225"/>
                      </a:lnTo>
                      <a:lnTo>
                        <a:pt x="11496" y="13104"/>
                      </a:lnTo>
                      <a:lnTo>
                        <a:pt x="11545" y="12957"/>
                      </a:lnTo>
                      <a:lnTo>
                        <a:pt x="11569" y="12836"/>
                      </a:lnTo>
                      <a:lnTo>
                        <a:pt x="11642" y="11959"/>
                      </a:lnTo>
                      <a:lnTo>
                        <a:pt x="11642" y="11959"/>
                      </a:lnTo>
                      <a:lnTo>
                        <a:pt x="11642" y="11837"/>
                      </a:lnTo>
                      <a:lnTo>
                        <a:pt x="11642" y="11740"/>
                      </a:lnTo>
                      <a:lnTo>
                        <a:pt x="11618" y="11618"/>
                      </a:lnTo>
                      <a:lnTo>
                        <a:pt x="11569" y="11521"/>
                      </a:lnTo>
                      <a:lnTo>
                        <a:pt x="11447" y="11350"/>
                      </a:lnTo>
                      <a:lnTo>
                        <a:pt x="11374" y="11277"/>
                      </a:lnTo>
                      <a:lnTo>
                        <a:pt x="11301" y="11204"/>
                      </a:lnTo>
                      <a:lnTo>
                        <a:pt x="11301" y="11204"/>
                      </a:lnTo>
                      <a:lnTo>
                        <a:pt x="11423" y="11180"/>
                      </a:lnTo>
                      <a:lnTo>
                        <a:pt x="11521" y="11131"/>
                      </a:lnTo>
                      <a:lnTo>
                        <a:pt x="11618" y="11058"/>
                      </a:lnTo>
                      <a:lnTo>
                        <a:pt x="11715" y="10960"/>
                      </a:lnTo>
                      <a:lnTo>
                        <a:pt x="11788" y="10863"/>
                      </a:lnTo>
                      <a:lnTo>
                        <a:pt x="11837" y="10766"/>
                      </a:lnTo>
                      <a:lnTo>
                        <a:pt x="11886" y="10644"/>
                      </a:lnTo>
                      <a:lnTo>
                        <a:pt x="11910" y="10498"/>
                      </a:lnTo>
                      <a:lnTo>
                        <a:pt x="11983" y="9645"/>
                      </a:lnTo>
                      <a:lnTo>
                        <a:pt x="11983" y="9645"/>
                      </a:lnTo>
                      <a:lnTo>
                        <a:pt x="11983" y="9523"/>
                      </a:lnTo>
                      <a:lnTo>
                        <a:pt x="11983" y="9402"/>
                      </a:lnTo>
                      <a:lnTo>
                        <a:pt x="11959" y="9280"/>
                      </a:lnTo>
                      <a:lnTo>
                        <a:pt x="11910" y="9182"/>
                      </a:lnTo>
                      <a:lnTo>
                        <a:pt x="11861" y="9085"/>
                      </a:lnTo>
                      <a:lnTo>
                        <a:pt x="11788" y="9012"/>
                      </a:lnTo>
                      <a:lnTo>
                        <a:pt x="11715" y="8939"/>
                      </a:lnTo>
                      <a:lnTo>
                        <a:pt x="11618" y="8866"/>
                      </a:lnTo>
                      <a:lnTo>
                        <a:pt x="11618" y="8866"/>
                      </a:lnTo>
                      <a:lnTo>
                        <a:pt x="11715" y="8841"/>
                      </a:lnTo>
                      <a:lnTo>
                        <a:pt x="11813" y="8768"/>
                      </a:lnTo>
                      <a:lnTo>
                        <a:pt x="11910" y="8695"/>
                      </a:lnTo>
                      <a:lnTo>
                        <a:pt x="11983" y="8622"/>
                      </a:lnTo>
                      <a:lnTo>
                        <a:pt x="12056" y="8525"/>
                      </a:lnTo>
                      <a:lnTo>
                        <a:pt x="12105" y="8427"/>
                      </a:lnTo>
                      <a:lnTo>
                        <a:pt x="12129" y="8306"/>
                      </a:lnTo>
                      <a:lnTo>
                        <a:pt x="12154" y="8184"/>
                      </a:lnTo>
                      <a:lnTo>
                        <a:pt x="12251" y="7307"/>
                      </a:lnTo>
                      <a:lnTo>
                        <a:pt x="12251" y="7307"/>
                      </a:lnTo>
                      <a:lnTo>
                        <a:pt x="12227" y="7185"/>
                      </a:lnTo>
                      <a:lnTo>
                        <a:pt x="12202" y="7064"/>
                      </a:lnTo>
                      <a:lnTo>
                        <a:pt x="12154" y="6966"/>
                      </a:lnTo>
                      <a:lnTo>
                        <a:pt x="12105" y="6869"/>
                      </a:lnTo>
                      <a:lnTo>
                        <a:pt x="12032" y="6771"/>
                      </a:lnTo>
                      <a:lnTo>
                        <a:pt x="11935" y="6698"/>
                      </a:lnTo>
                      <a:lnTo>
                        <a:pt x="11715" y="6552"/>
                      </a:lnTo>
                      <a:lnTo>
                        <a:pt x="11472" y="6430"/>
                      </a:lnTo>
                      <a:lnTo>
                        <a:pt x="11180" y="6333"/>
                      </a:lnTo>
                      <a:lnTo>
                        <a:pt x="10863" y="6260"/>
                      </a:lnTo>
                      <a:lnTo>
                        <a:pt x="10546" y="6211"/>
                      </a:lnTo>
                      <a:lnTo>
                        <a:pt x="10546" y="6211"/>
                      </a:lnTo>
                      <a:lnTo>
                        <a:pt x="9864" y="6114"/>
                      </a:lnTo>
                      <a:lnTo>
                        <a:pt x="8817" y="6016"/>
                      </a:lnTo>
                      <a:lnTo>
                        <a:pt x="7575" y="5943"/>
                      </a:lnTo>
                      <a:lnTo>
                        <a:pt x="6309" y="5870"/>
                      </a:lnTo>
                      <a:lnTo>
                        <a:pt x="6309" y="5870"/>
                      </a:lnTo>
                      <a:lnTo>
                        <a:pt x="6479" y="5578"/>
                      </a:lnTo>
                      <a:lnTo>
                        <a:pt x="6625" y="5237"/>
                      </a:lnTo>
                      <a:lnTo>
                        <a:pt x="6771" y="4872"/>
                      </a:lnTo>
                      <a:lnTo>
                        <a:pt x="6869" y="4482"/>
                      </a:lnTo>
                      <a:lnTo>
                        <a:pt x="6966" y="4092"/>
                      </a:lnTo>
                      <a:lnTo>
                        <a:pt x="7064" y="3678"/>
                      </a:lnTo>
                      <a:lnTo>
                        <a:pt x="7161" y="2875"/>
                      </a:lnTo>
                      <a:lnTo>
                        <a:pt x="7234" y="2144"/>
                      </a:lnTo>
                      <a:lnTo>
                        <a:pt x="7283" y="1535"/>
                      </a:lnTo>
                      <a:lnTo>
                        <a:pt x="7283" y="975"/>
                      </a:lnTo>
                      <a:lnTo>
                        <a:pt x="7283" y="975"/>
                      </a:lnTo>
                      <a:lnTo>
                        <a:pt x="7283" y="804"/>
                      </a:lnTo>
                      <a:lnTo>
                        <a:pt x="7210" y="609"/>
                      </a:lnTo>
                      <a:lnTo>
                        <a:pt x="7137" y="463"/>
                      </a:lnTo>
                      <a:lnTo>
                        <a:pt x="7015" y="317"/>
                      </a:lnTo>
                      <a:lnTo>
                        <a:pt x="6869" y="171"/>
                      </a:lnTo>
                      <a:lnTo>
                        <a:pt x="6698" y="98"/>
                      </a:lnTo>
                      <a:lnTo>
                        <a:pt x="6503" y="25"/>
                      </a:lnTo>
                      <a:lnTo>
                        <a:pt x="6309" y="1"/>
                      </a:lnTo>
                      <a:lnTo>
                        <a:pt x="6309" y="1"/>
                      </a:lnTo>
                      <a:lnTo>
                        <a:pt x="5943" y="25"/>
                      </a:lnTo>
                      <a:lnTo>
                        <a:pt x="5700" y="74"/>
                      </a:lnTo>
                      <a:lnTo>
                        <a:pt x="5505" y="147"/>
                      </a:lnTo>
                      <a:lnTo>
                        <a:pt x="5359" y="220"/>
                      </a:lnTo>
                      <a:lnTo>
                        <a:pt x="5359" y="220"/>
                      </a:lnTo>
                      <a:lnTo>
                        <a:pt x="4969" y="1462"/>
                      </a:lnTo>
                      <a:lnTo>
                        <a:pt x="4774" y="2022"/>
                      </a:lnTo>
                      <a:lnTo>
                        <a:pt x="4579" y="2534"/>
                      </a:lnTo>
                      <a:lnTo>
                        <a:pt x="4385" y="2996"/>
                      </a:lnTo>
                      <a:lnTo>
                        <a:pt x="4190" y="3386"/>
                      </a:lnTo>
                      <a:lnTo>
                        <a:pt x="4019" y="3678"/>
                      </a:lnTo>
                      <a:lnTo>
                        <a:pt x="3873" y="3922"/>
                      </a:lnTo>
                      <a:lnTo>
                        <a:pt x="3873" y="3922"/>
                      </a:lnTo>
                      <a:lnTo>
                        <a:pt x="3654" y="4141"/>
                      </a:lnTo>
                      <a:lnTo>
                        <a:pt x="3313" y="4482"/>
                      </a:lnTo>
                      <a:lnTo>
                        <a:pt x="2509" y="5237"/>
                      </a:lnTo>
                      <a:lnTo>
                        <a:pt x="1438" y="6211"/>
                      </a:lnTo>
                      <a:lnTo>
                        <a:pt x="1" y="621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72" name="Google Shape;1072;p6"/>
            <p:cNvGrpSpPr/>
            <p:nvPr/>
          </p:nvGrpSpPr>
          <p:grpSpPr>
            <a:xfrm>
              <a:off x="249624" y="4198335"/>
              <a:ext cx="1960111" cy="430924"/>
              <a:chOff x="249624" y="4045438"/>
              <a:chExt cx="1960111" cy="430924"/>
            </a:xfrm>
          </p:grpSpPr>
          <p:sp>
            <p:nvSpPr>
              <p:cNvPr id="1073" name="Google Shape;1073;p6"/>
              <p:cNvSpPr/>
              <p:nvPr/>
            </p:nvSpPr>
            <p:spPr>
              <a:xfrm>
                <a:off x="249624" y="4092516"/>
                <a:ext cx="336767" cy="336767"/>
              </a:xfrm>
              <a:custGeom>
                <a:avLst/>
                <a:gdLst/>
                <a:ahLst/>
                <a:cxnLst/>
                <a:rect l="l" t="t" r="r" b="b"/>
                <a:pathLst>
                  <a:path w="16027" h="16027" fill="none" extrusionOk="0">
                    <a:moveTo>
                      <a:pt x="14029" y="4019"/>
                    </a:moveTo>
                    <a:lnTo>
                      <a:pt x="14029" y="4019"/>
                    </a:lnTo>
                    <a:lnTo>
                      <a:pt x="14200" y="3849"/>
                    </a:lnTo>
                    <a:lnTo>
                      <a:pt x="14395" y="3752"/>
                    </a:lnTo>
                    <a:lnTo>
                      <a:pt x="14614" y="3678"/>
                    </a:lnTo>
                    <a:lnTo>
                      <a:pt x="14809" y="3630"/>
                    </a:lnTo>
                    <a:lnTo>
                      <a:pt x="15028" y="3581"/>
                    </a:lnTo>
                    <a:lnTo>
                      <a:pt x="15247" y="3484"/>
                    </a:lnTo>
                    <a:lnTo>
                      <a:pt x="15442" y="3362"/>
                    </a:lnTo>
                    <a:lnTo>
                      <a:pt x="15661" y="3191"/>
                    </a:lnTo>
                    <a:lnTo>
                      <a:pt x="15661" y="3191"/>
                    </a:lnTo>
                    <a:lnTo>
                      <a:pt x="15832" y="2997"/>
                    </a:lnTo>
                    <a:lnTo>
                      <a:pt x="15929" y="2777"/>
                    </a:lnTo>
                    <a:lnTo>
                      <a:pt x="16002" y="2534"/>
                    </a:lnTo>
                    <a:lnTo>
                      <a:pt x="16026" y="2266"/>
                    </a:lnTo>
                    <a:lnTo>
                      <a:pt x="16026" y="2266"/>
                    </a:lnTo>
                    <a:lnTo>
                      <a:pt x="16002" y="2047"/>
                    </a:lnTo>
                    <a:lnTo>
                      <a:pt x="15978" y="1827"/>
                    </a:lnTo>
                    <a:lnTo>
                      <a:pt x="15905" y="1633"/>
                    </a:lnTo>
                    <a:lnTo>
                      <a:pt x="15807" y="1413"/>
                    </a:lnTo>
                    <a:lnTo>
                      <a:pt x="15710" y="1243"/>
                    </a:lnTo>
                    <a:lnTo>
                      <a:pt x="15588" y="1048"/>
                    </a:lnTo>
                    <a:lnTo>
                      <a:pt x="15466" y="878"/>
                    </a:lnTo>
                    <a:lnTo>
                      <a:pt x="15320" y="707"/>
                    </a:lnTo>
                    <a:lnTo>
                      <a:pt x="15320" y="707"/>
                    </a:lnTo>
                    <a:lnTo>
                      <a:pt x="15150" y="561"/>
                    </a:lnTo>
                    <a:lnTo>
                      <a:pt x="14979" y="439"/>
                    </a:lnTo>
                    <a:lnTo>
                      <a:pt x="14784" y="317"/>
                    </a:lnTo>
                    <a:lnTo>
                      <a:pt x="14590" y="196"/>
                    </a:lnTo>
                    <a:lnTo>
                      <a:pt x="14395" y="123"/>
                    </a:lnTo>
                    <a:lnTo>
                      <a:pt x="14175" y="50"/>
                    </a:lnTo>
                    <a:lnTo>
                      <a:pt x="13981" y="25"/>
                    </a:lnTo>
                    <a:lnTo>
                      <a:pt x="13761" y="1"/>
                    </a:lnTo>
                    <a:lnTo>
                      <a:pt x="13761" y="1"/>
                    </a:lnTo>
                    <a:lnTo>
                      <a:pt x="13494" y="25"/>
                    </a:lnTo>
                    <a:lnTo>
                      <a:pt x="13250" y="98"/>
                    </a:lnTo>
                    <a:lnTo>
                      <a:pt x="13031" y="196"/>
                    </a:lnTo>
                    <a:lnTo>
                      <a:pt x="12836" y="366"/>
                    </a:lnTo>
                    <a:lnTo>
                      <a:pt x="12836" y="366"/>
                    </a:lnTo>
                    <a:lnTo>
                      <a:pt x="12665" y="561"/>
                    </a:lnTo>
                    <a:lnTo>
                      <a:pt x="12544" y="780"/>
                    </a:lnTo>
                    <a:lnTo>
                      <a:pt x="12471" y="975"/>
                    </a:lnTo>
                    <a:lnTo>
                      <a:pt x="12422" y="1194"/>
                    </a:lnTo>
                    <a:lnTo>
                      <a:pt x="12349" y="1413"/>
                    </a:lnTo>
                    <a:lnTo>
                      <a:pt x="12276" y="1608"/>
                    </a:lnTo>
                    <a:lnTo>
                      <a:pt x="12178" y="1827"/>
                    </a:lnTo>
                    <a:lnTo>
                      <a:pt x="12008" y="1998"/>
                    </a:lnTo>
                    <a:lnTo>
                      <a:pt x="12008" y="1998"/>
                    </a:lnTo>
                    <a:lnTo>
                      <a:pt x="11740" y="2266"/>
                    </a:lnTo>
                    <a:lnTo>
                      <a:pt x="11496" y="2436"/>
                    </a:lnTo>
                    <a:lnTo>
                      <a:pt x="11277" y="2534"/>
                    </a:lnTo>
                    <a:lnTo>
                      <a:pt x="11082" y="2582"/>
                    </a:lnTo>
                    <a:lnTo>
                      <a:pt x="10888" y="2582"/>
                    </a:lnTo>
                    <a:lnTo>
                      <a:pt x="10717" y="2534"/>
                    </a:lnTo>
                    <a:lnTo>
                      <a:pt x="10547" y="2412"/>
                    </a:lnTo>
                    <a:lnTo>
                      <a:pt x="10376" y="2290"/>
                    </a:lnTo>
                    <a:lnTo>
                      <a:pt x="10206" y="2095"/>
                    </a:lnTo>
                    <a:lnTo>
                      <a:pt x="10035" y="1901"/>
                    </a:lnTo>
                    <a:lnTo>
                      <a:pt x="9670" y="1413"/>
                    </a:lnTo>
                    <a:lnTo>
                      <a:pt x="9231" y="878"/>
                    </a:lnTo>
                    <a:lnTo>
                      <a:pt x="8988" y="585"/>
                    </a:lnTo>
                    <a:lnTo>
                      <a:pt x="8720" y="293"/>
                    </a:lnTo>
                    <a:lnTo>
                      <a:pt x="8720" y="293"/>
                    </a:lnTo>
                    <a:lnTo>
                      <a:pt x="8574" y="171"/>
                    </a:lnTo>
                    <a:lnTo>
                      <a:pt x="8379" y="74"/>
                    </a:lnTo>
                    <a:lnTo>
                      <a:pt x="8209" y="25"/>
                    </a:lnTo>
                    <a:lnTo>
                      <a:pt x="8014" y="1"/>
                    </a:lnTo>
                    <a:lnTo>
                      <a:pt x="8014" y="1"/>
                    </a:lnTo>
                    <a:lnTo>
                      <a:pt x="7916" y="25"/>
                    </a:lnTo>
                    <a:lnTo>
                      <a:pt x="7770" y="98"/>
                    </a:lnTo>
                    <a:lnTo>
                      <a:pt x="7307" y="366"/>
                    </a:lnTo>
                    <a:lnTo>
                      <a:pt x="7039" y="537"/>
                    </a:lnTo>
                    <a:lnTo>
                      <a:pt x="6747" y="756"/>
                    </a:lnTo>
                    <a:lnTo>
                      <a:pt x="6431" y="975"/>
                    </a:lnTo>
                    <a:lnTo>
                      <a:pt x="6138" y="1243"/>
                    </a:lnTo>
                    <a:lnTo>
                      <a:pt x="5870" y="1511"/>
                    </a:lnTo>
                    <a:lnTo>
                      <a:pt x="5627" y="1803"/>
                    </a:lnTo>
                    <a:lnTo>
                      <a:pt x="5432" y="2095"/>
                    </a:lnTo>
                    <a:lnTo>
                      <a:pt x="5359" y="2242"/>
                    </a:lnTo>
                    <a:lnTo>
                      <a:pt x="5310" y="2412"/>
                    </a:lnTo>
                    <a:lnTo>
                      <a:pt x="5262" y="2558"/>
                    </a:lnTo>
                    <a:lnTo>
                      <a:pt x="5237" y="2704"/>
                    </a:lnTo>
                    <a:lnTo>
                      <a:pt x="5237" y="2850"/>
                    </a:lnTo>
                    <a:lnTo>
                      <a:pt x="5262" y="3021"/>
                    </a:lnTo>
                    <a:lnTo>
                      <a:pt x="5310" y="3167"/>
                    </a:lnTo>
                    <a:lnTo>
                      <a:pt x="5383" y="3313"/>
                    </a:lnTo>
                    <a:lnTo>
                      <a:pt x="5481" y="3459"/>
                    </a:lnTo>
                    <a:lnTo>
                      <a:pt x="5603" y="3605"/>
                    </a:lnTo>
                    <a:lnTo>
                      <a:pt x="5603" y="3605"/>
                    </a:lnTo>
                    <a:lnTo>
                      <a:pt x="5797" y="3752"/>
                    </a:lnTo>
                    <a:lnTo>
                      <a:pt x="5992" y="3849"/>
                    </a:lnTo>
                    <a:lnTo>
                      <a:pt x="6187" y="3946"/>
                    </a:lnTo>
                    <a:lnTo>
                      <a:pt x="6406" y="3995"/>
                    </a:lnTo>
                    <a:lnTo>
                      <a:pt x="6625" y="4044"/>
                    </a:lnTo>
                    <a:lnTo>
                      <a:pt x="6845" y="4141"/>
                    </a:lnTo>
                    <a:lnTo>
                      <a:pt x="7039" y="4239"/>
                    </a:lnTo>
                    <a:lnTo>
                      <a:pt x="7234" y="4409"/>
                    </a:lnTo>
                    <a:lnTo>
                      <a:pt x="7234" y="4409"/>
                    </a:lnTo>
                    <a:lnTo>
                      <a:pt x="7405" y="4604"/>
                    </a:lnTo>
                    <a:lnTo>
                      <a:pt x="7502" y="4823"/>
                    </a:lnTo>
                    <a:lnTo>
                      <a:pt x="7575" y="5067"/>
                    </a:lnTo>
                    <a:lnTo>
                      <a:pt x="7600" y="5359"/>
                    </a:lnTo>
                    <a:lnTo>
                      <a:pt x="7600" y="5359"/>
                    </a:lnTo>
                    <a:lnTo>
                      <a:pt x="7575" y="5554"/>
                    </a:lnTo>
                    <a:lnTo>
                      <a:pt x="7551" y="5773"/>
                    </a:lnTo>
                    <a:lnTo>
                      <a:pt x="7478" y="5968"/>
                    </a:lnTo>
                    <a:lnTo>
                      <a:pt x="7405" y="6163"/>
                    </a:lnTo>
                    <a:lnTo>
                      <a:pt x="7307" y="6357"/>
                    </a:lnTo>
                    <a:lnTo>
                      <a:pt x="7186" y="6552"/>
                    </a:lnTo>
                    <a:lnTo>
                      <a:pt x="7039" y="6723"/>
                    </a:lnTo>
                    <a:lnTo>
                      <a:pt x="6893" y="6893"/>
                    </a:lnTo>
                    <a:lnTo>
                      <a:pt x="6893" y="6893"/>
                    </a:lnTo>
                    <a:lnTo>
                      <a:pt x="6723" y="7039"/>
                    </a:lnTo>
                    <a:lnTo>
                      <a:pt x="6552" y="7186"/>
                    </a:lnTo>
                    <a:lnTo>
                      <a:pt x="6382" y="7283"/>
                    </a:lnTo>
                    <a:lnTo>
                      <a:pt x="6187" y="7405"/>
                    </a:lnTo>
                    <a:lnTo>
                      <a:pt x="5992" y="7478"/>
                    </a:lnTo>
                    <a:lnTo>
                      <a:pt x="5773" y="7551"/>
                    </a:lnTo>
                    <a:lnTo>
                      <a:pt x="5554" y="7575"/>
                    </a:lnTo>
                    <a:lnTo>
                      <a:pt x="5359" y="7600"/>
                    </a:lnTo>
                    <a:lnTo>
                      <a:pt x="5359" y="7600"/>
                    </a:lnTo>
                    <a:lnTo>
                      <a:pt x="5091" y="7575"/>
                    </a:lnTo>
                    <a:lnTo>
                      <a:pt x="4848" y="7502"/>
                    </a:lnTo>
                    <a:lnTo>
                      <a:pt x="4604" y="7405"/>
                    </a:lnTo>
                    <a:lnTo>
                      <a:pt x="4409" y="7234"/>
                    </a:lnTo>
                    <a:lnTo>
                      <a:pt x="4409" y="7234"/>
                    </a:lnTo>
                    <a:lnTo>
                      <a:pt x="4239" y="7039"/>
                    </a:lnTo>
                    <a:lnTo>
                      <a:pt x="4117" y="6820"/>
                    </a:lnTo>
                    <a:lnTo>
                      <a:pt x="4044" y="6601"/>
                    </a:lnTo>
                    <a:lnTo>
                      <a:pt x="3971" y="6382"/>
                    </a:lnTo>
                    <a:lnTo>
                      <a:pt x="3922" y="6187"/>
                    </a:lnTo>
                    <a:lnTo>
                      <a:pt x="3849" y="5992"/>
                    </a:lnTo>
                    <a:lnTo>
                      <a:pt x="3752" y="5797"/>
                    </a:lnTo>
                    <a:lnTo>
                      <a:pt x="3605" y="5602"/>
                    </a:lnTo>
                    <a:lnTo>
                      <a:pt x="3605" y="5602"/>
                    </a:lnTo>
                    <a:lnTo>
                      <a:pt x="3459" y="5481"/>
                    </a:lnTo>
                    <a:lnTo>
                      <a:pt x="3313" y="5383"/>
                    </a:lnTo>
                    <a:lnTo>
                      <a:pt x="3167" y="5310"/>
                    </a:lnTo>
                    <a:lnTo>
                      <a:pt x="3021" y="5262"/>
                    </a:lnTo>
                    <a:lnTo>
                      <a:pt x="2850" y="5237"/>
                    </a:lnTo>
                    <a:lnTo>
                      <a:pt x="2704" y="5237"/>
                    </a:lnTo>
                    <a:lnTo>
                      <a:pt x="2558" y="5262"/>
                    </a:lnTo>
                    <a:lnTo>
                      <a:pt x="2412" y="5310"/>
                    </a:lnTo>
                    <a:lnTo>
                      <a:pt x="2242" y="5359"/>
                    </a:lnTo>
                    <a:lnTo>
                      <a:pt x="2095" y="5432"/>
                    </a:lnTo>
                    <a:lnTo>
                      <a:pt x="1803" y="5627"/>
                    </a:lnTo>
                    <a:lnTo>
                      <a:pt x="1511" y="5870"/>
                    </a:lnTo>
                    <a:lnTo>
                      <a:pt x="1243" y="6138"/>
                    </a:lnTo>
                    <a:lnTo>
                      <a:pt x="975" y="6431"/>
                    </a:lnTo>
                    <a:lnTo>
                      <a:pt x="756" y="6747"/>
                    </a:lnTo>
                    <a:lnTo>
                      <a:pt x="537" y="7039"/>
                    </a:lnTo>
                    <a:lnTo>
                      <a:pt x="366" y="7307"/>
                    </a:lnTo>
                    <a:lnTo>
                      <a:pt x="98" y="7770"/>
                    </a:lnTo>
                    <a:lnTo>
                      <a:pt x="25" y="7916"/>
                    </a:lnTo>
                    <a:lnTo>
                      <a:pt x="1" y="8014"/>
                    </a:lnTo>
                    <a:lnTo>
                      <a:pt x="1" y="8014"/>
                    </a:lnTo>
                    <a:lnTo>
                      <a:pt x="25" y="8208"/>
                    </a:lnTo>
                    <a:lnTo>
                      <a:pt x="74" y="8379"/>
                    </a:lnTo>
                    <a:lnTo>
                      <a:pt x="171" y="8574"/>
                    </a:lnTo>
                    <a:lnTo>
                      <a:pt x="293" y="8720"/>
                    </a:lnTo>
                    <a:lnTo>
                      <a:pt x="293" y="8720"/>
                    </a:lnTo>
                    <a:lnTo>
                      <a:pt x="585" y="8988"/>
                    </a:lnTo>
                    <a:lnTo>
                      <a:pt x="878" y="9231"/>
                    </a:lnTo>
                    <a:lnTo>
                      <a:pt x="1413" y="9670"/>
                    </a:lnTo>
                    <a:lnTo>
                      <a:pt x="1901" y="10035"/>
                    </a:lnTo>
                    <a:lnTo>
                      <a:pt x="2095" y="10206"/>
                    </a:lnTo>
                    <a:lnTo>
                      <a:pt x="2290" y="10376"/>
                    </a:lnTo>
                    <a:lnTo>
                      <a:pt x="2412" y="10547"/>
                    </a:lnTo>
                    <a:lnTo>
                      <a:pt x="2534" y="10717"/>
                    </a:lnTo>
                    <a:lnTo>
                      <a:pt x="2583" y="10888"/>
                    </a:lnTo>
                    <a:lnTo>
                      <a:pt x="2583" y="11082"/>
                    </a:lnTo>
                    <a:lnTo>
                      <a:pt x="2534" y="11277"/>
                    </a:lnTo>
                    <a:lnTo>
                      <a:pt x="2436" y="11496"/>
                    </a:lnTo>
                    <a:lnTo>
                      <a:pt x="2266" y="11740"/>
                    </a:lnTo>
                    <a:lnTo>
                      <a:pt x="1998" y="12008"/>
                    </a:lnTo>
                    <a:lnTo>
                      <a:pt x="1998" y="12008"/>
                    </a:lnTo>
                    <a:lnTo>
                      <a:pt x="1828" y="12178"/>
                    </a:lnTo>
                    <a:lnTo>
                      <a:pt x="1633" y="12276"/>
                    </a:lnTo>
                    <a:lnTo>
                      <a:pt x="1413" y="12349"/>
                    </a:lnTo>
                    <a:lnTo>
                      <a:pt x="1219" y="12398"/>
                    </a:lnTo>
                    <a:lnTo>
                      <a:pt x="999" y="12446"/>
                    </a:lnTo>
                    <a:lnTo>
                      <a:pt x="780" y="12544"/>
                    </a:lnTo>
                    <a:lnTo>
                      <a:pt x="585" y="12665"/>
                    </a:lnTo>
                    <a:lnTo>
                      <a:pt x="366" y="12836"/>
                    </a:lnTo>
                    <a:lnTo>
                      <a:pt x="366" y="12836"/>
                    </a:lnTo>
                    <a:lnTo>
                      <a:pt x="196" y="13031"/>
                    </a:lnTo>
                    <a:lnTo>
                      <a:pt x="98" y="13250"/>
                    </a:lnTo>
                    <a:lnTo>
                      <a:pt x="25" y="13493"/>
                    </a:lnTo>
                    <a:lnTo>
                      <a:pt x="1" y="13761"/>
                    </a:lnTo>
                    <a:lnTo>
                      <a:pt x="1" y="13761"/>
                    </a:lnTo>
                    <a:lnTo>
                      <a:pt x="25" y="13981"/>
                    </a:lnTo>
                    <a:lnTo>
                      <a:pt x="50" y="14200"/>
                    </a:lnTo>
                    <a:lnTo>
                      <a:pt x="123" y="14395"/>
                    </a:lnTo>
                    <a:lnTo>
                      <a:pt x="220" y="14614"/>
                    </a:lnTo>
                    <a:lnTo>
                      <a:pt x="318" y="14784"/>
                    </a:lnTo>
                    <a:lnTo>
                      <a:pt x="439" y="14979"/>
                    </a:lnTo>
                    <a:lnTo>
                      <a:pt x="561" y="15150"/>
                    </a:lnTo>
                    <a:lnTo>
                      <a:pt x="707" y="15320"/>
                    </a:lnTo>
                    <a:lnTo>
                      <a:pt x="707" y="15320"/>
                    </a:lnTo>
                    <a:lnTo>
                      <a:pt x="878" y="15466"/>
                    </a:lnTo>
                    <a:lnTo>
                      <a:pt x="1048" y="15588"/>
                    </a:lnTo>
                    <a:lnTo>
                      <a:pt x="1243" y="15710"/>
                    </a:lnTo>
                    <a:lnTo>
                      <a:pt x="1438" y="15832"/>
                    </a:lnTo>
                    <a:lnTo>
                      <a:pt x="1633" y="15905"/>
                    </a:lnTo>
                    <a:lnTo>
                      <a:pt x="1852" y="15978"/>
                    </a:lnTo>
                    <a:lnTo>
                      <a:pt x="2047" y="16002"/>
                    </a:lnTo>
                    <a:lnTo>
                      <a:pt x="2266" y="16026"/>
                    </a:lnTo>
                    <a:lnTo>
                      <a:pt x="2266" y="16026"/>
                    </a:lnTo>
                    <a:lnTo>
                      <a:pt x="2534" y="16002"/>
                    </a:lnTo>
                    <a:lnTo>
                      <a:pt x="2777" y="15929"/>
                    </a:lnTo>
                    <a:lnTo>
                      <a:pt x="2997" y="15832"/>
                    </a:lnTo>
                    <a:lnTo>
                      <a:pt x="3191" y="15661"/>
                    </a:lnTo>
                    <a:lnTo>
                      <a:pt x="3191" y="15661"/>
                    </a:lnTo>
                    <a:lnTo>
                      <a:pt x="3362" y="15466"/>
                    </a:lnTo>
                    <a:lnTo>
                      <a:pt x="3484" y="15247"/>
                    </a:lnTo>
                    <a:lnTo>
                      <a:pt x="3557" y="15052"/>
                    </a:lnTo>
                    <a:lnTo>
                      <a:pt x="3605" y="14833"/>
                    </a:lnTo>
                    <a:lnTo>
                      <a:pt x="3679" y="14614"/>
                    </a:lnTo>
                    <a:lnTo>
                      <a:pt x="3752" y="14419"/>
                    </a:lnTo>
                    <a:lnTo>
                      <a:pt x="3849" y="14200"/>
                    </a:lnTo>
                    <a:lnTo>
                      <a:pt x="4019" y="14029"/>
                    </a:lnTo>
                    <a:lnTo>
                      <a:pt x="4019" y="14029"/>
                    </a:lnTo>
                    <a:lnTo>
                      <a:pt x="4287" y="13786"/>
                    </a:lnTo>
                    <a:lnTo>
                      <a:pt x="4531" y="13591"/>
                    </a:lnTo>
                    <a:lnTo>
                      <a:pt x="4750" y="13493"/>
                    </a:lnTo>
                    <a:lnTo>
                      <a:pt x="4945" y="13445"/>
                    </a:lnTo>
                    <a:lnTo>
                      <a:pt x="5140" y="13445"/>
                    </a:lnTo>
                    <a:lnTo>
                      <a:pt x="5310" y="13493"/>
                    </a:lnTo>
                    <a:lnTo>
                      <a:pt x="5481" y="13615"/>
                    </a:lnTo>
                    <a:lnTo>
                      <a:pt x="5651" y="13737"/>
                    </a:lnTo>
                    <a:lnTo>
                      <a:pt x="5822" y="13932"/>
                    </a:lnTo>
                    <a:lnTo>
                      <a:pt x="5992" y="14127"/>
                    </a:lnTo>
                    <a:lnTo>
                      <a:pt x="6358" y="14614"/>
                    </a:lnTo>
                    <a:lnTo>
                      <a:pt x="6796" y="15150"/>
                    </a:lnTo>
                    <a:lnTo>
                      <a:pt x="7039" y="15442"/>
                    </a:lnTo>
                    <a:lnTo>
                      <a:pt x="7307" y="15734"/>
                    </a:lnTo>
                    <a:lnTo>
                      <a:pt x="7307" y="15734"/>
                    </a:lnTo>
                    <a:lnTo>
                      <a:pt x="7454" y="15856"/>
                    </a:lnTo>
                    <a:lnTo>
                      <a:pt x="7648" y="15953"/>
                    </a:lnTo>
                    <a:lnTo>
                      <a:pt x="7819" y="16002"/>
                    </a:lnTo>
                    <a:lnTo>
                      <a:pt x="8014" y="16026"/>
                    </a:lnTo>
                    <a:lnTo>
                      <a:pt x="8014" y="16026"/>
                    </a:lnTo>
                    <a:lnTo>
                      <a:pt x="8111" y="16002"/>
                    </a:lnTo>
                    <a:lnTo>
                      <a:pt x="8257" y="15929"/>
                    </a:lnTo>
                    <a:lnTo>
                      <a:pt x="8720" y="15661"/>
                    </a:lnTo>
                    <a:lnTo>
                      <a:pt x="8988" y="15491"/>
                    </a:lnTo>
                    <a:lnTo>
                      <a:pt x="9280" y="15271"/>
                    </a:lnTo>
                    <a:lnTo>
                      <a:pt x="9597" y="15052"/>
                    </a:lnTo>
                    <a:lnTo>
                      <a:pt x="9889" y="14784"/>
                    </a:lnTo>
                    <a:lnTo>
                      <a:pt x="10157" y="14516"/>
                    </a:lnTo>
                    <a:lnTo>
                      <a:pt x="10400" y="14224"/>
                    </a:lnTo>
                    <a:lnTo>
                      <a:pt x="10595" y="13932"/>
                    </a:lnTo>
                    <a:lnTo>
                      <a:pt x="10668" y="13786"/>
                    </a:lnTo>
                    <a:lnTo>
                      <a:pt x="10717" y="13615"/>
                    </a:lnTo>
                    <a:lnTo>
                      <a:pt x="10766" y="13469"/>
                    </a:lnTo>
                    <a:lnTo>
                      <a:pt x="10790" y="13323"/>
                    </a:lnTo>
                    <a:lnTo>
                      <a:pt x="10790" y="13177"/>
                    </a:lnTo>
                    <a:lnTo>
                      <a:pt x="10766" y="13006"/>
                    </a:lnTo>
                    <a:lnTo>
                      <a:pt x="10717" y="12860"/>
                    </a:lnTo>
                    <a:lnTo>
                      <a:pt x="10644" y="12714"/>
                    </a:lnTo>
                    <a:lnTo>
                      <a:pt x="10547" y="12568"/>
                    </a:lnTo>
                    <a:lnTo>
                      <a:pt x="10425" y="12422"/>
                    </a:lnTo>
                    <a:lnTo>
                      <a:pt x="10425" y="12422"/>
                    </a:lnTo>
                    <a:lnTo>
                      <a:pt x="10230" y="12276"/>
                    </a:lnTo>
                    <a:lnTo>
                      <a:pt x="10035" y="12178"/>
                    </a:lnTo>
                    <a:lnTo>
                      <a:pt x="9840" y="12105"/>
                    </a:lnTo>
                    <a:lnTo>
                      <a:pt x="9621" y="12032"/>
                    </a:lnTo>
                    <a:lnTo>
                      <a:pt x="9402" y="11983"/>
                    </a:lnTo>
                    <a:lnTo>
                      <a:pt x="9183" y="11886"/>
                    </a:lnTo>
                    <a:lnTo>
                      <a:pt x="8988" y="11789"/>
                    </a:lnTo>
                    <a:lnTo>
                      <a:pt x="8793" y="11618"/>
                    </a:lnTo>
                    <a:lnTo>
                      <a:pt x="8793" y="11618"/>
                    </a:lnTo>
                    <a:lnTo>
                      <a:pt x="8623" y="11423"/>
                    </a:lnTo>
                    <a:lnTo>
                      <a:pt x="8525" y="11204"/>
                    </a:lnTo>
                    <a:lnTo>
                      <a:pt x="8452" y="10961"/>
                    </a:lnTo>
                    <a:lnTo>
                      <a:pt x="8428" y="10668"/>
                    </a:lnTo>
                    <a:lnTo>
                      <a:pt x="8428" y="10668"/>
                    </a:lnTo>
                    <a:lnTo>
                      <a:pt x="8452" y="10473"/>
                    </a:lnTo>
                    <a:lnTo>
                      <a:pt x="8476" y="10254"/>
                    </a:lnTo>
                    <a:lnTo>
                      <a:pt x="8549" y="10059"/>
                    </a:lnTo>
                    <a:lnTo>
                      <a:pt x="8623" y="9865"/>
                    </a:lnTo>
                    <a:lnTo>
                      <a:pt x="8720" y="9670"/>
                    </a:lnTo>
                    <a:lnTo>
                      <a:pt x="8842" y="9475"/>
                    </a:lnTo>
                    <a:lnTo>
                      <a:pt x="8988" y="9304"/>
                    </a:lnTo>
                    <a:lnTo>
                      <a:pt x="9134" y="9134"/>
                    </a:lnTo>
                    <a:lnTo>
                      <a:pt x="9134" y="9134"/>
                    </a:lnTo>
                    <a:lnTo>
                      <a:pt x="9304" y="8988"/>
                    </a:lnTo>
                    <a:lnTo>
                      <a:pt x="9475" y="8866"/>
                    </a:lnTo>
                    <a:lnTo>
                      <a:pt x="9645" y="8744"/>
                    </a:lnTo>
                    <a:lnTo>
                      <a:pt x="9840" y="8622"/>
                    </a:lnTo>
                    <a:lnTo>
                      <a:pt x="10035" y="8549"/>
                    </a:lnTo>
                    <a:lnTo>
                      <a:pt x="10254" y="8476"/>
                    </a:lnTo>
                    <a:lnTo>
                      <a:pt x="10474" y="8452"/>
                    </a:lnTo>
                    <a:lnTo>
                      <a:pt x="10668" y="8428"/>
                    </a:lnTo>
                    <a:lnTo>
                      <a:pt x="10668" y="8428"/>
                    </a:lnTo>
                    <a:lnTo>
                      <a:pt x="10936" y="8452"/>
                    </a:lnTo>
                    <a:lnTo>
                      <a:pt x="11180" y="8525"/>
                    </a:lnTo>
                    <a:lnTo>
                      <a:pt x="11423" y="8622"/>
                    </a:lnTo>
                    <a:lnTo>
                      <a:pt x="11618" y="8793"/>
                    </a:lnTo>
                    <a:lnTo>
                      <a:pt x="11618" y="8793"/>
                    </a:lnTo>
                    <a:lnTo>
                      <a:pt x="11789" y="8988"/>
                    </a:lnTo>
                    <a:lnTo>
                      <a:pt x="11910" y="9207"/>
                    </a:lnTo>
                    <a:lnTo>
                      <a:pt x="11984" y="9426"/>
                    </a:lnTo>
                    <a:lnTo>
                      <a:pt x="12057" y="9645"/>
                    </a:lnTo>
                    <a:lnTo>
                      <a:pt x="12105" y="9840"/>
                    </a:lnTo>
                    <a:lnTo>
                      <a:pt x="12178" y="10035"/>
                    </a:lnTo>
                    <a:lnTo>
                      <a:pt x="12276" y="10230"/>
                    </a:lnTo>
                    <a:lnTo>
                      <a:pt x="12422" y="10425"/>
                    </a:lnTo>
                    <a:lnTo>
                      <a:pt x="12422" y="10425"/>
                    </a:lnTo>
                    <a:lnTo>
                      <a:pt x="12568" y="10547"/>
                    </a:lnTo>
                    <a:lnTo>
                      <a:pt x="12714" y="10644"/>
                    </a:lnTo>
                    <a:lnTo>
                      <a:pt x="12860" y="10717"/>
                    </a:lnTo>
                    <a:lnTo>
                      <a:pt x="13006" y="10766"/>
                    </a:lnTo>
                    <a:lnTo>
                      <a:pt x="13177" y="10790"/>
                    </a:lnTo>
                    <a:lnTo>
                      <a:pt x="13323" y="10790"/>
                    </a:lnTo>
                    <a:lnTo>
                      <a:pt x="13469" y="10766"/>
                    </a:lnTo>
                    <a:lnTo>
                      <a:pt x="13615" y="10717"/>
                    </a:lnTo>
                    <a:lnTo>
                      <a:pt x="13786" y="10668"/>
                    </a:lnTo>
                    <a:lnTo>
                      <a:pt x="13932" y="10595"/>
                    </a:lnTo>
                    <a:lnTo>
                      <a:pt x="14224" y="10400"/>
                    </a:lnTo>
                    <a:lnTo>
                      <a:pt x="14516" y="10157"/>
                    </a:lnTo>
                    <a:lnTo>
                      <a:pt x="14784" y="9889"/>
                    </a:lnTo>
                    <a:lnTo>
                      <a:pt x="15052" y="9597"/>
                    </a:lnTo>
                    <a:lnTo>
                      <a:pt x="15271" y="9280"/>
                    </a:lnTo>
                    <a:lnTo>
                      <a:pt x="15491" y="8988"/>
                    </a:lnTo>
                    <a:lnTo>
                      <a:pt x="15661" y="8720"/>
                    </a:lnTo>
                    <a:lnTo>
                      <a:pt x="15929" y="8257"/>
                    </a:lnTo>
                    <a:lnTo>
                      <a:pt x="16002" y="8111"/>
                    </a:lnTo>
                    <a:lnTo>
                      <a:pt x="16026" y="8014"/>
                    </a:lnTo>
                    <a:lnTo>
                      <a:pt x="16026" y="8014"/>
                    </a:lnTo>
                    <a:lnTo>
                      <a:pt x="16002" y="7819"/>
                    </a:lnTo>
                    <a:lnTo>
                      <a:pt x="15953" y="7648"/>
                    </a:lnTo>
                    <a:lnTo>
                      <a:pt x="15856" y="7453"/>
                    </a:lnTo>
                    <a:lnTo>
                      <a:pt x="15734" y="7307"/>
                    </a:lnTo>
                    <a:lnTo>
                      <a:pt x="15734" y="7307"/>
                    </a:lnTo>
                    <a:lnTo>
                      <a:pt x="15442" y="7039"/>
                    </a:lnTo>
                    <a:lnTo>
                      <a:pt x="15150" y="6796"/>
                    </a:lnTo>
                    <a:lnTo>
                      <a:pt x="14614" y="6357"/>
                    </a:lnTo>
                    <a:lnTo>
                      <a:pt x="14127" y="5992"/>
                    </a:lnTo>
                    <a:lnTo>
                      <a:pt x="13932" y="5822"/>
                    </a:lnTo>
                    <a:lnTo>
                      <a:pt x="13737" y="5651"/>
                    </a:lnTo>
                    <a:lnTo>
                      <a:pt x="13615" y="5481"/>
                    </a:lnTo>
                    <a:lnTo>
                      <a:pt x="13494" y="5310"/>
                    </a:lnTo>
                    <a:lnTo>
                      <a:pt x="13445" y="5140"/>
                    </a:lnTo>
                    <a:lnTo>
                      <a:pt x="13445" y="4945"/>
                    </a:lnTo>
                    <a:lnTo>
                      <a:pt x="13494" y="4750"/>
                    </a:lnTo>
                    <a:lnTo>
                      <a:pt x="13591" y="4531"/>
                    </a:lnTo>
                    <a:lnTo>
                      <a:pt x="13761" y="4287"/>
                    </a:lnTo>
                    <a:lnTo>
                      <a:pt x="14029" y="4019"/>
                    </a:lnTo>
                    <a:lnTo>
                      <a:pt x="14029" y="4019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74" name="Google Shape;1074;p6"/>
              <p:cNvGrpSpPr/>
              <p:nvPr/>
            </p:nvGrpSpPr>
            <p:grpSpPr>
              <a:xfrm>
                <a:off x="1053374" y="4085866"/>
                <a:ext cx="342882" cy="350068"/>
                <a:chOff x="3951850" y="2985350"/>
                <a:chExt cx="407950" cy="416500"/>
              </a:xfrm>
            </p:grpSpPr>
            <p:sp>
              <p:nvSpPr>
                <p:cNvPr id="1075" name="Google Shape;1075;p6"/>
                <p:cNvSpPr/>
                <p:nvPr/>
              </p:nvSpPr>
              <p:spPr>
                <a:xfrm>
                  <a:off x="3951850" y="2985350"/>
                  <a:ext cx="314800" cy="31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2" h="12593" fill="none" extrusionOk="0">
                      <a:moveTo>
                        <a:pt x="6284" y="1"/>
                      </a:moveTo>
                      <a:lnTo>
                        <a:pt x="6284" y="1"/>
                      </a:lnTo>
                      <a:lnTo>
                        <a:pt x="5967" y="25"/>
                      </a:lnTo>
                      <a:lnTo>
                        <a:pt x="5651" y="49"/>
                      </a:lnTo>
                      <a:lnTo>
                        <a:pt x="5334" y="74"/>
                      </a:lnTo>
                      <a:lnTo>
                        <a:pt x="5017" y="147"/>
                      </a:lnTo>
                      <a:lnTo>
                        <a:pt x="4725" y="220"/>
                      </a:lnTo>
                      <a:lnTo>
                        <a:pt x="4433" y="293"/>
                      </a:lnTo>
                      <a:lnTo>
                        <a:pt x="4141" y="390"/>
                      </a:lnTo>
                      <a:lnTo>
                        <a:pt x="3848" y="512"/>
                      </a:lnTo>
                      <a:lnTo>
                        <a:pt x="3556" y="634"/>
                      </a:lnTo>
                      <a:lnTo>
                        <a:pt x="3288" y="780"/>
                      </a:lnTo>
                      <a:lnTo>
                        <a:pt x="3020" y="926"/>
                      </a:lnTo>
                      <a:lnTo>
                        <a:pt x="2777" y="1072"/>
                      </a:lnTo>
                      <a:lnTo>
                        <a:pt x="2290" y="1437"/>
                      </a:lnTo>
                      <a:lnTo>
                        <a:pt x="1851" y="1852"/>
                      </a:lnTo>
                      <a:lnTo>
                        <a:pt x="1437" y="2290"/>
                      </a:lnTo>
                      <a:lnTo>
                        <a:pt x="1072" y="2777"/>
                      </a:lnTo>
                      <a:lnTo>
                        <a:pt x="901" y="3045"/>
                      </a:lnTo>
                      <a:lnTo>
                        <a:pt x="755" y="3313"/>
                      </a:lnTo>
                      <a:lnTo>
                        <a:pt x="609" y="3581"/>
                      </a:lnTo>
                      <a:lnTo>
                        <a:pt x="487" y="3849"/>
                      </a:lnTo>
                      <a:lnTo>
                        <a:pt x="390" y="4141"/>
                      </a:lnTo>
                      <a:lnTo>
                        <a:pt x="292" y="4433"/>
                      </a:lnTo>
                      <a:lnTo>
                        <a:pt x="195" y="4725"/>
                      </a:lnTo>
                      <a:lnTo>
                        <a:pt x="122" y="5042"/>
                      </a:lnTo>
                      <a:lnTo>
                        <a:pt x="73" y="5334"/>
                      </a:lnTo>
                      <a:lnTo>
                        <a:pt x="25" y="5651"/>
                      </a:lnTo>
                      <a:lnTo>
                        <a:pt x="0" y="5968"/>
                      </a:lnTo>
                      <a:lnTo>
                        <a:pt x="0" y="6308"/>
                      </a:lnTo>
                      <a:lnTo>
                        <a:pt x="0" y="6308"/>
                      </a:lnTo>
                      <a:lnTo>
                        <a:pt x="0" y="6625"/>
                      </a:lnTo>
                      <a:lnTo>
                        <a:pt x="25" y="6942"/>
                      </a:lnTo>
                      <a:lnTo>
                        <a:pt x="73" y="7258"/>
                      </a:lnTo>
                      <a:lnTo>
                        <a:pt x="122" y="7575"/>
                      </a:lnTo>
                      <a:lnTo>
                        <a:pt x="195" y="7867"/>
                      </a:lnTo>
                      <a:lnTo>
                        <a:pt x="292" y="8184"/>
                      </a:lnTo>
                      <a:lnTo>
                        <a:pt x="390" y="8476"/>
                      </a:lnTo>
                      <a:lnTo>
                        <a:pt x="487" y="8744"/>
                      </a:lnTo>
                      <a:lnTo>
                        <a:pt x="609" y="9036"/>
                      </a:lnTo>
                      <a:lnTo>
                        <a:pt x="755" y="9304"/>
                      </a:lnTo>
                      <a:lnTo>
                        <a:pt x="901" y="9572"/>
                      </a:lnTo>
                      <a:lnTo>
                        <a:pt x="1072" y="9816"/>
                      </a:lnTo>
                      <a:lnTo>
                        <a:pt x="1437" y="10303"/>
                      </a:lnTo>
                      <a:lnTo>
                        <a:pt x="1851" y="10741"/>
                      </a:lnTo>
                      <a:lnTo>
                        <a:pt x="2290" y="11155"/>
                      </a:lnTo>
                      <a:lnTo>
                        <a:pt x="2777" y="11520"/>
                      </a:lnTo>
                      <a:lnTo>
                        <a:pt x="3020" y="11691"/>
                      </a:lnTo>
                      <a:lnTo>
                        <a:pt x="3288" y="11837"/>
                      </a:lnTo>
                      <a:lnTo>
                        <a:pt x="3556" y="11983"/>
                      </a:lnTo>
                      <a:lnTo>
                        <a:pt x="3848" y="12105"/>
                      </a:lnTo>
                      <a:lnTo>
                        <a:pt x="4141" y="12202"/>
                      </a:lnTo>
                      <a:lnTo>
                        <a:pt x="4433" y="12300"/>
                      </a:lnTo>
                      <a:lnTo>
                        <a:pt x="4725" y="12397"/>
                      </a:lnTo>
                      <a:lnTo>
                        <a:pt x="5017" y="12470"/>
                      </a:lnTo>
                      <a:lnTo>
                        <a:pt x="5334" y="12519"/>
                      </a:lnTo>
                      <a:lnTo>
                        <a:pt x="5651" y="12568"/>
                      </a:lnTo>
                      <a:lnTo>
                        <a:pt x="5967" y="12592"/>
                      </a:lnTo>
                      <a:lnTo>
                        <a:pt x="6284" y="12592"/>
                      </a:lnTo>
                      <a:lnTo>
                        <a:pt x="6284" y="12592"/>
                      </a:lnTo>
                      <a:lnTo>
                        <a:pt x="6625" y="12592"/>
                      </a:lnTo>
                      <a:lnTo>
                        <a:pt x="6941" y="12568"/>
                      </a:lnTo>
                      <a:lnTo>
                        <a:pt x="7258" y="12519"/>
                      </a:lnTo>
                      <a:lnTo>
                        <a:pt x="7550" y="12470"/>
                      </a:lnTo>
                      <a:lnTo>
                        <a:pt x="7867" y="12397"/>
                      </a:lnTo>
                      <a:lnTo>
                        <a:pt x="8159" y="12300"/>
                      </a:lnTo>
                      <a:lnTo>
                        <a:pt x="8451" y="12202"/>
                      </a:lnTo>
                      <a:lnTo>
                        <a:pt x="8744" y="12105"/>
                      </a:lnTo>
                      <a:lnTo>
                        <a:pt x="9012" y="11983"/>
                      </a:lnTo>
                      <a:lnTo>
                        <a:pt x="9279" y="11837"/>
                      </a:lnTo>
                      <a:lnTo>
                        <a:pt x="9547" y="11691"/>
                      </a:lnTo>
                      <a:lnTo>
                        <a:pt x="9815" y="11520"/>
                      </a:lnTo>
                      <a:lnTo>
                        <a:pt x="10302" y="11155"/>
                      </a:lnTo>
                      <a:lnTo>
                        <a:pt x="10741" y="10741"/>
                      </a:lnTo>
                      <a:lnTo>
                        <a:pt x="11155" y="10303"/>
                      </a:lnTo>
                      <a:lnTo>
                        <a:pt x="11520" y="9816"/>
                      </a:lnTo>
                      <a:lnTo>
                        <a:pt x="11666" y="9572"/>
                      </a:lnTo>
                      <a:lnTo>
                        <a:pt x="11812" y="9304"/>
                      </a:lnTo>
                      <a:lnTo>
                        <a:pt x="11958" y="9036"/>
                      </a:lnTo>
                      <a:lnTo>
                        <a:pt x="12080" y="8744"/>
                      </a:lnTo>
                      <a:lnTo>
                        <a:pt x="12202" y="8476"/>
                      </a:lnTo>
                      <a:lnTo>
                        <a:pt x="12299" y="8184"/>
                      </a:lnTo>
                      <a:lnTo>
                        <a:pt x="12397" y="7867"/>
                      </a:lnTo>
                      <a:lnTo>
                        <a:pt x="12446" y="7575"/>
                      </a:lnTo>
                      <a:lnTo>
                        <a:pt x="12519" y="7258"/>
                      </a:lnTo>
                      <a:lnTo>
                        <a:pt x="12543" y="6942"/>
                      </a:lnTo>
                      <a:lnTo>
                        <a:pt x="12567" y="6625"/>
                      </a:lnTo>
                      <a:lnTo>
                        <a:pt x="12592" y="6308"/>
                      </a:lnTo>
                      <a:lnTo>
                        <a:pt x="12592" y="6308"/>
                      </a:lnTo>
                      <a:lnTo>
                        <a:pt x="12567" y="5968"/>
                      </a:lnTo>
                      <a:lnTo>
                        <a:pt x="12543" y="5651"/>
                      </a:lnTo>
                      <a:lnTo>
                        <a:pt x="12519" y="5334"/>
                      </a:lnTo>
                      <a:lnTo>
                        <a:pt x="12446" y="5042"/>
                      </a:lnTo>
                      <a:lnTo>
                        <a:pt x="12397" y="4725"/>
                      </a:lnTo>
                      <a:lnTo>
                        <a:pt x="12299" y="4433"/>
                      </a:lnTo>
                      <a:lnTo>
                        <a:pt x="12202" y="4141"/>
                      </a:lnTo>
                      <a:lnTo>
                        <a:pt x="12080" y="3849"/>
                      </a:lnTo>
                      <a:lnTo>
                        <a:pt x="11958" y="3581"/>
                      </a:lnTo>
                      <a:lnTo>
                        <a:pt x="11812" y="3313"/>
                      </a:lnTo>
                      <a:lnTo>
                        <a:pt x="11666" y="3045"/>
                      </a:lnTo>
                      <a:lnTo>
                        <a:pt x="11520" y="2777"/>
                      </a:lnTo>
                      <a:lnTo>
                        <a:pt x="11155" y="2290"/>
                      </a:lnTo>
                      <a:lnTo>
                        <a:pt x="10741" y="1852"/>
                      </a:lnTo>
                      <a:lnTo>
                        <a:pt x="10302" y="1437"/>
                      </a:lnTo>
                      <a:lnTo>
                        <a:pt x="9815" y="1072"/>
                      </a:lnTo>
                      <a:lnTo>
                        <a:pt x="9547" y="926"/>
                      </a:lnTo>
                      <a:lnTo>
                        <a:pt x="9279" y="780"/>
                      </a:lnTo>
                      <a:lnTo>
                        <a:pt x="9012" y="634"/>
                      </a:lnTo>
                      <a:lnTo>
                        <a:pt x="8744" y="512"/>
                      </a:lnTo>
                      <a:lnTo>
                        <a:pt x="8451" y="390"/>
                      </a:lnTo>
                      <a:lnTo>
                        <a:pt x="8159" y="293"/>
                      </a:lnTo>
                      <a:lnTo>
                        <a:pt x="7867" y="220"/>
                      </a:lnTo>
                      <a:lnTo>
                        <a:pt x="7550" y="147"/>
                      </a:lnTo>
                      <a:lnTo>
                        <a:pt x="7258" y="74"/>
                      </a:lnTo>
                      <a:lnTo>
                        <a:pt x="6941" y="49"/>
                      </a:lnTo>
                      <a:lnTo>
                        <a:pt x="6625" y="25"/>
                      </a:lnTo>
                      <a:lnTo>
                        <a:pt x="6284" y="1"/>
                      </a:lnTo>
                      <a:lnTo>
                        <a:pt x="6284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" name="Google Shape;1076;p6"/>
                <p:cNvSpPr/>
                <p:nvPr/>
              </p:nvSpPr>
              <p:spPr>
                <a:xfrm>
                  <a:off x="3988375" y="3021875"/>
                  <a:ext cx="241750" cy="24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70" h="9670" fill="none" extrusionOk="0">
                      <a:moveTo>
                        <a:pt x="4823" y="1"/>
                      </a:moveTo>
                      <a:lnTo>
                        <a:pt x="4823" y="1"/>
                      </a:lnTo>
                      <a:lnTo>
                        <a:pt x="4336" y="25"/>
                      </a:lnTo>
                      <a:lnTo>
                        <a:pt x="3849" y="98"/>
                      </a:lnTo>
                      <a:lnTo>
                        <a:pt x="3386" y="220"/>
                      </a:lnTo>
                      <a:lnTo>
                        <a:pt x="2947" y="391"/>
                      </a:lnTo>
                      <a:lnTo>
                        <a:pt x="2533" y="585"/>
                      </a:lnTo>
                      <a:lnTo>
                        <a:pt x="2144" y="829"/>
                      </a:lnTo>
                      <a:lnTo>
                        <a:pt x="1754" y="1121"/>
                      </a:lnTo>
                      <a:lnTo>
                        <a:pt x="1413" y="1438"/>
                      </a:lnTo>
                      <a:lnTo>
                        <a:pt x="1096" y="1779"/>
                      </a:lnTo>
                      <a:lnTo>
                        <a:pt x="829" y="2144"/>
                      </a:lnTo>
                      <a:lnTo>
                        <a:pt x="585" y="2534"/>
                      </a:lnTo>
                      <a:lnTo>
                        <a:pt x="390" y="2972"/>
                      </a:lnTo>
                      <a:lnTo>
                        <a:pt x="220" y="3411"/>
                      </a:lnTo>
                      <a:lnTo>
                        <a:pt x="98" y="3873"/>
                      </a:lnTo>
                      <a:lnTo>
                        <a:pt x="25" y="4336"/>
                      </a:lnTo>
                      <a:lnTo>
                        <a:pt x="1" y="4847"/>
                      </a:lnTo>
                      <a:lnTo>
                        <a:pt x="1" y="4847"/>
                      </a:lnTo>
                      <a:lnTo>
                        <a:pt x="25" y="5335"/>
                      </a:lnTo>
                      <a:lnTo>
                        <a:pt x="98" y="5822"/>
                      </a:lnTo>
                      <a:lnTo>
                        <a:pt x="220" y="6284"/>
                      </a:lnTo>
                      <a:lnTo>
                        <a:pt x="390" y="6723"/>
                      </a:lnTo>
                      <a:lnTo>
                        <a:pt x="585" y="7137"/>
                      </a:lnTo>
                      <a:lnTo>
                        <a:pt x="829" y="7527"/>
                      </a:lnTo>
                      <a:lnTo>
                        <a:pt x="1096" y="7916"/>
                      </a:lnTo>
                      <a:lnTo>
                        <a:pt x="1413" y="8257"/>
                      </a:lnTo>
                      <a:lnTo>
                        <a:pt x="1754" y="8574"/>
                      </a:lnTo>
                      <a:lnTo>
                        <a:pt x="2144" y="8842"/>
                      </a:lnTo>
                      <a:lnTo>
                        <a:pt x="2533" y="9085"/>
                      </a:lnTo>
                      <a:lnTo>
                        <a:pt x="2947" y="9280"/>
                      </a:lnTo>
                      <a:lnTo>
                        <a:pt x="3386" y="9451"/>
                      </a:lnTo>
                      <a:lnTo>
                        <a:pt x="3849" y="9572"/>
                      </a:lnTo>
                      <a:lnTo>
                        <a:pt x="4336" y="9645"/>
                      </a:lnTo>
                      <a:lnTo>
                        <a:pt x="4823" y="9670"/>
                      </a:lnTo>
                      <a:lnTo>
                        <a:pt x="4823" y="9670"/>
                      </a:lnTo>
                      <a:lnTo>
                        <a:pt x="5334" y="9645"/>
                      </a:lnTo>
                      <a:lnTo>
                        <a:pt x="5797" y="9572"/>
                      </a:lnTo>
                      <a:lnTo>
                        <a:pt x="6260" y="9451"/>
                      </a:lnTo>
                      <a:lnTo>
                        <a:pt x="6698" y="9280"/>
                      </a:lnTo>
                      <a:lnTo>
                        <a:pt x="7136" y="9085"/>
                      </a:lnTo>
                      <a:lnTo>
                        <a:pt x="7526" y="8842"/>
                      </a:lnTo>
                      <a:lnTo>
                        <a:pt x="7892" y="8574"/>
                      </a:lnTo>
                      <a:lnTo>
                        <a:pt x="8232" y="8257"/>
                      </a:lnTo>
                      <a:lnTo>
                        <a:pt x="8549" y="7916"/>
                      </a:lnTo>
                      <a:lnTo>
                        <a:pt x="8841" y="7527"/>
                      </a:lnTo>
                      <a:lnTo>
                        <a:pt x="9085" y="7137"/>
                      </a:lnTo>
                      <a:lnTo>
                        <a:pt x="9280" y="6723"/>
                      </a:lnTo>
                      <a:lnTo>
                        <a:pt x="9450" y="6284"/>
                      </a:lnTo>
                      <a:lnTo>
                        <a:pt x="9572" y="5822"/>
                      </a:lnTo>
                      <a:lnTo>
                        <a:pt x="9645" y="5335"/>
                      </a:lnTo>
                      <a:lnTo>
                        <a:pt x="9669" y="4847"/>
                      </a:lnTo>
                      <a:lnTo>
                        <a:pt x="9669" y="4847"/>
                      </a:lnTo>
                      <a:lnTo>
                        <a:pt x="9645" y="4336"/>
                      </a:lnTo>
                      <a:lnTo>
                        <a:pt x="9572" y="3873"/>
                      </a:lnTo>
                      <a:lnTo>
                        <a:pt x="9450" y="3411"/>
                      </a:lnTo>
                      <a:lnTo>
                        <a:pt x="9280" y="2972"/>
                      </a:lnTo>
                      <a:lnTo>
                        <a:pt x="9085" y="2534"/>
                      </a:lnTo>
                      <a:lnTo>
                        <a:pt x="8841" y="2144"/>
                      </a:lnTo>
                      <a:lnTo>
                        <a:pt x="8549" y="1779"/>
                      </a:lnTo>
                      <a:lnTo>
                        <a:pt x="8232" y="1438"/>
                      </a:lnTo>
                      <a:lnTo>
                        <a:pt x="7892" y="1121"/>
                      </a:lnTo>
                      <a:lnTo>
                        <a:pt x="7526" y="829"/>
                      </a:lnTo>
                      <a:lnTo>
                        <a:pt x="7136" y="585"/>
                      </a:lnTo>
                      <a:lnTo>
                        <a:pt x="6698" y="391"/>
                      </a:lnTo>
                      <a:lnTo>
                        <a:pt x="6260" y="220"/>
                      </a:lnTo>
                      <a:lnTo>
                        <a:pt x="5797" y="98"/>
                      </a:lnTo>
                      <a:lnTo>
                        <a:pt x="5334" y="25"/>
                      </a:lnTo>
                      <a:lnTo>
                        <a:pt x="4823" y="1"/>
                      </a:lnTo>
                      <a:lnTo>
                        <a:pt x="4823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" name="Google Shape;1077;p6"/>
                <p:cNvSpPr/>
                <p:nvPr/>
              </p:nvSpPr>
              <p:spPr>
                <a:xfrm>
                  <a:off x="4024300" y="3058425"/>
                  <a:ext cx="84650" cy="8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6" h="3386" fill="none" extrusionOk="0">
                      <a:moveTo>
                        <a:pt x="0" y="3385"/>
                      </a:moveTo>
                      <a:lnTo>
                        <a:pt x="0" y="3385"/>
                      </a:lnTo>
                      <a:lnTo>
                        <a:pt x="25" y="3020"/>
                      </a:lnTo>
                      <a:lnTo>
                        <a:pt x="74" y="2704"/>
                      </a:lnTo>
                      <a:lnTo>
                        <a:pt x="147" y="2363"/>
                      </a:lnTo>
                      <a:lnTo>
                        <a:pt x="268" y="2070"/>
                      </a:lnTo>
                      <a:lnTo>
                        <a:pt x="414" y="1754"/>
                      </a:lnTo>
                      <a:lnTo>
                        <a:pt x="585" y="1486"/>
                      </a:lnTo>
                      <a:lnTo>
                        <a:pt x="780" y="1218"/>
                      </a:lnTo>
                      <a:lnTo>
                        <a:pt x="999" y="974"/>
                      </a:lnTo>
                      <a:lnTo>
                        <a:pt x="1243" y="755"/>
                      </a:lnTo>
                      <a:lnTo>
                        <a:pt x="1510" y="560"/>
                      </a:lnTo>
                      <a:lnTo>
                        <a:pt x="1778" y="390"/>
                      </a:lnTo>
                      <a:lnTo>
                        <a:pt x="2071" y="244"/>
                      </a:lnTo>
                      <a:lnTo>
                        <a:pt x="2387" y="146"/>
                      </a:lnTo>
                      <a:lnTo>
                        <a:pt x="2704" y="49"/>
                      </a:lnTo>
                      <a:lnTo>
                        <a:pt x="3045" y="0"/>
                      </a:lnTo>
                      <a:lnTo>
                        <a:pt x="3386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" name="Google Shape;1078;p6"/>
                <p:cNvSpPr/>
                <p:nvPr/>
              </p:nvSpPr>
              <p:spPr>
                <a:xfrm>
                  <a:off x="4205750" y="3248375"/>
                  <a:ext cx="154050" cy="15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2" h="6139" fill="none" extrusionOk="0">
                      <a:moveTo>
                        <a:pt x="0" y="1024"/>
                      </a:moveTo>
                      <a:lnTo>
                        <a:pt x="4969" y="5992"/>
                      </a:lnTo>
                      <a:lnTo>
                        <a:pt x="4969" y="5992"/>
                      </a:lnTo>
                      <a:lnTo>
                        <a:pt x="5042" y="6041"/>
                      </a:lnTo>
                      <a:lnTo>
                        <a:pt x="5115" y="6090"/>
                      </a:lnTo>
                      <a:lnTo>
                        <a:pt x="5212" y="6114"/>
                      </a:lnTo>
                      <a:lnTo>
                        <a:pt x="5310" y="6138"/>
                      </a:lnTo>
                      <a:lnTo>
                        <a:pt x="5407" y="6114"/>
                      </a:lnTo>
                      <a:lnTo>
                        <a:pt x="5480" y="6090"/>
                      </a:lnTo>
                      <a:lnTo>
                        <a:pt x="5577" y="6041"/>
                      </a:lnTo>
                      <a:lnTo>
                        <a:pt x="5651" y="5992"/>
                      </a:lnTo>
                      <a:lnTo>
                        <a:pt x="6016" y="5627"/>
                      </a:lnTo>
                      <a:lnTo>
                        <a:pt x="6016" y="5627"/>
                      </a:lnTo>
                      <a:lnTo>
                        <a:pt x="6089" y="5554"/>
                      </a:lnTo>
                      <a:lnTo>
                        <a:pt x="6138" y="5456"/>
                      </a:lnTo>
                      <a:lnTo>
                        <a:pt x="6162" y="5359"/>
                      </a:lnTo>
                      <a:lnTo>
                        <a:pt x="6162" y="5286"/>
                      </a:lnTo>
                      <a:lnTo>
                        <a:pt x="6162" y="5188"/>
                      </a:lnTo>
                      <a:lnTo>
                        <a:pt x="6138" y="5091"/>
                      </a:lnTo>
                      <a:lnTo>
                        <a:pt x="6089" y="5018"/>
                      </a:lnTo>
                      <a:lnTo>
                        <a:pt x="6016" y="4921"/>
                      </a:lnTo>
                      <a:lnTo>
                        <a:pt x="1072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79" name="Google Shape;1079;p6"/>
              <p:cNvSpPr/>
              <p:nvPr/>
            </p:nvSpPr>
            <p:spPr>
              <a:xfrm>
                <a:off x="1960989" y="4045438"/>
                <a:ext cx="248746" cy="430924"/>
              </a:xfrm>
              <a:custGeom>
                <a:avLst/>
                <a:gdLst/>
                <a:ahLst/>
                <a:cxnLst/>
                <a:rect l="l" t="t" r="r" b="b"/>
                <a:pathLst>
                  <a:path w="11838" h="20508" fill="none" extrusionOk="0">
                    <a:moveTo>
                      <a:pt x="10547" y="1"/>
                    </a:moveTo>
                    <a:lnTo>
                      <a:pt x="1292" y="1"/>
                    </a:lnTo>
                    <a:lnTo>
                      <a:pt x="1292" y="1"/>
                    </a:lnTo>
                    <a:lnTo>
                      <a:pt x="1024" y="25"/>
                    </a:lnTo>
                    <a:lnTo>
                      <a:pt x="780" y="98"/>
                    </a:lnTo>
                    <a:lnTo>
                      <a:pt x="561" y="220"/>
                    </a:lnTo>
                    <a:lnTo>
                      <a:pt x="366" y="366"/>
                    </a:lnTo>
                    <a:lnTo>
                      <a:pt x="220" y="561"/>
                    </a:lnTo>
                    <a:lnTo>
                      <a:pt x="98" y="780"/>
                    </a:lnTo>
                    <a:lnTo>
                      <a:pt x="25" y="1024"/>
                    </a:lnTo>
                    <a:lnTo>
                      <a:pt x="1" y="1292"/>
                    </a:lnTo>
                    <a:lnTo>
                      <a:pt x="1" y="19217"/>
                    </a:lnTo>
                    <a:lnTo>
                      <a:pt x="1" y="19217"/>
                    </a:lnTo>
                    <a:lnTo>
                      <a:pt x="25" y="19485"/>
                    </a:lnTo>
                    <a:lnTo>
                      <a:pt x="98" y="19728"/>
                    </a:lnTo>
                    <a:lnTo>
                      <a:pt x="220" y="19948"/>
                    </a:lnTo>
                    <a:lnTo>
                      <a:pt x="366" y="20142"/>
                    </a:lnTo>
                    <a:lnTo>
                      <a:pt x="561" y="20289"/>
                    </a:lnTo>
                    <a:lnTo>
                      <a:pt x="780" y="20410"/>
                    </a:lnTo>
                    <a:lnTo>
                      <a:pt x="1024" y="20483"/>
                    </a:lnTo>
                    <a:lnTo>
                      <a:pt x="1292" y="20508"/>
                    </a:lnTo>
                    <a:lnTo>
                      <a:pt x="10547" y="20508"/>
                    </a:lnTo>
                    <a:lnTo>
                      <a:pt x="10547" y="20508"/>
                    </a:lnTo>
                    <a:lnTo>
                      <a:pt x="10814" y="20483"/>
                    </a:lnTo>
                    <a:lnTo>
                      <a:pt x="11058" y="20410"/>
                    </a:lnTo>
                    <a:lnTo>
                      <a:pt x="11277" y="20289"/>
                    </a:lnTo>
                    <a:lnTo>
                      <a:pt x="11472" y="20142"/>
                    </a:lnTo>
                    <a:lnTo>
                      <a:pt x="11618" y="19948"/>
                    </a:lnTo>
                    <a:lnTo>
                      <a:pt x="11740" y="19728"/>
                    </a:lnTo>
                    <a:lnTo>
                      <a:pt x="11813" y="19485"/>
                    </a:lnTo>
                    <a:lnTo>
                      <a:pt x="11837" y="19217"/>
                    </a:lnTo>
                    <a:lnTo>
                      <a:pt x="11837" y="1292"/>
                    </a:lnTo>
                    <a:lnTo>
                      <a:pt x="11837" y="1292"/>
                    </a:lnTo>
                    <a:lnTo>
                      <a:pt x="11813" y="1024"/>
                    </a:lnTo>
                    <a:lnTo>
                      <a:pt x="11740" y="780"/>
                    </a:lnTo>
                    <a:lnTo>
                      <a:pt x="11618" y="561"/>
                    </a:lnTo>
                    <a:lnTo>
                      <a:pt x="11472" y="366"/>
                    </a:lnTo>
                    <a:lnTo>
                      <a:pt x="11277" y="220"/>
                    </a:lnTo>
                    <a:lnTo>
                      <a:pt x="11058" y="98"/>
                    </a:lnTo>
                    <a:lnTo>
                      <a:pt x="10814" y="25"/>
                    </a:lnTo>
                    <a:lnTo>
                      <a:pt x="10547" y="1"/>
                    </a:lnTo>
                    <a:lnTo>
                      <a:pt x="10547" y="1"/>
                    </a:lnTo>
                    <a:close/>
                    <a:moveTo>
                      <a:pt x="5554" y="975"/>
                    </a:moveTo>
                    <a:lnTo>
                      <a:pt x="6284" y="975"/>
                    </a:lnTo>
                    <a:lnTo>
                      <a:pt x="6284" y="975"/>
                    </a:lnTo>
                    <a:lnTo>
                      <a:pt x="6406" y="999"/>
                    </a:lnTo>
                    <a:lnTo>
                      <a:pt x="6479" y="1073"/>
                    </a:lnTo>
                    <a:lnTo>
                      <a:pt x="6552" y="1146"/>
                    </a:lnTo>
                    <a:lnTo>
                      <a:pt x="6577" y="1267"/>
                    </a:lnTo>
                    <a:lnTo>
                      <a:pt x="6577" y="1267"/>
                    </a:lnTo>
                    <a:lnTo>
                      <a:pt x="6552" y="1365"/>
                    </a:lnTo>
                    <a:lnTo>
                      <a:pt x="6479" y="1462"/>
                    </a:lnTo>
                    <a:lnTo>
                      <a:pt x="6406" y="1511"/>
                    </a:lnTo>
                    <a:lnTo>
                      <a:pt x="6284" y="1535"/>
                    </a:lnTo>
                    <a:lnTo>
                      <a:pt x="5554" y="1535"/>
                    </a:lnTo>
                    <a:lnTo>
                      <a:pt x="5554" y="1535"/>
                    </a:lnTo>
                    <a:lnTo>
                      <a:pt x="5432" y="1511"/>
                    </a:lnTo>
                    <a:lnTo>
                      <a:pt x="5359" y="1462"/>
                    </a:lnTo>
                    <a:lnTo>
                      <a:pt x="5286" y="1365"/>
                    </a:lnTo>
                    <a:lnTo>
                      <a:pt x="5262" y="1267"/>
                    </a:lnTo>
                    <a:lnTo>
                      <a:pt x="5262" y="1267"/>
                    </a:lnTo>
                    <a:lnTo>
                      <a:pt x="5286" y="1146"/>
                    </a:lnTo>
                    <a:lnTo>
                      <a:pt x="5359" y="1073"/>
                    </a:lnTo>
                    <a:lnTo>
                      <a:pt x="5432" y="999"/>
                    </a:lnTo>
                    <a:lnTo>
                      <a:pt x="5554" y="975"/>
                    </a:lnTo>
                    <a:lnTo>
                      <a:pt x="5554" y="975"/>
                    </a:lnTo>
                    <a:close/>
                    <a:moveTo>
                      <a:pt x="5919" y="19436"/>
                    </a:moveTo>
                    <a:lnTo>
                      <a:pt x="5919" y="19436"/>
                    </a:lnTo>
                    <a:lnTo>
                      <a:pt x="5749" y="19412"/>
                    </a:lnTo>
                    <a:lnTo>
                      <a:pt x="5578" y="19363"/>
                    </a:lnTo>
                    <a:lnTo>
                      <a:pt x="5432" y="19290"/>
                    </a:lnTo>
                    <a:lnTo>
                      <a:pt x="5310" y="19193"/>
                    </a:lnTo>
                    <a:lnTo>
                      <a:pt x="5213" y="19071"/>
                    </a:lnTo>
                    <a:lnTo>
                      <a:pt x="5140" y="18925"/>
                    </a:lnTo>
                    <a:lnTo>
                      <a:pt x="5091" y="18754"/>
                    </a:lnTo>
                    <a:lnTo>
                      <a:pt x="5067" y="18584"/>
                    </a:lnTo>
                    <a:lnTo>
                      <a:pt x="5067" y="18584"/>
                    </a:lnTo>
                    <a:lnTo>
                      <a:pt x="5091" y="18413"/>
                    </a:lnTo>
                    <a:lnTo>
                      <a:pt x="5140" y="18243"/>
                    </a:lnTo>
                    <a:lnTo>
                      <a:pt x="5213" y="18097"/>
                    </a:lnTo>
                    <a:lnTo>
                      <a:pt x="5310" y="17975"/>
                    </a:lnTo>
                    <a:lnTo>
                      <a:pt x="5432" y="17877"/>
                    </a:lnTo>
                    <a:lnTo>
                      <a:pt x="5578" y="17804"/>
                    </a:lnTo>
                    <a:lnTo>
                      <a:pt x="5749" y="17756"/>
                    </a:lnTo>
                    <a:lnTo>
                      <a:pt x="5919" y="17731"/>
                    </a:lnTo>
                    <a:lnTo>
                      <a:pt x="5919" y="17731"/>
                    </a:lnTo>
                    <a:lnTo>
                      <a:pt x="6090" y="17756"/>
                    </a:lnTo>
                    <a:lnTo>
                      <a:pt x="6260" y="17804"/>
                    </a:lnTo>
                    <a:lnTo>
                      <a:pt x="6406" y="17877"/>
                    </a:lnTo>
                    <a:lnTo>
                      <a:pt x="6528" y="17975"/>
                    </a:lnTo>
                    <a:lnTo>
                      <a:pt x="6625" y="18097"/>
                    </a:lnTo>
                    <a:lnTo>
                      <a:pt x="6699" y="18243"/>
                    </a:lnTo>
                    <a:lnTo>
                      <a:pt x="6747" y="18413"/>
                    </a:lnTo>
                    <a:lnTo>
                      <a:pt x="6772" y="18584"/>
                    </a:lnTo>
                    <a:lnTo>
                      <a:pt x="6772" y="18584"/>
                    </a:lnTo>
                    <a:lnTo>
                      <a:pt x="6747" y="18754"/>
                    </a:lnTo>
                    <a:lnTo>
                      <a:pt x="6699" y="18925"/>
                    </a:lnTo>
                    <a:lnTo>
                      <a:pt x="6625" y="19071"/>
                    </a:lnTo>
                    <a:lnTo>
                      <a:pt x="6528" y="19193"/>
                    </a:lnTo>
                    <a:lnTo>
                      <a:pt x="6406" y="19290"/>
                    </a:lnTo>
                    <a:lnTo>
                      <a:pt x="6260" y="19363"/>
                    </a:lnTo>
                    <a:lnTo>
                      <a:pt x="6090" y="19412"/>
                    </a:lnTo>
                    <a:lnTo>
                      <a:pt x="5919" y="19436"/>
                    </a:lnTo>
                    <a:lnTo>
                      <a:pt x="5919" y="19436"/>
                    </a:lnTo>
                    <a:close/>
                    <a:moveTo>
                      <a:pt x="10547" y="16660"/>
                    </a:moveTo>
                    <a:lnTo>
                      <a:pt x="1292" y="16660"/>
                    </a:lnTo>
                    <a:lnTo>
                      <a:pt x="1292" y="2558"/>
                    </a:lnTo>
                    <a:lnTo>
                      <a:pt x="10547" y="2558"/>
                    </a:lnTo>
                    <a:lnTo>
                      <a:pt x="10547" y="1666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0" name="Google Shape;1080;p6"/>
            <p:cNvGrpSpPr/>
            <p:nvPr/>
          </p:nvGrpSpPr>
          <p:grpSpPr>
            <a:xfrm>
              <a:off x="200497" y="3010834"/>
              <a:ext cx="2080366" cy="329077"/>
              <a:chOff x="200497" y="2866629"/>
              <a:chExt cx="2080366" cy="329077"/>
            </a:xfrm>
          </p:grpSpPr>
          <p:grpSp>
            <p:nvGrpSpPr>
              <p:cNvPr id="1081" name="Google Shape;1081;p6"/>
              <p:cNvGrpSpPr/>
              <p:nvPr/>
            </p:nvGrpSpPr>
            <p:grpSpPr>
              <a:xfrm>
                <a:off x="200497" y="2869445"/>
                <a:ext cx="435022" cy="323445"/>
                <a:chOff x="5247525" y="3007275"/>
                <a:chExt cx="517575" cy="384825"/>
              </a:xfrm>
            </p:grpSpPr>
            <p:sp>
              <p:nvSpPr>
                <p:cNvPr id="1082" name="Google Shape;1082;p6"/>
                <p:cNvSpPr/>
                <p:nvPr/>
              </p:nvSpPr>
              <p:spPr>
                <a:xfrm>
                  <a:off x="5247525" y="3007275"/>
                  <a:ext cx="348900" cy="34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56" h="13956" fill="none" extrusionOk="0">
                      <a:moveTo>
                        <a:pt x="13323" y="5772"/>
                      </a:moveTo>
                      <a:lnTo>
                        <a:pt x="11861" y="5626"/>
                      </a:lnTo>
                      <a:lnTo>
                        <a:pt x="11861" y="5626"/>
                      </a:lnTo>
                      <a:lnTo>
                        <a:pt x="11788" y="5334"/>
                      </a:lnTo>
                      <a:lnTo>
                        <a:pt x="11667" y="5042"/>
                      </a:lnTo>
                      <a:lnTo>
                        <a:pt x="11545" y="4750"/>
                      </a:lnTo>
                      <a:lnTo>
                        <a:pt x="11399" y="4482"/>
                      </a:lnTo>
                      <a:lnTo>
                        <a:pt x="12300" y="3337"/>
                      </a:lnTo>
                      <a:lnTo>
                        <a:pt x="12300" y="3337"/>
                      </a:lnTo>
                      <a:lnTo>
                        <a:pt x="12373" y="3240"/>
                      </a:lnTo>
                      <a:lnTo>
                        <a:pt x="12422" y="3118"/>
                      </a:lnTo>
                      <a:lnTo>
                        <a:pt x="12446" y="2996"/>
                      </a:lnTo>
                      <a:lnTo>
                        <a:pt x="12446" y="2850"/>
                      </a:lnTo>
                      <a:lnTo>
                        <a:pt x="12422" y="2728"/>
                      </a:lnTo>
                      <a:lnTo>
                        <a:pt x="12397" y="2606"/>
                      </a:lnTo>
                      <a:lnTo>
                        <a:pt x="12324" y="2485"/>
                      </a:lnTo>
                      <a:lnTo>
                        <a:pt x="12251" y="2387"/>
                      </a:lnTo>
                      <a:lnTo>
                        <a:pt x="11569" y="1705"/>
                      </a:lnTo>
                      <a:lnTo>
                        <a:pt x="11569" y="1705"/>
                      </a:lnTo>
                      <a:lnTo>
                        <a:pt x="11472" y="1632"/>
                      </a:lnTo>
                      <a:lnTo>
                        <a:pt x="11350" y="1559"/>
                      </a:lnTo>
                      <a:lnTo>
                        <a:pt x="11228" y="1510"/>
                      </a:lnTo>
                      <a:lnTo>
                        <a:pt x="11106" y="1510"/>
                      </a:lnTo>
                      <a:lnTo>
                        <a:pt x="10960" y="1510"/>
                      </a:lnTo>
                      <a:lnTo>
                        <a:pt x="10838" y="1535"/>
                      </a:lnTo>
                      <a:lnTo>
                        <a:pt x="10717" y="1583"/>
                      </a:lnTo>
                      <a:lnTo>
                        <a:pt x="10619" y="1656"/>
                      </a:lnTo>
                      <a:lnTo>
                        <a:pt x="9475" y="2558"/>
                      </a:lnTo>
                      <a:lnTo>
                        <a:pt x="9475" y="2558"/>
                      </a:lnTo>
                      <a:lnTo>
                        <a:pt x="9207" y="2411"/>
                      </a:lnTo>
                      <a:lnTo>
                        <a:pt x="8914" y="2290"/>
                      </a:lnTo>
                      <a:lnTo>
                        <a:pt x="8622" y="2168"/>
                      </a:lnTo>
                      <a:lnTo>
                        <a:pt x="8330" y="2070"/>
                      </a:lnTo>
                      <a:lnTo>
                        <a:pt x="8159" y="634"/>
                      </a:lnTo>
                      <a:lnTo>
                        <a:pt x="8159" y="634"/>
                      </a:lnTo>
                      <a:lnTo>
                        <a:pt x="8135" y="512"/>
                      </a:lnTo>
                      <a:lnTo>
                        <a:pt x="8086" y="390"/>
                      </a:lnTo>
                      <a:lnTo>
                        <a:pt x="8013" y="293"/>
                      </a:lnTo>
                      <a:lnTo>
                        <a:pt x="7940" y="195"/>
                      </a:lnTo>
                      <a:lnTo>
                        <a:pt x="7818" y="122"/>
                      </a:lnTo>
                      <a:lnTo>
                        <a:pt x="7721" y="49"/>
                      </a:lnTo>
                      <a:lnTo>
                        <a:pt x="7575" y="25"/>
                      </a:lnTo>
                      <a:lnTo>
                        <a:pt x="7453" y="0"/>
                      </a:lnTo>
                      <a:lnTo>
                        <a:pt x="6479" y="0"/>
                      </a:lnTo>
                      <a:lnTo>
                        <a:pt x="6479" y="0"/>
                      </a:lnTo>
                      <a:lnTo>
                        <a:pt x="6357" y="25"/>
                      </a:lnTo>
                      <a:lnTo>
                        <a:pt x="6235" y="49"/>
                      </a:lnTo>
                      <a:lnTo>
                        <a:pt x="6114" y="122"/>
                      </a:lnTo>
                      <a:lnTo>
                        <a:pt x="6016" y="195"/>
                      </a:lnTo>
                      <a:lnTo>
                        <a:pt x="5919" y="293"/>
                      </a:lnTo>
                      <a:lnTo>
                        <a:pt x="5846" y="390"/>
                      </a:lnTo>
                      <a:lnTo>
                        <a:pt x="5797" y="512"/>
                      </a:lnTo>
                      <a:lnTo>
                        <a:pt x="5773" y="634"/>
                      </a:lnTo>
                      <a:lnTo>
                        <a:pt x="5602" y="2070"/>
                      </a:lnTo>
                      <a:lnTo>
                        <a:pt x="5602" y="2070"/>
                      </a:lnTo>
                      <a:lnTo>
                        <a:pt x="5310" y="2168"/>
                      </a:lnTo>
                      <a:lnTo>
                        <a:pt x="5018" y="2290"/>
                      </a:lnTo>
                      <a:lnTo>
                        <a:pt x="4750" y="2411"/>
                      </a:lnTo>
                      <a:lnTo>
                        <a:pt x="4482" y="2558"/>
                      </a:lnTo>
                      <a:lnTo>
                        <a:pt x="3337" y="1656"/>
                      </a:lnTo>
                      <a:lnTo>
                        <a:pt x="3337" y="1656"/>
                      </a:lnTo>
                      <a:lnTo>
                        <a:pt x="3215" y="1583"/>
                      </a:lnTo>
                      <a:lnTo>
                        <a:pt x="3094" y="1535"/>
                      </a:lnTo>
                      <a:lnTo>
                        <a:pt x="2972" y="1510"/>
                      </a:lnTo>
                      <a:lnTo>
                        <a:pt x="2850" y="1510"/>
                      </a:lnTo>
                      <a:lnTo>
                        <a:pt x="2728" y="1510"/>
                      </a:lnTo>
                      <a:lnTo>
                        <a:pt x="2582" y="1559"/>
                      </a:lnTo>
                      <a:lnTo>
                        <a:pt x="2485" y="1632"/>
                      </a:lnTo>
                      <a:lnTo>
                        <a:pt x="2387" y="1705"/>
                      </a:lnTo>
                      <a:lnTo>
                        <a:pt x="1705" y="2387"/>
                      </a:lnTo>
                      <a:lnTo>
                        <a:pt x="1705" y="2387"/>
                      </a:lnTo>
                      <a:lnTo>
                        <a:pt x="1608" y="2485"/>
                      </a:lnTo>
                      <a:lnTo>
                        <a:pt x="1559" y="2606"/>
                      </a:lnTo>
                      <a:lnTo>
                        <a:pt x="1511" y="2728"/>
                      </a:lnTo>
                      <a:lnTo>
                        <a:pt x="1486" y="2850"/>
                      </a:lnTo>
                      <a:lnTo>
                        <a:pt x="1486" y="2996"/>
                      </a:lnTo>
                      <a:lnTo>
                        <a:pt x="1511" y="3118"/>
                      </a:lnTo>
                      <a:lnTo>
                        <a:pt x="1559" y="3240"/>
                      </a:lnTo>
                      <a:lnTo>
                        <a:pt x="1632" y="3337"/>
                      </a:lnTo>
                      <a:lnTo>
                        <a:pt x="2533" y="4482"/>
                      </a:lnTo>
                      <a:lnTo>
                        <a:pt x="2533" y="4482"/>
                      </a:lnTo>
                      <a:lnTo>
                        <a:pt x="2387" y="4750"/>
                      </a:lnTo>
                      <a:lnTo>
                        <a:pt x="2266" y="5042"/>
                      </a:lnTo>
                      <a:lnTo>
                        <a:pt x="2168" y="5334"/>
                      </a:lnTo>
                      <a:lnTo>
                        <a:pt x="2071" y="5626"/>
                      </a:lnTo>
                      <a:lnTo>
                        <a:pt x="634" y="5772"/>
                      </a:lnTo>
                      <a:lnTo>
                        <a:pt x="634" y="5772"/>
                      </a:lnTo>
                      <a:lnTo>
                        <a:pt x="512" y="5821"/>
                      </a:lnTo>
                      <a:lnTo>
                        <a:pt x="390" y="5870"/>
                      </a:lnTo>
                      <a:lnTo>
                        <a:pt x="268" y="5943"/>
                      </a:lnTo>
                      <a:lnTo>
                        <a:pt x="171" y="6016"/>
                      </a:lnTo>
                      <a:lnTo>
                        <a:pt x="98" y="6138"/>
                      </a:lnTo>
                      <a:lnTo>
                        <a:pt x="49" y="6235"/>
                      </a:lnTo>
                      <a:lnTo>
                        <a:pt x="1" y="6381"/>
                      </a:lnTo>
                      <a:lnTo>
                        <a:pt x="1" y="6503"/>
                      </a:lnTo>
                      <a:lnTo>
                        <a:pt x="1" y="7453"/>
                      </a:lnTo>
                      <a:lnTo>
                        <a:pt x="1" y="7453"/>
                      </a:lnTo>
                      <a:lnTo>
                        <a:pt x="1" y="7599"/>
                      </a:lnTo>
                      <a:lnTo>
                        <a:pt x="49" y="7721"/>
                      </a:lnTo>
                      <a:lnTo>
                        <a:pt x="98" y="7843"/>
                      </a:lnTo>
                      <a:lnTo>
                        <a:pt x="171" y="7940"/>
                      </a:lnTo>
                      <a:lnTo>
                        <a:pt x="268" y="8037"/>
                      </a:lnTo>
                      <a:lnTo>
                        <a:pt x="390" y="8111"/>
                      </a:lnTo>
                      <a:lnTo>
                        <a:pt x="512" y="8159"/>
                      </a:lnTo>
                      <a:lnTo>
                        <a:pt x="634" y="8184"/>
                      </a:lnTo>
                      <a:lnTo>
                        <a:pt x="2071" y="8354"/>
                      </a:lnTo>
                      <a:lnTo>
                        <a:pt x="2071" y="8354"/>
                      </a:lnTo>
                      <a:lnTo>
                        <a:pt x="2168" y="8646"/>
                      </a:lnTo>
                      <a:lnTo>
                        <a:pt x="2266" y="8914"/>
                      </a:lnTo>
                      <a:lnTo>
                        <a:pt x="2387" y="9206"/>
                      </a:lnTo>
                      <a:lnTo>
                        <a:pt x="2533" y="9474"/>
                      </a:lnTo>
                      <a:lnTo>
                        <a:pt x="1632" y="10619"/>
                      </a:lnTo>
                      <a:lnTo>
                        <a:pt x="1632" y="10619"/>
                      </a:lnTo>
                      <a:lnTo>
                        <a:pt x="1559" y="10741"/>
                      </a:lnTo>
                      <a:lnTo>
                        <a:pt x="1511" y="10863"/>
                      </a:lnTo>
                      <a:lnTo>
                        <a:pt x="1486" y="10984"/>
                      </a:lnTo>
                      <a:lnTo>
                        <a:pt x="1486" y="11106"/>
                      </a:lnTo>
                      <a:lnTo>
                        <a:pt x="1511" y="11228"/>
                      </a:lnTo>
                      <a:lnTo>
                        <a:pt x="1559" y="11350"/>
                      </a:lnTo>
                      <a:lnTo>
                        <a:pt x="1608" y="11472"/>
                      </a:lnTo>
                      <a:lnTo>
                        <a:pt x="1705" y="11569"/>
                      </a:lnTo>
                      <a:lnTo>
                        <a:pt x="2387" y="12251"/>
                      </a:lnTo>
                      <a:lnTo>
                        <a:pt x="2387" y="12251"/>
                      </a:lnTo>
                      <a:lnTo>
                        <a:pt x="2485" y="12348"/>
                      </a:lnTo>
                      <a:lnTo>
                        <a:pt x="2582" y="12397"/>
                      </a:lnTo>
                      <a:lnTo>
                        <a:pt x="2728" y="12446"/>
                      </a:lnTo>
                      <a:lnTo>
                        <a:pt x="2850" y="12470"/>
                      </a:lnTo>
                      <a:lnTo>
                        <a:pt x="2972" y="12470"/>
                      </a:lnTo>
                      <a:lnTo>
                        <a:pt x="3094" y="12421"/>
                      </a:lnTo>
                      <a:lnTo>
                        <a:pt x="3215" y="12373"/>
                      </a:lnTo>
                      <a:lnTo>
                        <a:pt x="3337" y="12324"/>
                      </a:lnTo>
                      <a:lnTo>
                        <a:pt x="4482" y="11423"/>
                      </a:lnTo>
                      <a:lnTo>
                        <a:pt x="4482" y="11423"/>
                      </a:lnTo>
                      <a:lnTo>
                        <a:pt x="4750" y="11545"/>
                      </a:lnTo>
                      <a:lnTo>
                        <a:pt x="5018" y="11691"/>
                      </a:lnTo>
                      <a:lnTo>
                        <a:pt x="5310" y="11788"/>
                      </a:lnTo>
                      <a:lnTo>
                        <a:pt x="5602" y="11886"/>
                      </a:lnTo>
                      <a:lnTo>
                        <a:pt x="5773" y="13322"/>
                      </a:lnTo>
                      <a:lnTo>
                        <a:pt x="5773" y="13322"/>
                      </a:lnTo>
                      <a:lnTo>
                        <a:pt x="5797" y="13444"/>
                      </a:lnTo>
                      <a:lnTo>
                        <a:pt x="5846" y="13566"/>
                      </a:lnTo>
                      <a:lnTo>
                        <a:pt x="5919" y="13688"/>
                      </a:lnTo>
                      <a:lnTo>
                        <a:pt x="6016" y="13785"/>
                      </a:lnTo>
                      <a:lnTo>
                        <a:pt x="6114" y="13858"/>
                      </a:lnTo>
                      <a:lnTo>
                        <a:pt x="6235" y="13907"/>
                      </a:lnTo>
                      <a:lnTo>
                        <a:pt x="6357" y="13956"/>
                      </a:lnTo>
                      <a:lnTo>
                        <a:pt x="6479" y="13956"/>
                      </a:lnTo>
                      <a:lnTo>
                        <a:pt x="7453" y="13956"/>
                      </a:lnTo>
                      <a:lnTo>
                        <a:pt x="7453" y="13956"/>
                      </a:lnTo>
                      <a:lnTo>
                        <a:pt x="7575" y="13956"/>
                      </a:lnTo>
                      <a:lnTo>
                        <a:pt x="7721" y="13907"/>
                      </a:lnTo>
                      <a:lnTo>
                        <a:pt x="7818" y="13858"/>
                      </a:lnTo>
                      <a:lnTo>
                        <a:pt x="7940" y="13785"/>
                      </a:lnTo>
                      <a:lnTo>
                        <a:pt x="8013" y="13688"/>
                      </a:lnTo>
                      <a:lnTo>
                        <a:pt x="8086" y="13566"/>
                      </a:lnTo>
                      <a:lnTo>
                        <a:pt x="8135" y="13444"/>
                      </a:lnTo>
                      <a:lnTo>
                        <a:pt x="8159" y="13322"/>
                      </a:lnTo>
                      <a:lnTo>
                        <a:pt x="8330" y="11886"/>
                      </a:lnTo>
                      <a:lnTo>
                        <a:pt x="8330" y="11886"/>
                      </a:lnTo>
                      <a:lnTo>
                        <a:pt x="8622" y="11788"/>
                      </a:lnTo>
                      <a:lnTo>
                        <a:pt x="8914" y="11691"/>
                      </a:lnTo>
                      <a:lnTo>
                        <a:pt x="9207" y="11545"/>
                      </a:lnTo>
                      <a:lnTo>
                        <a:pt x="9475" y="11423"/>
                      </a:lnTo>
                      <a:lnTo>
                        <a:pt x="10619" y="12324"/>
                      </a:lnTo>
                      <a:lnTo>
                        <a:pt x="10619" y="12324"/>
                      </a:lnTo>
                      <a:lnTo>
                        <a:pt x="10717" y="12373"/>
                      </a:lnTo>
                      <a:lnTo>
                        <a:pt x="10838" y="12421"/>
                      </a:lnTo>
                      <a:lnTo>
                        <a:pt x="10960" y="12470"/>
                      </a:lnTo>
                      <a:lnTo>
                        <a:pt x="11106" y="12470"/>
                      </a:lnTo>
                      <a:lnTo>
                        <a:pt x="11228" y="12446"/>
                      </a:lnTo>
                      <a:lnTo>
                        <a:pt x="11350" y="12397"/>
                      </a:lnTo>
                      <a:lnTo>
                        <a:pt x="11472" y="12348"/>
                      </a:lnTo>
                      <a:lnTo>
                        <a:pt x="11569" y="12251"/>
                      </a:lnTo>
                      <a:lnTo>
                        <a:pt x="12251" y="11569"/>
                      </a:lnTo>
                      <a:lnTo>
                        <a:pt x="12251" y="11569"/>
                      </a:lnTo>
                      <a:lnTo>
                        <a:pt x="12324" y="11472"/>
                      </a:lnTo>
                      <a:lnTo>
                        <a:pt x="12397" y="11350"/>
                      </a:lnTo>
                      <a:lnTo>
                        <a:pt x="12422" y="11228"/>
                      </a:lnTo>
                      <a:lnTo>
                        <a:pt x="12446" y="11106"/>
                      </a:lnTo>
                      <a:lnTo>
                        <a:pt x="12446" y="10984"/>
                      </a:lnTo>
                      <a:lnTo>
                        <a:pt x="12422" y="10863"/>
                      </a:lnTo>
                      <a:lnTo>
                        <a:pt x="12373" y="10741"/>
                      </a:lnTo>
                      <a:lnTo>
                        <a:pt x="12300" y="10619"/>
                      </a:lnTo>
                      <a:lnTo>
                        <a:pt x="11399" y="9474"/>
                      </a:lnTo>
                      <a:lnTo>
                        <a:pt x="11399" y="9474"/>
                      </a:lnTo>
                      <a:lnTo>
                        <a:pt x="11545" y="9206"/>
                      </a:lnTo>
                      <a:lnTo>
                        <a:pt x="11667" y="8914"/>
                      </a:lnTo>
                      <a:lnTo>
                        <a:pt x="11788" y="8646"/>
                      </a:lnTo>
                      <a:lnTo>
                        <a:pt x="11861" y="8354"/>
                      </a:lnTo>
                      <a:lnTo>
                        <a:pt x="13323" y="8184"/>
                      </a:lnTo>
                      <a:lnTo>
                        <a:pt x="13323" y="8184"/>
                      </a:lnTo>
                      <a:lnTo>
                        <a:pt x="13444" y="8159"/>
                      </a:lnTo>
                      <a:lnTo>
                        <a:pt x="13566" y="8111"/>
                      </a:lnTo>
                      <a:lnTo>
                        <a:pt x="13664" y="8037"/>
                      </a:lnTo>
                      <a:lnTo>
                        <a:pt x="13761" y="7940"/>
                      </a:lnTo>
                      <a:lnTo>
                        <a:pt x="13834" y="7843"/>
                      </a:lnTo>
                      <a:lnTo>
                        <a:pt x="13907" y="7721"/>
                      </a:lnTo>
                      <a:lnTo>
                        <a:pt x="13932" y="7599"/>
                      </a:lnTo>
                      <a:lnTo>
                        <a:pt x="13956" y="7453"/>
                      </a:lnTo>
                      <a:lnTo>
                        <a:pt x="13956" y="6503"/>
                      </a:lnTo>
                      <a:lnTo>
                        <a:pt x="13956" y="6503"/>
                      </a:lnTo>
                      <a:lnTo>
                        <a:pt x="13932" y="6381"/>
                      </a:lnTo>
                      <a:lnTo>
                        <a:pt x="13907" y="6235"/>
                      </a:lnTo>
                      <a:lnTo>
                        <a:pt x="13834" y="6138"/>
                      </a:lnTo>
                      <a:lnTo>
                        <a:pt x="13761" y="6016"/>
                      </a:lnTo>
                      <a:lnTo>
                        <a:pt x="13664" y="5943"/>
                      </a:lnTo>
                      <a:lnTo>
                        <a:pt x="13566" y="5870"/>
                      </a:lnTo>
                      <a:lnTo>
                        <a:pt x="13444" y="5821"/>
                      </a:lnTo>
                      <a:lnTo>
                        <a:pt x="13323" y="5772"/>
                      </a:lnTo>
                      <a:lnTo>
                        <a:pt x="13323" y="5772"/>
                      </a:lnTo>
                      <a:close/>
                      <a:moveTo>
                        <a:pt x="8573" y="8598"/>
                      </a:moveTo>
                      <a:lnTo>
                        <a:pt x="8573" y="8598"/>
                      </a:lnTo>
                      <a:lnTo>
                        <a:pt x="8403" y="8744"/>
                      </a:lnTo>
                      <a:lnTo>
                        <a:pt x="8232" y="8890"/>
                      </a:lnTo>
                      <a:lnTo>
                        <a:pt x="8038" y="8987"/>
                      </a:lnTo>
                      <a:lnTo>
                        <a:pt x="7818" y="9085"/>
                      </a:lnTo>
                      <a:lnTo>
                        <a:pt x="7624" y="9158"/>
                      </a:lnTo>
                      <a:lnTo>
                        <a:pt x="7404" y="9206"/>
                      </a:lnTo>
                      <a:lnTo>
                        <a:pt x="7185" y="9231"/>
                      </a:lnTo>
                      <a:lnTo>
                        <a:pt x="6966" y="9255"/>
                      </a:lnTo>
                      <a:lnTo>
                        <a:pt x="6747" y="9231"/>
                      </a:lnTo>
                      <a:lnTo>
                        <a:pt x="6528" y="9206"/>
                      </a:lnTo>
                      <a:lnTo>
                        <a:pt x="6333" y="9158"/>
                      </a:lnTo>
                      <a:lnTo>
                        <a:pt x="6114" y="9085"/>
                      </a:lnTo>
                      <a:lnTo>
                        <a:pt x="5919" y="8987"/>
                      </a:lnTo>
                      <a:lnTo>
                        <a:pt x="5724" y="8890"/>
                      </a:lnTo>
                      <a:lnTo>
                        <a:pt x="5529" y="8744"/>
                      </a:lnTo>
                      <a:lnTo>
                        <a:pt x="5359" y="8598"/>
                      </a:lnTo>
                      <a:lnTo>
                        <a:pt x="5359" y="8598"/>
                      </a:lnTo>
                      <a:lnTo>
                        <a:pt x="5212" y="8427"/>
                      </a:lnTo>
                      <a:lnTo>
                        <a:pt x="5066" y="8232"/>
                      </a:lnTo>
                      <a:lnTo>
                        <a:pt x="4969" y="8037"/>
                      </a:lnTo>
                      <a:lnTo>
                        <a:pt x="4871" y="7843"/>
                      </a:lnTo>
                      <a:lnTo>
                        <a:pt x="4798" y="7623"/>
                      </a:lnTo>
                      <a:lnTo>
                        <a:pt x="4750" y="7404"/>
                      </a:lnTo>
                      <a:lnTo>
                        <a:pt x="4701" y="7209"/>
                      </a:lnTo>
                      <a:lnTo>
                        <a:pt x="4701" y="6990"/>
                      </a:lnTo>
                      <a:lnTo>
                        <a:pt x="4701" y="6771"/>
                      </a:lnTo>
                      <a:lnTo>
                        <a:pt x="4750" y="6552"/>
                      </a:lnTo>
                      <a:lnTo>
                        <a:pt x="4798" y="6333"/>
                      </a:lnTo>
                      <a:lnTo>
                        <a:pt x="4871" y="6138"/>
                      </a:lnTo>
                      <a:lnTo>
                        <a:pt x="4969" y="5919"/>
                      </a:lnTo>
                      <a:lnTo>
                        <a:pt x="5066" y="5724"/>
                      </a:lnTo>
                      <a:lnTo>
                        <a:pt x="5212" y="5553"/>
                      </a:lnTo>
                      <a:lnTo>
                        <a:pt x="5359" y="5383"/>
                      </a:lnTo>
                      <a:lnTo>
                        <a:pt x="5359" y="5383"/>
                      </a:lnTo>
                      <a:lnTo>
                        <a:pt x="5529" y="5212"/>
                      </a:lnTo>
                      <a:lnTo>
                        <a:pt x="5724" y="5091"/>
                      </a:lnTo>
                      <a:lnTo>
                        <a:pt x="5919" y="4969"/>
                      </a:lnTo>
                      <a:lnTo>
                        <a:pt x="6114" y="4871"/>
                      </a:lnTo>
                      <a:lnTo>
                        <a:pt x="6333" y="4798"/>
                      </a:lnTo>
                      <a:lnTo>
                        <a:pt x="6528" y="4750"/>
                      </a:lnTo>
                      <a:lnTo>
                        <a:pt x="6747" y="4725"/>
                      </a:lnTo>
                      <a:lnTo>
                        <a:pt x="6966" y="4701"/>
                      </a:lnTo>
                      <a:lnTo>
                        <a:pt x="7185" y="4725"/>
                      </a:lnTo>
                      <a:lnTo>
                        <a:pt x="7404" y="4750"/>
                      </a:lnTo>
                      <a:lnTo>
                        <a:pt x="7624" y="4798"/>
                      </a:lnTo>
                      <a:lnTo>
                        <a:pt x="7818" y="4871"/>
                      </a:lnTo>
                      <a:lnTo>
                        <a:pt x="8038" y="4969"/>
                      </a:lnTo>
                      <a:lnTo>
                        <a:pt x="8232" y="5091"/>
                      </a:lnTo>
                      <a:lnTo>
                        <a:pt x="8403" y="5212"/>
                      </a:lnTo>
                      <a:lnTo>
                        <a:pt x="8573" y="5383"/>
                      </a:lnTo>
                      <a:lnTo>
                        <a:pt x="8573" y="5383"/>
                      </a:lnTo>
                      <a:lnTo>
                        <a:pt x="8744" y="5553"/>
                      </a:lnTo>
                      <a:lnTo>
                        <a:pt x="8866" y="5724"/>
                      </a:lnTo>
                      <a:lnTo>
                        <a:pt x="8987" y="5919"/>
                      </a:lnTo>
                      <a:lnTo>
                        <a:pt x="9085" y="6138"/>
                      </a:lnTo>
                      <a:lnTo>
                        <a:pt x="9158" y="6333"/>
                      </a:lnTo>
                      <a:lnTo>
                        <a:pt x="9207" y="6552"/>
                      </a:lnTo>
                      <a:lnTo>
                        <a:pt x="9231" y="6771"/>
                      </a:lnTo>
                      <a:lnTo>
                        <a:pt x="9231" y="6990"/>
                      </a:lnTo>
                      <a:lnTo>
                        <a:pt x="9231" y="7209"/>
                      </a:lnTo>
                      <a:lnTo>
                        <a:pt x="9207" y="7404"/>
                      </a:lnTo>
                      <a:lnTo>
                        <a:pt x="9158" y="7623"/>
                      </a:lnTo>
                      <a:lnTo>
                        <a:pt x="9085" y="7843"/>
                      </a:lnTo>
                      <a:lnTo>
                        <a:pt x="8987" y="8037"/>
                      </a:lnTo>
                      <a:lnTo>
                        <a:pt x="8866" y="8232"/>
                      </a:lnTo>
                      <a:lnTo>
                        <a:pt x="8744" y="8427"/>
                      </a:lnTo>
                      <a:lnTo>
                        <a:pt x="8573" y="8598"/>
                      </a:lnTo>
                      <a:lnTo>
                        <a:pt x="8573" y="8598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" name="Google Shape;1083;p6"/>
                <p:cNvSpPr/>
                <p:nvPr/>
              </p:nvSpPr>
              <p:spPr>
                <a:xfrm>
                  <a:off x="5566575" y="3193575"/>
                  <a:ext cx="198525" cy="19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1" h="7941" fill="none" extrusionOk="0">
                      <a:moveTo>
                        <a:pt x="7258" y="2144"/>
                      </a:moveTo>
                      <a:lnTo>
                        <a:pt x="6138" y="2388"/>
                      </a:lnTo>
                      <a:lnTo>
                        <a:pt x="6138" y="2388"/>
                      </a:lnTo>
                      <a:lnTo>
                        <a:pt x="6016" y="2217"/>
                      </a:lnTo>
                      <a:lnTo>
                        <a:pt x="5870" y="2071"/>
                      </a:lnTo>
                      <a:lnTo>
                        <a:pt x="6260" y="975"/>
                      </a:lnTo>
                      <a:lnTo>
                        <a:pt x="6260" y="975"/>
                      </a:lnTo>
                      <a:lnTo>
                        <a:pt x="6284" y="902"/>
                      </a:lnTo>
                      <a:lnTo>
                        <a:pt x="6284" y="829"/>
                      </a:lnTo>
                      <a:lnTo>
                        <a:pt x="6260" y="683"/>
                      </a:lnTo>
                      <a:lnTo>
                        <a:pt x="6162" y="561"/>
                      </a:lnTo>
                      <a:lnTo>
                        <a:pt x="6114" y="488"/>
                      </a:lnTo>
                      <a:lnTo>
                        <a:pt x="6065" y="464"/>
                      </a:lnTo>
                      <a:lnTo>
                        <a:pt x="5553" y="196"/>
                      </a:lnTo>
                      <a:lnTo>
                        <a:pt x="5553" y="196"/>
                      </a:lnTo>
                      <a:lnTo>
                        <a:pt x="5480" y="171"/>
                      </a:lnTo>
                      <a:lnTo>
                        <a:pt x="5407" y="171"/>
                      </a:lnTo>
                      <a:lnTo>
                        <a:pt x="5261" y="171"/>
                      </a:lnTo>
                      <a:lnTo>
                        <a:pt x="5115" y="244"/>
                      </a:lnTo>
                      <a:lnTo>
                        <a:pt x="5066" y="293"/>
                      </a:lnTo>
                      <a:lnTo>
                        <a:pt x="5018" y="342"/>
                      </a:lnTo>
                      <a:lnTo>
                        <a:pt x="4384" y="1316"/>
                      </a:lnTo>
                      <a:lnTo>
                        <a:pt x="4384" y="1316"/>
                      </a:lnTo>
                      <a:lnTo>
                        <a:pt x="4165" y="1292"/>
                      </a:lnTo>
                      <a:lnTo>
                        <a:pt x="3970" y="1292"/>
                      </a:lnTo>
                      <a:lnTo>
                        <a:pt x="3483" y="244"/>
                      </a:lnTo>
                      <a:lnTo>
                        <a:pt x="3483" y="244"/>
                      </a:lnTo>
                      <a:lnTo>
                        <a:pt x="3435" y="171"/>
                      </a:lnTo>
                      <a:lnTo>
                        <a:pt x="3386" y="123"/>
                      </a:lnTo>
                      <a:lnTo>
                        <a:pt x="3264" y="50"/>
                      </a:lnTo>
                      <a:lnTo>
                        <a:pt x="3118" y="1"/>
                      </a:lnTo>
                      <a:lnTo>
                        <a:pt x="3045" y="1"/>
                      </a:lnTo>
                      <a:lnTo>
                        <a:pt x="2972" y="25"/>
                      </a:lnTo>
                      <a:lnTo>
                        <a:pt x="2436" y="196"/>
                      </a:lnTo>
                      <a:lnTo>
                        <a:pt x="2436" y="196"/>
                      </a:lnTo>
                      <a:lnTo>
                        <a:pt x="2363" y="220"/>
                      </a:lnTo>
                      <a:lnTo>
                        <a:pt x="2290" y="269"/>
                      </a:lnTo>
                      <a:lnTo>
                        <a:pt x="2192" y="391"/>
                      </a:lnTo>
                      <a:lnTo>
                        <a:pt x="2144" y="537"/>
                      </a:lnTo>
                      <a:lnTo>
                        <a:pt x="2144" y="610"/>
                      </a:lnTo>
                      <a:lnTo>
                        <a:pt x="2144" y="683"/>
                      </a:lnTo>
                      <a:lnTo>
                        <a:pt x="2387" y="1828"/>
                      </a:lnTo>
                      <a:lnTo>
                        <a:pt x="2387" y="1828"/>
                      </a:lnTo>
                      <a:lnTo>
                        <a:pt x="2217" y="1949"/>
                      </a:lnTo>
                      <a:lnTo>
                        <a:pt x="2071" y="2095"/>
                      </a:lnTo>
                      <a:lnTo>
                        <a:pt x="999" y="1681"/>
                      </a:lnTo>
                      <a:lnTo>
                        <a:pt x="999" y="1681"/>
                      </a:lnTo>
                      <a:lnTo>
                        <a:pt x="926" y="1681"/>
                      </a:lnTo>
                      <a:lnTo>
                        <a:pt x="829" y="1657"/>
                      </a:lnTo>
                      <a:lnTo>
                        <a:pt x="682" y="1706"/>
                      </a:lnTo>
                      <a:lnTo>
                        <a:pt x="561" y="1779"/>
                      </a:lnTo>
                      <a:lnTo>
                        <a:pt x="512" y="1828"/>
                      </a:lnTo>
                      <a:lnTo>
                        <a:pt x="463" y="1901"/>
                      </a:lnTo>
                      <a:lnTo>
                        <a:pt x="220" y="2388"/>
                      </a:lnTo>
                      <a:lnTo>
                        <a:pt x="220" y="2388"/>
                      </a:lnTo>
                      <a:lnTo>
                        <a:pt x="195" y="2461"/>
                      </a:lnTo>
                      <a:lnTo>
                        <a:pt x="171" y="2534"/>
                      </a:lnTo>
                      <a:lnTo>
                        <a:pt x="195" y="2704"/>
                      </a:lnTo>
                      <a:lnTo>
                        <a:pt x="244" y="2826"/>
                      </a:lnTo>
                      <a:lnTo>
                        <a:pt x="293" y="2899"/>
                      </a:lnTo>
                      <a:lnTo>
                        <a:pt x="366" y="2948"/>
                      </a:lnTo>
                      <a:lnTo>
                        <a:pt x="1340" y="3581"/>
                      </a:lnTo>
                      <a:lnTo>
                        <a:pt x="1340" y="3581"/>
                      </a:lnTo>
                      <a:lnTo>
                        <a:pt x="1316" y="3776"/>
                      </a:lnTo>
                      <a:lnTo>
                        <a:pt x="1291" y="3995"/>
                      </a:lnTo>
                      <a:lnTo>
                        <a:pt x="244" y="4482"/>
                      </a:lnTo>
                      <a:lnTo>
                        <a:pt x="244" y="4482"/>
                      </a:lnTo>
                      <a:lnTo>
                        <a:pt x="195" y="4507"/>
                      </a:lnTo>
                      <a:lnTo>
                        <a:pt x="122" y="4555"/>
                      </a:lnTo>
                      <a:lnTo>
                        <a:pt x="49" y="4701"/>
                      </a:lnTo>
                      <a:lnTo>
                        <a:pt x="0" y="4848"/>
                      </a:lnTo>
                      <a:lnTo>
                        <a:pt x="25" y="4921"/>
                      </a:lnTo>
                      <a:lnTo>
                        <a:pt x="25" y="4994"/>
                      </a:lnTo>
                      <a:lnTo>
                        <a:pt x="220" y="5530"/>
                      </a:lnTo>
                      <a:lnTo>
                        <a:pt x="220" y="5530"/>
                      </a:lnTo>
                      <a:lnTo>
                        <a:pt x="244" y="5578"/>
                      </a:lnTo>
                      <a:lnTo>
                        <a:pt x="293" y="5651"/>
                      </a:lnTo>
                      <a:lnTo>
                        <a:pt x="390" y="5749"/>
                      </a:lnTo>
                      <a:lnTo>
                        <a:pt x="536" y="5797"/>
                      </a:lnTo>
                      <a:lnTo>
                        <a:pt x="609" y="5797"/>
                      </a:lnTo>
                      <a:lnTo>
                        <a:pt x="682" y="5797"/>
                      </a:lnTo>
                      <a:lnTo>
                        <a:pt x="1827" y="5554"/>
                      </a:lnTo>
                      <a:lnTo>
                        <a:pt x="1827" y="5554"/>
                      </a:lnTo>
                      <a:lnTo>
                        <a:pt x="1949" y="5724"/>
                      </a:lnTo>
                      <a:lnTo>
                        <a:pt x="2095" y="5870"/>
                      </a:lnTo>
                      <a:lnTo>
                        <a:pt x="1705" y="6966"/>
                      </a:lnTo>
                      <a:lnTo>
                        <a:pt x="1705" y="6966"/>
                      </a:lnTo>
                      <a:lnTo>
                        <a:pt x="1681" y="7040"/>
                      </a:lnTo>
                      <a:lnTo>
                        <a:pt x="1681" y="7113"/>
                      </a:lnTo>
                      <a:lnTo>
                        <a:pt x="1705" y="7259"/>
                      </a:lnTo>
                      <a:lnTo>
                        <a:pt x="1778" y="7380"/>
                      </a:lnTo>
                      <a:lnTo>
                        <a:pt x="1851" y="7429"/>
                      </a:lnTo>
                      <a:lnTo>
                        <a:pt x="1900" y="7478"/>
                      </a:lnTo>
                      <a:lnTo>
                        <a:pt x="2412" y="7721"/>
                      </a:lnTo>
                      <a:lnTo>
                        <a:pt x="2412" y="7721"/>
                      </a:lnTo>
                      <a:lnTo>
                        <a:pt x="2485" y="7770"/>
                      </a:lnTo>
                      <a:lnTo>
                        <a:pt x="2558" y="7770"/>
                      </a:lnTo>
                      <a:lnTo>
                        <a:pt x="2704" y="7770"/>
                      </a:lnTo>
                      <a:lnTo>
                        <a:pt x="2850" y="7697"/>
                      </a:lnTo>
                      <a:lnTo>
                        <a:pt x="2899" y="7648"/>
                      </a:lnTo>
                      <a:lnTo>
                        <a:pt x="2947" y="7600"/>
                      </a:lnTo>
                      <a:lnTo>
                        <a:pt x="3581" y="6625"/>
                      </a:lnTo>
                      <a:lnTo>
                        <a:pt x="3581" y="6625"/>
                      </a:lnTo>
                      <a:lnTo>
                        <a:pt x="3800" y="6650"/>
                      </a:lnTo>
                      <a:lnTo>
                        <a:pt x="3995" y="6650"/>
                      </a:lnTo>
                      <a:lnTo>
                        <a:pt x="4482" y="7697"/>
                      </a:lnTo>
                      <a:lnTo>
                        <a:pt x="4482" y="7697"/>
                      </a:lnTo>
                      <a:lnTo>
                        <a:pt x="4531" y="7770"/>
                      </a:lnTo>
                      <a:lnTo>
                        <a:pt x="4579" y="7819"/>
                      </a:lnTo>
                      <a:lnTo>
                        <a:pt x="4701" y="7892"/>
                      </a:lnTo>
                      <a:lnTo>
                        <a:pt x="4847" y="7941"/>
                      </a:lnTo>
                      <a:lnTo>
                        <a:pt x="4920" y="7941"/>
                      </a:lnTo>
                      <a:lnTo>
                        <a:pt x="4993" y="7916"/>
                      </a:lnTo>
                      <a:lnTo>
                        <a:pt x="5529" y="7746"/>
                      </a:lnTo>
                      <a:lnTo>
                        <a:pt x="5529" y="7746"/>
                      </a:lnTo>
                      <a:lnTo>
                        <a:pt x="5602" y="7721"/>
                      </a:lnTo>
                      <a:lnTo>
                        <a:pt x="5651" y="7673"/>
                      </a:lnTo>
                      <a:lnTo>
                        <a:pt x="5748" y="7551"/>
                      </a:lnTo>
                      <a:lnTo>
                        <a:pt x="5821" y="7405"/>
                      </a:lnTo>
                      <a:lnTo>
                        <a:pt x="5821" y="7332"/>
                      </a:lnTo>
                      <a:lnTo>
                        <a:pt x="5821" y="7259"/>
                      </a:lnTo>
                      <a:lnTo>
                        <a:pt x="5578" y="6114"/>
                      </a:lnTo>
                      <a:lnTo>
                        <a:pt x="5578" y="6114"/>
                      </a:lnTo>
                      <a:lnTo>
                        <a:pt x="5724" y="5992"/>
                      </a:lnTo>
                      <a:lnTo>
                        <a:pt x="5894" y="5846"/>
                      </a:lnTo>
                      <a:lnTo>
                        <a:pt x="6966" y="6260"/>
                      </a:lnTo>
                      <a:lnTo>
                        <a:pt x="6966" y="6260"/>
                      </a:lnTo>
                      <a:lnTo>
                        <a:pt x="7039" y="6260"/>
                      </a:lnTo>
                      <a:lnTo>
                        <a:pt x="7112" y="6285"/>
                      </a:lnTo>
                      <a:lnTo>
                        <a:pt x="7258" y="6236"/>
                      </a:lnTo>
                      <a:lnTo>
                        <a:pt x="7404" y="6163"/>
                      </a:lnTo>
                      <a:lnTo>
                        <a:pt x="7453" y="6114"/>
                      </a:lnTo>
                      <a:lnTo>
                        <a:pt x="7502" y="6041"/>
                      </a:lnTo>
                      <a:lnTo>
                        <a:pt x="7745" y="5530"/>
                      </a:lnTo>
                      <a:lnTo>
                        <a:pt x="7745" y="5530"/>
                      </a:lnTo>
                      <a:lnTo>
                        <a:pt x="7770" y="5481"/>
                      </a:lnTo>
                      <a:lnTo>
                        <a:pt x="7794" y="5383"/>
                      </a:lnTo>
                      <a:lnTo>
                        <a:pt x="7770" y="5237"/>
                      </a:lnTo>
                      <a:lnTo>
                        <a:pt x="7697" y="5115"/>
                      </a:lnTo>
                      <a:lnTo>
                        <a:pt x="7648" y="5042"/>
                      </a:lnTo>
                      <a:lnTo>
                        <a:pt x="7599" y="4994"/>
                      </a:lnTo>
                      <a:lnTo>
                        <a:pt x="6625" y="4360"/>
                      </a:lnTo>
                      <a:lnTo>
                        <a:pt x="6625" y="4360"/>
                      </a:lnTo>
                      <a:lnTo>
                        <a:pt x="6649" y="4166"/>
                      </a:lnTo>
                      <a:lnTo>
                        <a:pt x="6649" y="3946"/>
                      </a:lnTo>
                      <a:lnTo>
                        <a:pt x="7697" y="3459"/>
                      </a:lnTo>
                      <a:lnTo>
                        <a:pt x="7697" y="3459"/>
                      </a:lnTo>
                      <a:lnTo>
                        <a:pt x="7770" y="3435"/>
                      </a:lnTo>
                      <a:lnTo>
                        <a:pt x="7843" y="3386"/>
                      </a:lnTo>
                      <a:lnTo>
                        <a:pt x="7916" y="3240"/>
                      </a:lnTo>
                      <a:lnTo>
                        <a:pt x="7940" y="3094"/>
                      </a:lnTo>
                      <a:lnTo>
                        <a:pt x="7940" y="3021"/>
                      </a:lnTo>
                      <a:lnTo>
                        <a:pt x="7940" y="2948"/>
                      </a:lnTo>
                      <a:lnTo>
                        <a:pt x="7745" y="2412"/>
                      </a:lnTo>
                      <a:lnTo>
                        <a:pt x="7745" y="2412"/>
                      </a:lnTo>
                      <a:lnTo>
                        <a:pt x="7721" y="2339"/>
                      </a:lnTo>
                      <a:lnTo>
                        <a:pt x="7672" y="2290"/>
                      </a:lnTo>
                      <a:lnTo>
                        <a:pt x="7551" y="2193"/>
                      </a:lnTo>
                      <a:lnTo>
                        <a:pt x="7429" y="2144"/>
                      </a:lnTo>
                      <a:lnTo>
                        <a:pt x="7356" y="2144"/>
                      </a:lnTo>
                      <a:lnTo>
                        <a:pt x="7258" y="2144"/>
                      </a:lnTo>
                      <a:lnTo>
                        <a:pt x="7258" y="2144"/>
                      </a:lnTo>
                      <a:close/>
                      <a:moveTo>
                        <a:pt x="5480" y="4726"/>
                      </a:moveTo>
                      <a:lnTo>
                        <a:pt x="5480" y="4726"/>
                      </a:lnTo>
                      <a:lnTo>
                        <a:pt x="5383" y="4872"/>
                      </a:lnTo>
                      <a:lnTo>
                        <a:pt x="5286" y="4994"/>
                      </a:lnTo>
                      <a:lnTo>
                        <a:pt x="5188" y="5140"/>
                      </a:lnTo>
                      <a:lnTo>
                        <a:pt x="5066" y="5237"/>
                      </a:lnTo>
                      <a:lnTo>
                        <a:pt x="4945" y="5335"/>
                      </a:lnTo>
                      <a:lnTo>
                        <a:pt x="4798" y="5432"/>
                      </a:lnTo>
                      <a:lnTo>
                        <a:pt x="4652" y="5505"/>
                      </a:lnTo>
                      <a:lnTo>
                        <a:pt x="4506" y="5554"/>
                      </a:lnTo>
                      <a:lnTo>
                        <a:pt x="4360" y="5603"/>
                      </a:lnTo>
                      <a:lnTo>
                        <a:pt x="4190" y="5627"/>
                      </a:lnTo>
                      <a:lnTo>
                        <a:pt x="4043" y="5651"/>
                      </a:lnTo>
                      <a:lnTo>
                        <a:pt x="3873" y="5627"/>
                      </a:lnTo>
                      <a:lnTo>
                        <a:pt x="3702" y="5627"/>
                      </a:lnTo>
                      <a:lnTo>
                        <a:pt x="3556" y="5578"/>
                      </a:lnTo>
                      <a:lnTo>
                        <a:pt x="3386" y="5530"/>
                      </a:lnTo>
                      <a:lnTo>
                        <a:pt x="3240" y="5456"/>
                      </a:lnTo>
                      <a:lnTo>
                        <a:pt x="3240" y="5456"/>
                      </a:lnTo>
                      <a:lnTo>
                        <a:pt x="3094" y="5383"/>
                      </a:lnTo>
                      <a:lnTo>
                        <a:pt x="2947" y="5286"/>
                      </a:lnTo>
                      <a:lnTo>
                        <a:pt x="2826" y="5164"/>
                      </a:lnTo>
                      <a:lnTo>
                        <a:pt x="2704" y="5067"/>
                      </a:lnTo>
                      <a:lnTo>
                        <a:pt x="2606" y="4921"/>
                      </a:lnTo>
                      <a:lnTo>
                        <a:pt x="2533" y="4799"/>
                      </a:lnTo>
                      <a:lnTo>
                        <a:pt x="2460" y="4653"/>
                      </a:lnTo>
                      <a:lnTo>
                        <a:pt x="2387" y="4507"/>
                      </a:lnTo>
                      <a:lnTo>
                        <a:pt x="2363" y="4336"/>
                      </a:lnTo>
                      <a:lnTo>
                        <a:pt x="2314" y="4190"/>
                      </a:lnTo>
                      <a:lnTo>
                        <a:pt x="2314" y="4020"/>
                      </a:lnTo>
                      <a:lnTo>
                        <a:pt x="2314" y="3873"/>
                      </a:lnTo>
                      <a:lnTo>
                        <a:pt x="2339" y="3703"/>
                      </a:lnTo>
                      <a:lnTo>
                        <a:pt x="2363" y="3532"/>
                      </a:lnTo>
                      <a:lnTo>
                        <a:pt x="2412" y="3386"/>
                      </a:lnTo>
                      <a:lnTo>
                        <a:pt x="2485" y="3216"/>
                      </a:lnTo>
                      <a:lnTo>
                        <a:pt x="2485" y="3216"/>
                      </a:lnTo>
                      <a:lnTo>
                        <a:pt x="2582" y="3070"/>
                      </a:lnTo>
                      <a:lnTo>
                        <a:pt x="2680" y="2948"/>
                      </a:lnTo>
                      <a:lnTo>
                        <a:pt x="2777" y="2802"/>
                      </a:lnTo>
                      <a:lnTo>
                        <a:pt x="2899" y="2704"/>
                      </a:lnTo>
                      <a:lnTo>
                        <a:pt x="3020" y="2607"/>
                      </a:lnTo>
                      <a:lnTo>
                        <a:pt x="3167" y="2509"/>
                      </a:lnTo>
                      <a:lnTo>
                        <a:pt x="3313" y="2436"/>
                      </a:lnTo>
                      <a:lnTo>
                        <a:pt x="3459" y="2388"/>
                      </a:lnTo>
                      <a:lnTo>
                        <a:pt x="3605" y="2339"/>
                      </a:lnTo>
                      <a:lnTo>
                        <a:pt x="3775" y="2315"/>
                      </a:lnTo>
                      <a:lnTo>
                        <a:pt x="3922" y="2290"/>
                      </a:lnTo>
                      <a:lnTo>
                        <a:pt x="4092" y="2315"/>
                      </a:lnTo>
                      <a:lnTo>
                        <a:pt x="4263" y="2315"/>
                      </a:lnTo>
                      <a:lnTo>
                        <a:pt x="4409" y="2363"/>
                      </a:lnTo>
                      <a:lnTo>
                        <a:pt x="4579" y="2412"/>
                      </a:lnTo>
                      <a:lnTo>
                        <a:pt x="4725" y="2485"/>
                      </a:lnTo>
                      <a:lnTo>
                        <a:pt x="4725" y="2485"/>
                      </a:lnTo>
                      <a:lnTo>
                        <a:pt x="4871" y="2558"/>
                      </a:lnTo>
                      <a:lnTo>
                        <a:pt x="5018" y="2656"/>
                      </a:lnTo>
                      <a:lnTo>
                        <a:pt x="5139" y="2777"/>
                      </a:lnTo>
                      <a:lnTo>
                        <a:pt x="5261" y="2875"/>
                      </a:lnTo>
                      <a:lnTo>
                        <a:pt x="5359" y="3021"/>
                      </a:lnTo>
                      <a:lnTo>
                        <a:pt x="5432" y="3143"/>
                      </a:lnTo>
                      <a:lnTo>
                        <a:pt x="5505" y="3289"/>
                      </a:lnTo>
                      <a:lnTo>
                        <a:pt x="5578" y="3435"/>
                      </a:lnTo>
                      <a:lnTo>
                        <a:pt x="5602" y="3605"/>
                      </a:lnTo>
                      <a:lnTo>
                        <a:pt x="5626" y="3752"/>
                      </a:lnTo>
                      <a:lnTo>
                        <a:pt x="5651" y="3922"/>
                      </a:lnTo>
                      <a:lnTo>
                        <a:pt x="5651" y="4068"/>
                      </a:lnTo>
                      <a:lnTo>
                        <a:pt x="5626" y="4239"/>
                      </a:lnTo>
                      <a:lnTo>
                        <a:pt x="5602" y="4409"/>
                      </a:lnTo>
                      <a:lnTo>
                        <a:pt x="5553" y="4555"/>
                      </a:lnTo>
                      <a:lnTo>
                        <a:pt x="5480" y="4726"/>
                      </a:lnTo>
                      <a:lnTo>
                        <a:pt x="5480" y="4726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84" name="Google Shape;1084;p6"/>
              <p:cNvGrpSpPr/>
              <p:nvPr/>
            </p:nvGrpSpPr>
            <p:grpSpPr>
              <a:xfrm>
                <a:off x="1057965" y="2866629"/>
                <a:ext cx="333700" cy="329077"/>
                <a:chOff x="3292425" y="3664250"/>
                <a:chExt cx="397025" cy="391525"/>
              </a:xfrm>
            </p:grpSpPr>
            <p:sp>
              <p:nvSpPr>
                <p:cNvPr id="1085" name="Google Shape;1085;p6"/>
                <p:cNvSpPr/>
                <p:nvPr/>
              </p:nvSpPr>
              <p:spPr>
                <a:xfrm>
                  <a:off x="3292425" y="3680675"/>
                  <a:ext cx="375100" cy="37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4" h="15004" fill="none" extrusionOk="0">
                      <a:moveTo>
                        <a:pt x="7502" y="1"/>
                      </a:moveTo>
                      <a:lnTo>
                        <a:pt x="7502" y="1"/>
                      </a:lnTo>
                      <a:lnTo>
                        <a:pt x="7112" y="1"/>
                      </a:lnTo>
                      <a:lnTo>
                        <a:pt x="6747" y="50"/>
                      </a:lnTo>
                      <a:lnTo>
                        <a:pt x="6357" y="98"/>
                      </a:lnTo>
                      <a:lnTo>
                        <a:pt x="5992" y="147"/>
                      </a:lnTo>
                      <a:lnTo>
                        <a:pt x="5627" y="244"/>
                      </a:lnTo>
                      <a:lnTo>
                        <a:pt x="5261" y="342"/>
                      </a:lnTo>
                      <a:lnTo>
                        <a:pt x="4921" y="464"/>
                      </a:lnTo>
                      <a:lnTo>
                        <a:pt x="4580" y="585"/>
                      </a:lnTo>
                      <a:lnTo>
                        <a:pt x="4239" y="732"/>
                      </a:lnTo>
                      <a:lnTo>
                        <a:pt x="3922" y="902"/>
                      </a:lnTo>
                      <a:lnTo>
                        <a:pt x="3605" y="1097"/>
                      </a:lnTo>
                      <a:lnTo>
                        <a:pt x="3313" y="1292"/>
                      </a:lnTo>
                      <a:lnTo>
                        <a:pt x="3021" y="1487"/>
                      </a:lnTo>
                      <a:lnTo>
                        <a:pt x="2729" y="1706"/>
                      </a:lnTo>
                      <a:lnTo>
                        <a:pt x="2461" y="1949"/>
                      </a:lnTo>
                      <a:lnTo>
                        <a:pt x="2193" y="2193"/>
                      </a:lnTo>
                      <a:lnTo>
                        <a:pt x="1949" y="2461"/>
                      </a:lnTo>
                      <a:lnTo>
                        <a:pt x="1706" y="2729"/>
                      </a:lnTo>
                      <a:lnTo>
                        <a:pt x="1486" y="3021"/>
                      </a:lnTo>
                      <a:lnTo>
                        <a:pt x="1292" y="3313"/>
                      </a:lnTo>
                      <a:lnTo>
                        <a:pt x="1097" y="3605"/>
                      </a:lnTo>
                      <a:lnTo>
                        <a:pt x="902" y="3922"/>
                      </a:lnTo>
                      <a:lnTo>
                        <a:pt x="731" y="4239"/>
                      </a:lnTo>
                      <a:lnTo>
                        <a:pt x="585" y="4580"/>
                      </a:lnTo>
                      <a:lnTo>
                        <a:pt x="464" y="4921"/>
                      </a:lnTo>
                      <a:lnTo>
                        <a:pt x="342" y="5262"/>
                      </a:lnTo>
                      <a:lnTo>
                        <a:pt x="244" y="5627"/>
                      </a:lnTo>
                      <a:lnTo>
                        <a:pt x="147" y="5992"/>
                      </a:lnTo>
                      <a:lnTo>
                        <a:pt x="98" y="6358"/>
                      </a:lnTo>
                      <a:lnTo>
                        <a:pt x="50" y="6747"/>
                      </a:lnTo>
                      <a:lnTo>
                        <a:pt x="1" y="7113"/>
                      </a:lnTo>
                      <a:lnTo>
                        <a:pt x="1" y="7502"/>
                      </a:lnTo>
                      <a:lnTo>
                        <a:pt x="1" y="7502"/>
                      </a:lnTo>
                      <a:lnTo>
                        <a:pt x="1" y="7892"/>
                      </a:lnTo>
                      <a:lnTo>
                        <a:pt x="50" y="8257"/>
                      </a:lnTo>
                      <a:lnTo>
                        <a:pt x="98" y="8647"/>
                      </a:lnTo>
                      <a:lnTo>
                        <a:pt x="147" y="9012"/>
                      </a:lnTo>
                      <a:lnTo>
                        <a:pt x="244" y="9378"/>
                      </a:lnTo>
                      <a:lnTo>
                        <a:pt x="342" y="9743"/>
                      </a:lnTo>
                      <a:lnTo>
                        <a:pt x="464" y="10084"/>
                      </a:lnTo>
                      <a:lnTo>
                        <a:pt x="585" y="10425"/>
                      </a:lnTo>
                      <a:lnTo>
                        <a:pt x="731" y="10766"/>
                      </a:lnTo>
                      <a:lnTo>
                        <a:pt x="902" y="11082"/>
                      </a:lnTo>
                      <a:lnTo>
                        <a:pt x="1097" y="11399"/>
                      </a:lnTo>
                      <a:lnTo>
                        <a:pt x="1292" y="11691"/>
                      </a:lnTo>
                      <a:lnTo>
                        <a:pt x="1486" y="11984"/>
                      </a:lnTo>
                      <a:lnTo>
                        <a:pt x="1706" y="12276"/>
                      </a:lnTo>
                      <a:lnTo>
                        <a:pt x="1949" y="12544"/>
                      </a:lnTo>
                      <a:lnTo>
                        <a:pt x="2193" y="12812"/>
                      </a:lnTo>
                      <a:lnTo>
                        <a:pt x="2461" y="13055"/>
                      </a:lnTo>
                      <a:lnTo>
                        <a:pt x="2729" y="13299"/>
                      </a:lnTo>
                      <a:lnTo>
                        <a:pt x="3021" y="13518"/>
                      </a:lnTo>
                      <a:lnTo>
                        <a:pt x="3313" y="13713"/>
                      </a:lnTo>
                      <a:lnTo>
                        <a:pt x="3605" y="13908"/>
                      </a:lnTo>
                      <a:lnTo>
                        <a:pt x="3922" y="14102"/>
                      </a:lnTo>
                      <a:lnTo>
                        <a:pt x="4239" y="14273"/>
                      </a:lnTo>
                      <a:lnTo>
                        <a:pt x="4580" y="14419"/>
                      </a:lnTo>
                      <a:lnTo>
                        <a:pt x="4921" y="14541"/>
                      </a:lnTo>
                      <a:lnTo>
                        <a:pt x="5261" y="14663"/>
                      </a:lnTo>
                      <a:lnTo>
                        <a:pt x="5627" y="14760"/>
                      </a:lnTo>
                      <a:lnTo>
                        <a:pt x="5992" y="14857"/>
                      </a:lnTo>
                      <a:lnTo>
                        <a:pt x="6357" y="14906"/>
                      </a:lnTo>
                      <a:lnTo>
                        <a:pt x="6747" y="14955"/>
                      </a:lnTo>
                      <a:lnTo>
                        <a:pt x="7112" y="15004"/>
                      </a:lnTo>
                      <a:lnTo>
                        <a:pt x="7502" y="15004"/>
                      </a:lnTo>
                      <a:lnTo>
                        <a:pt x="7502" y="15004"/>
                      </a:lnTo>
                      <a:lnTo>
                        <a:pt x="7892" y="15004"/>
                      </a:lnTo>
                      <a:lnTo>
                        <a:pt x="8257" y="14955"/>
                      </a:lnTo>
                      <a:lnTo>
                        <a:pt x="8647" y="14906"/>
                      </a:lnTo>
                      <a:lnTo>
                        <a:pt x="9012" y="14857"/>
                      </a:lnTo>
                      <a:lnTo>
                        <a:pt x="9377" y="14760"/>
                      </a:lnTo>
                      <a:lnTo>
                        <a:pt x="9743" y="14663"/>
                      </a:lnTo>
                      <a:lnTo>
                        <a:pt x="10084" y="14541"/>
                      </a:lnTo>
                      <a:lnTo>
                        <a:pt x="10425" y="14419"/>
                      </a:lnTo>
                      <a:lnTo>
                        <a:pt x="10766" y="14273"/>
                      </a:lnTo>
                      <a:lnTo>
                        <a:pt x="11082" y="14102"/>
                      </a:lnTo>
                      <a:lnTo>
                        <a:pt x="11399" y="13908"/>
                      </a:lnTo>
                      <a:lnTo>
                        <a:pt x="11691" y="13713"/>
                      </a:lnTo>
                      <a:lnTo>
                        <a:pt x="11983" y="13518"/>
                      </a:lnTo>
                      <a:lnTo>
                        <a:pt x="12276" y="13299"/>
                      </a:lnTo>
                      <a:lnTo>
                        <a:pt x="12544" y="13055"/>
                      </a:lnTo>
                      <a:lnTo>
                        <a:pt x="12812" y="12812"/>
                      </a:lnTo>
                      <a:lnTo>
                        <a:pt x="13055" y="12544"/>
                      </a:lnTo>
                      <a:lnTo>
                        <a:pt x="13299" y="12276"/>
                      </a:lnTo>
                      <a:lnTo>
                        <a:pt x="13518" y="11984"/>
                      </a:lnTo>
                      <a:lnTo>
                        <a:pt x="13713" y="11691"/>
                      </a:lnTo>
                      <a:lnTo>
                        <a:pt x="13907" y="11399"/>
                      </a:lnTo>
                      <a:lnTo>
                        <a:pt x="14102" y="11082"/>
                      </a:lnTo>
                      <a:lnTo>
                        <a:pt x="14273" y="10766"/>
                      </a:lnTo>
                      <a:lnTo>
                        <a:pt x="14419" y="10425"/>
                      </a:lnTo>
                      <a:lnTo>
                        <a:pt x="14541" y="10084"/>
                      </a:lnTo>
                      <a:lnTo>
                        <a:pt x="14662" y="9743"/>
                      </a:lnTo>
                      <a:lnTo>
                        <a:pt x="14760" y="9378"/>
                      </a:lnTo>
                      <a:lnTo>
                        <a:pt x="14857" y="9012"/>
                      </a:lnTo>
                      <a:lnTo>
                        <a:pt x="14906" y="8647"/>
                      </a:lnTo>
                      <a:lnTo>
                        <a:pt x="14955" y="8257"/>
                      </a:lnTo>
                      <a:lnTo>
                        <a:pt x="15003" y="7892"/>
                      </a:lnTo>
                      <a:lnTo>
                        <a:pt x="15003" y="7502"/>
                      </a:lnTo>
                      <a:lnTo>
                        <a:pt x="7502" y="7502"/>
                      </a:lnTo>
                      <a:lnTo>
                        <a:pt x="7502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" name="Google Shape;1086;p6"/>
                <p:cNvSpPr/>
                <p:nvPr/>
              </p:nvSpPr>
              <p:spPr>
                <a:xfrm>
                  <a:off x="3504325" y="3664250"/>
                  <a:ext cx="131525" cy="15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1" h="6138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390" y="25"/>
                      </a:lnTo>
                      <a:lnTo>
                        <a:pt x="780" y="98"/>
                      </a:lnTo>
                      <a:lnTo>
                        <a:pt x="1169" y="171"/>
                      </a:lnTo>
                      <a:lnTo>
                        <a:pt x="1559" y="268"/>
                      </a:lnTo>
                      <a:lnTo>
                        <a:pt x="1924" y="414"/>
                      </a:lnTo>
                      <a:lnTo>
                        <a:pt x="2314" y="560"/>
                      </a:lnTo>
                      <a:lnTo>
                        <a:pt x="2655" y="731"/>
                      </a:lnTo>
                      <a:lnTo>
                        <a:pt x="3020" y="901"/>
                      </a:lnTo>
                      <a:lnTo>
                        <a:pt x="3020" y="901"/>
                      </a:lnTo>
                      <a:lnTo>
                        <a:pt x="3337" y="1121"/>
                      </a:lnTo>
                      <a:lnTo>
                        <a:pt x="3654" y="1340"/>
                      </a:lnTo>
                      <a:lnTo>
                        <a:pt x="3946" y="1559"/>
                      </a:lnTo>
                      <a:lnTo>
                        <a:pt x="4238" y="1803"/>
                      </a:lnTo>
                      <a:lnTo>
                        <a:pt x="4530" y="2070"/>
                      </a:lnTo>
                      <a:lnTo>
                        <a:pt x="4774" y="2363"/>
                      </a:lnTo>
                      <a:lnTo>
                        <a:pt x="5017" y="2655"/>
                      </a:lnTo>
                      <a:lnTo>
                        <a:pt x="5261" y="2972"/>
                      </a:lnTo>
                      <a:lnTo>
                        <a:pt x="0" y="613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" name="Google Shape;1087;p6"/>
                <p:cNvSpPr/>
                <p:nvPr/>
              </p:nvSpPr>
              <p:spPr>
                <a:xfrm>
                  <a:off x="3501875" y="3749500"/>
                  <a:ext cx="187575" cy="9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3" h="3873" fill="none" extrusionOk="0">
                      <a:moveTo>
                        <a:pt x="6431" y="0"/>
                      </a:moveTo>
                      <a:lnTo>
                        <a:pt x="1" y="3872"/>
                      </a:lnTo>
                      <a:lnTo>
                        <a:pt x="7502" y="3872"/>
                      </a:lnTo>
                      <a:lnTo>
                        <a:pt x="7502" y="3872"/>
                      </a:lnTo>
                      <a:lnTo>
                        <a:pt x="7478" y="3337"/>
                      </a:lnTo>
                      <a:lnTo>
                        <a:pt x="7429" y="2825"/>
                      </a:lnTo>
                      <a:lnTo>
                        <a:pt x="7332" y="2314"/>
                      </a:lnTo>
                      <a:lnTo>
                        <a:pt x="7210" y="1827"/>
                      </a:lnTo>
                      <a:lnTo>
                        <a:pt x="7064" y="1340"/>
                      </a:lnTo>
                      <a:lnTo>
                        <a:pt x="6893" y="877"/>
                      </a:lnTo>
                      <a:lnTo>
                        <a:pt x="6674" y="438"/>
                      </a:lnTo>
                      <a:lnTo>
                        <a:pt x="6431" y="0"/>
                      </a:lnTo>
                      <a:lnTo>
                        <a:pt x="6431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88" name="Google Shape;1088;p6"/>
              <p:cNvGrpSpPr/>
              <p:nvPr/>
            </p:nvGrpSpPr>
            <p:grpSpPr>
              <a:xfrm>
                <a:off x="1889862" y="2899125"/>
                <a:ext cx="391001" cy="264085"/>
                <a:chOff x="564675" y="1700625"/>
                <a:chExt cx="465200" cy="314200"/>
              </a:xfrm>
            </p:grpSpPr>
            <p:sp>
              <p:nvSpPr>
                <p:cNvPr id="1089" name="Google Shape;1089;p6"/>
                <p:cNvSpPr/>
                <p:nvPr/>
              </p:nvSpPr>
              <p:spPr>
                <a:xfrm>
                  <a:off x="564675" y="1700625"/>
                  <a:ext cx="465200" cy="2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08" h="1170" fill="none" extrusionOk="0">
                      <a:moveTo>
                        <a:pt x="18608" y="1170"/>
                      </a:moveTo>
                      <a:lnTo>
                        <a:pt x="18608" y="488"/>
                      </a:lnTo>
                      <a:lnTo>
                        <a:pt x="18608" y="488"/>
                      </a:lnTo>
                      <a:lnTo>
                        <a:pt x="18608" y="390"/>
                      </a:lnTo>
                      <a:lnTo>
                        <a:pt x="18559" y="293"/>
                      </a:lnTo>
                      <a:lnTo>
                        <a:pt x="18535" y="220"/>
                      </a:lnTo>
                      <a:lnTo>
                        <a:pt x="18462" y="147"/>
                      </a:lnTo>
                      <a:lnTo>
                        <a:pt x="18389" y="74"/>
                      </a:lnTo>
                      <a:lnTo>
                        <a:pt x="18316" y="49"/>
                      </a:lnTo>
                      <a:lnTo>
                        <a:pt x="18218" y="1"/>
                      </a:lnTo>
                      <a:lnTo>
                        <a:pt x="18121" y="1"/>
                      </a:lnTo>
                      <a:lnTo>
                        <a:pt x="488" y="1"/>
                      </a:lnTo>
                      <a:lnTo>
                        <a:pt x="488" y="1"/>
                      </a:lnTo>
                      <a:lnTo>
                        <a:pt x="390" y="1"/>
                      </a:lnTo>
                      <a:lnTo>
                        <a:pt x="293" y="49"/>
                      </a:lnTo>
                      <a:lnTo>
                        <a:pt x="220" y="74"/>
                      </a:lnTo>
                      <a:lnTo>
                        <a:pt x="147" y="147"/>
                      </a:lnTo>
                      <a:lnTo>
                        <a:pt x="74" y="220"/>
                      </a:lnTo>
                      <a:lnTo>
                        <a:pt x="49" y="293"/>
                      </a:lnTo>
                      <a:lnTo>
                        <a:pt x="1" y="390"/>
                      </a:lnTo>
                      <a:lnTo>
                        <a:pt x="1" y="488"/>
                      </a:lnTo>
                      <a:lnTo>
                        <a:pt x="1" y="117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0" name="Google Shape;1090;p6"/>
                <p:cNvSpPr/>
                <p:nvPr/>
              </p:nvSpPr>
              <p:spPr>
                <a:xfrm>
                  <a:off x="564675" y="1732300"/>
                  <a:ext cx="465200" cy="27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08" h="10887" fill="none" extrusionOk="0">
                      <a:moveTo>
                        <a:pt x="13493" y="7209"/>
                      </a:moveTo>
                      <a:lnTo>
                        <a:pt x="18608" y="10887"/>
                      </a:lnTo>
                      <a:lnTo>
                        <a:pt x="18608" y="10887"/>
                      </a:lnTo>
                      <a:lnTo>
                        <a:pt x="18608" y="10814"/>
                      </a:lnTo>
                      <a:lnTo>
                        <a:pt x="18608" y="0"/>
                      </a:lnTo>
                      <a:lnTo>
                        <a:pt x="9450" y="6625"/>
                      </a:lnTo>
                      <a:lnTo>
                        <a:pt x="9450" y="6625"/>
                      </a:lnTo>
                      <a:lnTo>
                        <a:pt x="9377" y="6673"/>
                      </a:lnTo>
                      <a:lnTo>
                        <a:pt x="9304" y="6673"/>
                      </a:lnTo>
                      <a:lnTo>
                        <a:pt x="9304" y="6673"/>
                      </a:lnTo>
                      <a:lnTo>
                        <a:pt x="9231" y="6673"/>
                      </a:lnTo>
                      <a:lnTo>
                        <a:pt x="9158" y="6625"/>
                      </a:lnTo>
                      <a:lnTo>
                        <a:pt x="1" y="0"/>
                      </a:lnTo>
                      <a:lnTo>
                        <a:pt x="1" y="10814"/>
                      </a:lnTo>
                      <a:lnTo>
                        <a:pt x="1" y="10814"/>
                      </a:lnTo>
                      <a:lnTo>
                        <a:pt x="1" y="10887"/>
                      </a:lnTo>
                      <a:lnTo>
                        <a:pt x="5115" y="720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1" name="Google Shape;1091;p6"/>
                <p:cNvSpPr/>
                <p:nvPr/>
              </p:nvSpPr>
              <p:spPr>
                <a:xfrm>
                  <a:off x="572600" y="2014200"/>
                  <a:ext cx="449375" cy="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75" h="25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98" y="25"/>
                      </a:lnTo>
                      <a:lnTo>
                        <a:pt x="171" y="25"/>
                      </a:lnTo>
                      <a:lnTo>
                        <a:pt x="17804" y="25"/>
                      </a:lnTo>
                      <a:lnTo>
                        <a:pt x="17804" y="25"/>
                      </a:lnTo>
                      <a:lnTo>
                        <a:pt x="17877" y="25"/>
                      </a:lnTo>
                      <a:lnTo>
                        <a:pt x="17974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92" name="Google Shape;1092;p6"/>
            <p:cNvGrpSpPr/>
            <p:nvPr/>
          </p:nvGrpSpPr>
          <p:grpSpPr>
            <a:xfrm>
              <a:off x="-217232" y="1088316"/>
              <a:ext cx="2042491" cy="376691"/>
              <a:chOff x="-217232" y="814472"/>
              <a:chExt cx="2042491" cy="376691"/>
            </a:xfrm>
          </p:grpSpPr>
          <p:sp>
            <p:nvSpPr>
              <p:cNvPr id="1093" name="Google Shape;1093;p6"/>
              <p:cNvSpPr/>
              <p:nvPr/>
            </p:nvSpPr>
            <p:spPr>
              <a:xfrm>
                <a:off x="671965" y="848260"/>
                <a:ext cx="339835" cy="309115"/>
              </a:xfrm>
              <a:custGeom>
                <a:avLst/>
                <a:gdLst/>
                <a:ahLst/>
                <a:cxnLst/>
                <a:rect l="l" t="t" r="r" b="b"/>
                <a:pathLst>
                  <a:path w="16173" h="14711" fill="none" extrusionOk="0">
                    <a:moveTo>
                      <a:pt x="8087" y="1"/>
                    </a:moveTo>
                    <a:lnTo>
                      <a:pt x="8087" y="1"/>
                    </a:lnTo>
                    <a:lnTo>
                      <a:pt x="7672" y="1"/>
                    </a:lnTo>
                    <a:lnTo>
                      <a:pt x="7258" y="25"/>
                    </a:lnTo>
                    <a:lnTo>
                      <a:pt x="6844" y="74"/>
                    </a:lnTo>
                    <a:lnTo>
                      <a:pt x="6455" y="122"/>
                    </a:lnTo>
                    <a:lnTo>
                      <a:pt x="6065" y="195"/>
                    </a:lnTo>
                    <a:lnTo>
                      <a:pt x="5675" y="293"/>
                    </a:lnTo>
                    <a:lnTo>
                      <a:pt x="5310" y="415"/>
                    </a:lnTo>
                    <a:lnTo>
                      <a:pt x="4945" y="536"/>
                    </a:lnTo>
                    <a:lnTo>
                      <a:pt x="4579" y="658"/>
                    </a:lnTo>
                    <a:lnTo>
                      <a:pt x="4238" y="829"/>
                    </a:lnTo>
                    <a:lnTo>
                      <a:pt x="3897" y="975"/>
                    </a:lnTo>
                    <a:lnTo>
                      <a:pt x="3557" y="1170"/>
                    </a:lnTo>
                    <a:lnTo>
                      <a:pt x="3240" y="1364"/>
                    </a:lnTo>
                    <a:lnTo>
                      <a:pt x="2948" y="1559"/>
                    </a:lnTo>
                    <a:lnTo>
                      <a:pt x="2655" y="1778"/>
                    </a:lnTo>
                    <a:lnTo>
                      <a:pt x="2363" y="1998"/>
                    </a:lnTo>
                    <a:lnTo>
                      <a:pt x="2095" y="2241"/>
                    </a:lnTo>
                    <a:lnTo>
                      <a:pt x="1852" y="2485"/>
                    </a:lnTo>
                    <a:lnTo>
                      <a:pt x="1608" y="2753"/>
                    </a:lnTo>
                    <a:lnTo>
                      <a:pt x="1389" y="3021"/>
                    </a:lnTo>
                    <a:lnTo>
                      <a:pt x="1170" y="3288"/>
                    </a:lnTo>
                    <a:lnTo>
                      <a:pt x="975" y="3581"/>
                    </a:lnTo>
                    <a:lnTo>
                      <a:pt x="804" y="3873"/>
                    </a:lnTo>
                    <a:lnTo>
                      <a:pt x="634" y="4190"/>
                    </a:lnTo>
                    <a:lnTo>
                      <a:pt x="488" y="4506"/>
                    </a:lnTo>
                    <a:lnTo>
                      <a:pt x="366" y="4823"/>
                    </a:lnTo>
                    <a:lnTo>
                      <a:pt x="244" y="5139"/>
                    </a:lnTo>
                    <a:lnTo>
                      <a:pt x="171" y="5480"/>
                    </a:lnTo>
                    <a:lnTo>
                      <a:pt x="98" y="5821"/>
                    </a:lnTo>
                    <a:lnTo>
                      <a:pt x="49" y="6162"/>
                    </a:lnTo>
                    <a:lnTo>
                      <a:pt x="1" y="6503"/>
                    </a:lnTo>
                    <a:lnTo>
                      <a:pt x="1" y="6869"/>
                    </a:lnTo>
                    <a:lnTo>
                      <a:pt x="1" y="6869"/>
                    </a:lnTo>
                    <a:lnTo>
                      <a:pt x="1" y="7234"/>
                    </a:lnTo>
                    <a:lnTo>
                      <a:pt x="49" y="7624"/>
                    </a:lnTo>
                    <a:lnTo>
                      <a:pt x="98" y="7989"/>
                    </a:lnTo>
                    <a:lnTo>
                      <a:pt x="196" y="8330"/>
                    </a:lnTo>
                    <a:lnTo>
                      <a:pt x="293" y="8695"/>
                    </a:lnTo>
                    <a:lnTo>
                      <a:pt x="415" y="9036"/>
                    </a:lnTo>
                    <a:lnTo>
                      <a:pt x="561" y="9377"/>
                    </a:lnTo>
                    <a:lnTo>
                      <a:pt x="731" y="9718"/>
                    </a:lnTo>
                    <a:lnTo>
                      <a:pt x="902" y="10035"/>
                    </a:lnTo>
                    <a:lnTo>
                      <a:pt x="1097" y="10327"/>
                    </a:lnTo>
                    <a:lnTo>
                      <a:pt x="1340" y="10644"/>
                    </a:lnTo>
                    <a:lnTo>
                      <a:pt x="1559" y="10936"/>
                    </a:lnTo>
                    <a:lnTo>
                      <a:pt x="1827" y="11204"/>
                    </a:lnTo>
                    <a:lnTo>
                      <a:pt x="2095" y="11472"/>
                    </a:lnTo>
                    <a:lnTo>
                      <a:pt x="2387" y="11740"/>
                    </a:lnTo>
                    <a:lnTo>
                      <a:pt x="2680" y="11983"/>
                    </a:lnTo>
                    <a:lnTo>
                      <a:pt x="2680" y="11983"/>
                    </a:lnTo>
                    <a:lnTo>
                      <a:pt x="2485" y="12349"/>
                    </a:lnTo>
                    <a:lnTo>
                      <a:pt x="2266" y="12714"/>
                    </a:lnTo>
                    <a:lnTo>
                      <a:pt x="2022" y="13104"/>
                    </a:lnTo>
                    <a:lnTo>
                      <a:pt x="1706" y="13469"/>
                    </a:lnTo>
                    <a:lnTo>
                      <a:pt x="1365" y="13834"/>
                    </a:lnTo>
                    <a:lnTo>
                      <a:pt x="1170" y="14005"/>
                    </a:lnTo>
                    <a:lnTo>
                      <a:pt x="951" y="14151"/>
                    </a:lnTo>
                    <a:lnTo>
                      <a:pt x="731" y="14297"/>
                    </a:lnTo>
                    <a:lnTo>
                      <a:pt x="512" y="14443"/>
                    </a:lnTo>
                    <a:lnTo>
                      <a:pt x="269" y="14540"/>
                    </a:lnTo>
                    <a:lnTo>
                      <a:pt x="1" y="14662"/>
                    </a:lnTo>
                    <a:lnTo>
                      <a:pt x="1" y="14662"/>
                    </a:lnTo>
                    <a:lnTo>
                      <a:pt x="122" y="14662"/>
                    </a:lnTo>
                    <a:lnTo>
                      <a:pt x="488" y="14711"/>
                    </a:lnTo>
                    <a:lnTo>
                      <a:pt x="1024" y="14711"/>
                    </a:lnTo>
                    <a:lnTo>
                      <a:pt x="1365" y="14711"/>
                    </a:lnTo>
                    <a:lnTo>
                      <a:pt x="1706" y="14687"/>
                    </a:lnTo>
                    <a:lnTo>
                      <a:pt x="2095" y="14614"/>
                    </a:lnTo>
                    <a:lnTo>
                      <a:pt x="2485" y="14540"/>
                    </a:lnTo>
                    <a:lnTo>
                      <a:pt x="2899" y="14419"/>
                    </a:lnTo>
                    <a:lnTo>
                      <a:pt x="3313" y="14273"/>
                    </a:lnTo>
                    <a:lnTo>
                      <a:pt x="3751" y="14078"/>
                    </a:lnTo>
                    <a:lnTo>
                      <a:pt x="4165" y="13834"/>
                    </a:lnTo>
                    <a:lnTo>
                      <a:pt x="4579" y="13566"/>
                    </a:lnTo>
                    <a:lnTo>
                      <a:pt x="4969" y="13201"/>
                    </a:lnTo>
                    <a:lnTo>
                      <a:pt x="4969" y="13201"/>
                    </a:lnTo>
                    <a:lnTo>
                      <a:pt x="5334" y="13323"/>
                    </a:lnTo>
                    <a:lnTo>
                      <a:pt x="5700" y="13444"/>
                    </a:lnTo>
                    <a:lnTo>
                      <a:pt x="6089" y="13518"/>
                    </a:lnTo>
                    <a:lnTo>
                      <a:pt x="6479" y="13591"/>
                    </a:lnTo>
                    <a:lnTo>
                      <a:pt x="6869" y="13664"/>
                    </a:lnTo>
                    <a:lnTo>
                      <a:pt x="7258" y="13712"/>
                    </a:lnTo>
                    <a:lnTo>
                      <a:pt x="7672" y="13737"/>
                    </a:lnTo>
                    <a:lnTo>
                      <a:pt x="8087" y="13737"/>
                    </a:lnTo>
                    <a:lnTo>
                      <a:pt x="8087" y="13737"/>
                    </a:lnTo>
                    <a:lnTo>
                      <a:pt x="8501" y="13737"/>
                    </a:lnTo>
                    <a:lnTo>
                      <a:pt x="8915" y="13712"/>
                    </a:lnTo>
                    <a:lnTo>
                      <a:pt x="9329" y="13664"/>
                    </a:lnTo>
                    <a:lnTo>
                      <a:pt x="9718" y="13591"/>
                    </a:lnTo>
                    <a:lnTo>
                      <a:pt x="10108" y="13518"/>
                    </a:lnTo>
                    <a:lnTo>
                      <a:pt x="10498" y="13420"/>
                    </a:lnTo>
                    <a:lnTo>
                      <a:pt x="10863" y="13323"/>
                    </a:lnTo>
                    <a:lnTo>
                      <a:pt x="11228" y="13201"/>
                    </a:lnTo>
                    <a:lnTo>
                      <a:pt x="11594" y="13055"/>
                    </a:lnTo>
                    <a:lnTo>
                      <a:pt x="11935" y="12909"/>
                    </a:lnTo>
                    <a:lnTo>
                      <a:pt x="12276" y="12738"/>
                    </a:lnTo>
                    <a:lnTo>
                      <a:pt x="12617" y="12568"/>
                    </a:lnTo>
                    <a:lnTo>
                      <a:pt x="12933" y="12373"/>
                    </a:lnTo>
                    <a:lnTo>
                      <a:pt x="13225" y="12178"/>
                    </a:lnTo>
                    <a:lnTo>
                      <a:pt x="13518" y="11959"/>
                    </a:lnTo>
                    <a:lnTo>
                      <a:pt x="13810" y="11715"/>
                    </a:lnTo>
                    <a:lnTo>
                      <a:pt x="14078" y="11496"/>
                    </a:lnTo>
                    <a:lnTo>
                      <a:pt x="14321" y="11228"/>
                    </a:lnTo>
                    <a:lnTo>
                      <a:pt x="14565" y="10985"/>
                    </a:lnTo>
                    <a:lnTo>
                      <a:pt x="14784" y="10717"/>
                    </a:lnTo>
                    <a:lnTo>
                      <a:pt x="15003" y="10424"/>
                    </a:lnTo>
                    <a:lnTo>
                      <a:pt x="15198" y="10132"/>
                    </a:lnTo>
                    <a:lnTo>
                      <a:pt x="15369" y="9840"/>
                    </a:lnTo>
                    <a:lnTo>
                      <a:pt x="15539" y="9548"/>
                    </a:lnTo>
                    <a:lnTo>
                      <a:pt x="15685" y="9231"/>
                    </a:lnTo>
                    <a:lnTo>
                      <a:pt x="15807" y="8914"/>
                    </a:lnTo>
                    <a:lnTo>
                      <a:pt x="15929" y="8574"/>
                    </a:lnTo>
                    <a:lnTo>
                      <a:pt x="16002" y="8257"/>
                    </a:lnTo>
                    <a:lnTo>
                      <a:pt x="16075" y="7916"/>
                    </a:lnTo>
                    <a:lnTo>
                      <a:pt x="16124" y="7575"/>
                    </a:lnTo>
                    <a:lnTo>
                      <a:pt x="16172" y="7210"/>
                    </a:lnTo>
                    <a:lnTo>
                      <a:pt x="16172" y="6869"/>
                    </a:lnTo>
                    <a:lnTo>
                      <a:pt x="16172" y="6869"/>
                    </a:lnTo>
                    <a:lnTo>
                      <a:pt x="16172" y="6503"/>
                    </a:lnTo>
                    <a:lnTo>
                      <a:pt x="16124" y="6162"/>
                    </a:lnTo>
                    <a:lnTo>
                      <a:pt x="16075" y="5821"/>
                    </a:lnTo>
                    <a:lnTo>
                      <a:pt x="16002" y="5480"/>
                    </a:lnTo>
                    <a:lnTo>
                      <a:pt x="15929" y="5139"/>
                    </a:lnTo>
                    <a:lnTo>
                      <a:pt x="15807" y="4823"/>
                    </a:lnTo>
                    <a:lnTo>
                      <a:pt x="15685" y="4506"/>
                    </a:lnTo>
                    <a:lnTo>
                      <a:pt x="15539" y="4190"/>
                    </a:lnTo>
                    <a:lnTo>
                      <a:pt x="15369" y="3873"/>
                    </a:lnTo>
                    <a:lnTo>
                      <a:pt x="15198" y="3581"/>
                    </a:lnTo>
                    <a:lnTo>
                      <a:pt x="15003" y="3288"/>
                    </a:lnTo>
                    <a:lnTo>
                      <a:pt x="14784" y="3021"/>
                    </a:lnTo>
                    <a:lnTo>
                      <a:pt x="14565" y="2753"/>
                    </a:lnTo>
                    <a:lnTo>
                      <a:pt x="14321" y="2485"/>
                    </a:lnTo>
                    <a:lnTo>
                      <a:pt x="14078" y="2241"/>
                    </a:lnTo>
                    <a:lnTo>
                      <a:pt x="13810" y="1998"/>
                    </a:lnTo>
                    <a:lnTo>
                      <a:pt x="13518" y="1778"/>
                    </a:lnTo>
                    <a:lnTo>
                      <a:pt x="13225" y="1559"/>
                    </a:lnTo>
                    <a:lnTo>
                      <a:pt x="12933" y="1364"/>
                    </a:lnTo>
                    <a:lnTo>
                      <a:pt x="12617" y="1170"/>
                    </a:lnTo>
                    <a:lnTo>
                      <a:pt x="12276" y="975"/>
                    </a:lnTo>
                    <a:lnTo>
                      <a:pt x="11935" y="829"/>
                    </a:lnTo>
                    <a:lnTo>
                      <a:pt x="11594" y="658"/>
                    </a:lnTo>
                    <a:lnTo>
                      <a:pt x="11228" y="536"/>
                    </a:lnTo>
                    <a:lnTo>
                      <a:pt x="10863" y="415"/>
                    </a:lnTo>
                    <a:lnTo>
                      <a:pt x="10498" y="293"/>
                    </a:lnTo>
                    <a:lnTo>
                      <a:pt x="10108" y="195"/>
                    </a:lnTo>
                    <a:lnTo>
                      <a:pt x="9718" y="122"/>
                    </a:lnTo>
                    <a:lnTo>
                      <a:pt x="9329" y="74"/>
                    </a:lnTo>
                    <a:lnTo>
                      <a:pt x="8915" y="25"/>
                    </a:lnTo>
                    <a:lnTo>
                      <a:pt x="8501" y="1"/>
                    </a:lnTo>
                    <a:lnTo>
                      <a:pt x="8087" y="1"/>
                    </a:lnTo>
                    <a:lnTo>
                      <a:pt x="8087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94" name="Google Shape;1094;p6"/>
              <p:cNvGrpSpPr/>
              <p:nvPr/>
            </p:nvGrpSpPr>
            <p:grpSpPr>
              <a:xfrm>
                <a:off x="-217232" y="870775"/>
                <a:ext cx="391001" cy="264085"/>
                <a:chOff x="564675" y="1700625"/>
                <a:chExt cx="465200" cy="314200"/>
              </a:xfrm>
            </p:grpSpPr>
            <p:sp>
              <p:nvSpPr>
                <p:cNvPr id="1095" name="Google Shape;1095;p6"/>
                <p:cNvSpPr/>
                <p:nvPr/>
              </p:nvSpPr>
              <p:spPr>
                <a:xfrm>
                  <a:off x="564675" y="1700625"/>
                  <a:ext cx="465200" cy="2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08" h="1170" fill="none" extrusionOk="0">
                      <a:moveTo>
                        <a:pt x="18608" y="1170"/>
                      </a:moveTo>
                      <a:lnTo>
                        <a:pt x="18608" y="488"/>
                      </a:lnTo>
                      <a:lnTo>
                        <a:pt x="18608" y="488"/>
                      </a:lnTo>
                      <a:lnTo>
                        <a:pt x="18608" y="390"/>
                      </a:lnTo>
                      <a:lnTo>
                        <a:pt x="18559" y="293"/>
                      </a:lnTo>
                      <a:lnTo>
                        <a:pt x="18535" y="220"/>
                      </a:lnTo>
                      <a:lnTo>
                        <a:pt x="18462" y="147"/>
                      </a:lnTo>
                      <a:lnTo>
                        <a:pt x="18389" y="74"/>
                      </a:lnTo>
                      <a:lnTo>
                        <a:pt x="18316" y="49"/>
                      </a:lnTo>
                      <a:lnTo>
                        <a:pt x="18218" y="1"/>
                      </a:lnTo>
                      <a:lnTo>
                        <a:pt x="18121" y="1"/>
                      </a:lnTo>
                      <a:lnTo>
                        <a:pt x="488" y="1"/>
                      </a:lnTo>
                      <a:lnTo>
                        <a:pt x="488" y="1"/>
                      </a:lnTo>
                      <a:lnTo>
                        <a:pt x="390" y="1"/>
                      </a:lnTo>
                      <a:lnTo>
                        <a:pt x="293" y="49"/>
                      </a:lnTo>
                      <a:lnTo>
                        <a:pt x="220" y="74"/>
                      </a:lnTo>
                      <a:lnTo>
                        <a:pt x="147" y="147"/>
                      </a:lnTo>
                      <a:lnTo>
                        <a:pt x="74" y="220"/>
                      </a:lnTo>
                      <a:lnTo>
                        <a:pt x="49" y="293"/>
                      </a:lnTo>
                      <a:lnTo>
                        <a:pt x="1" y="390"/>
                      </a:lnTo>
                      <a:lnTo>
                        <a:pt x="1" y="488"/>
                      </a:lnTo>
                      <a:lnTo>
                        <a:pt x="1" y="117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6" name="Google Shape;1096;p6"/>
                <p:cNvSpPr/>
                <p:nvPr/>
              </p:nvSpPr>
              <p:spPr>
                <a:xfrm>
                  <a:off x="564675" y="1732300"/>
                  <a:ext cx="465200" cy="27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08" h="10887" fill="none" extrusionOk="0">
                      <a:moveTo>
                        <a:pt x="13493" y="7209"/>
                      </a:moveTo>
                      <a:lnTo>
                        <a:pt x="18608" y="10887"/>
                      </a:lnTo>
                      <a:lnTo>
                        <a:pt x="18608" y="10887"/>
                      </a:lnTo>
                      <a:lnTo>
                        <a:pt x="18608" y="10814"/>
                      </a:lnTo>
                      <a:lnTo>
                        <a:pt x="18608" y="0"/>
                      </a:lnTo>
                      <a:lnTo>
                        <a:pt x="9450" y="6625"/>
                      </a:lnTo>
                      <a:lnTo>
                        <a:pt x="9450" y="6625"/>
                      </a:lnTo>
                      <a:lnTo>
                        <a:pt x="9377" y="6673"/>
                      </a:lnTo>
                      <a:lnTo>
                        <a:pt x="9304" y="6673"/>
                      </a:lnTo>
                      <a:lnTo>
                        <a:pt x="9304" y="6673"/>
                      </a:lnTo>
                      <a:lnTo>
                        <a:pt x="9231" y="6673"/>
                      </a:lnTo>
                      <a:lnTo>
                        <a:pt x="9158" y="6625"/>
                      </a:lnTo>
                      <a:lnTo>
                        <a:pt x="1" y="0"/>
                      </a:lnTo>
                      <a:lnTo>
                        <a:pt x="1" y="10814"/>
                      </a:lnTo>
                      <a:lnTo>
                        <a:pt x="1" y="10814"/>
                      </a:lnTo>
                      <a:lnTo>
                        <a:pt x="1" y="10887"/>
                      </a:lnTo>
                      <a:lnTo>
                        <a:pt x="5115" y="720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7" name="Google Shape;1097;p6"/>
                <p:cNvSpPr/>
                <p:nvPr/>
              </p:nvSpPr>
              <p:spPr>
                <a:xfrm>
                  <a:off x="572600" y="2014200"/>
                  <a:ext cx="449375" cy="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75" h="25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98" y="25"/>
                      </a:lnTo>
                      <a:lnTo>
                        <a:pt x="171" y="25"/>
                      </a:lnTo>
                      <a:lnTo>
                        <a:pt x="17804" y="25"/>
                      </a:lnTo>
                      <a:lnTo>
                        <a:pt x="17804" y="25"/>
                      </a:lnTo>
                      <a:lnTo>
                        <a:pt x="17877" y="25"/>
                      </a:lnTo>
                      <a:lnTo>
                        <a:pt x="17974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98" name="Google Shape;1098;p6"/>
              <p:cNvGrpSpPr/>
              <p:nvPr/>
            </p:nvGrpSpPr>
            <p:grpSpPr>
              <a:xfrm>
                <a:off x="1465987" y="814472"/>
                <a:ext cx="359272" cy="376691"/>
                <a:chOff x="5961125" y="1623900"/>
                <a:chExt cx="427450" cy="448175"/>
              </a:xfrm>
            </p:grpSpPr>
            <p:sp>
              <p:nvSpPr>
                <p:cNvPr id="1099" name="Google Shape;1099;p6"/>
                <p:cNvSpPr/>
                <p:nvPr/>
              </p:nvSpPr>
              <p:spPr>
                <a:xfrm>
                  <a:off x="5961125" y="1678700"/>
                  <a:ext cx="376925" cy="37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77" h="15077" fill="none" extrusionOk="0">
                      <a:moveTo>
                        <a:pt x="11813" y="1340"/>
                      </a:moveTo>
                      <a:lnTo>
                        <a:pt x="11813" y="1340"/>
                      </a:lnTo>
                      <a:lnTo>
                        <a:pt x="11350" y="1024"/>
                      </a:lnTo>
                      <a:lnTo>
                        <a:pt x="10863" y="780"/>
                      </a:lnTo>
                      <a:lnTo>
                        <a:pt x="10351" y="537"/>
                      </a:lnTo>
                      <a:lnTo>
                        <a:pt x="9816" y="342"/>
                      </a:lnTo>
                      <a:lnTo>
                        <a:pt x="9280" y="196"/>
                      </a:lnTo>
                      <a:lnTo>
                        <a:pt x="8720" y="98"/>
                      </a:lnTo>
                      <a:lnTo>
                        <a:pt x="8135" y="25"/>
                      </a:lnTo>
                      <a:lnTo>
                        <a:pt x="7551" y="1"/>
                      </a:lnTo>
                      <a:lnTo>
                        <a:pt x="7551" y="1"/>
                      </a:lnTo>
                      <a:lnTo>
                        <a:pt x="7161" y="1"/>
                      </a:lnTo>
                      <a:lnTo>
                        <a:pt x="6771" y="50"/>
                      </a:lnTo>
                      <a:lnTo>
                        <a:pt x="6406" y="98"/>
                      </a:lnTo>
                      <a:lnTo>
                        <a:pt x="6041" y="147"/>
                      </a:lnTo>
                      <a:lnTo>
                        <a:pt x="5675" y="244"/>
                      </a:lnTo>
                      <a:lnTo>
                        <a:pt x="5310" y="342"/>
                      </a:lnTo>
                      <a:lnTo>
                        <a:pt x="4969" y="464"/>
                      </a:lnTo>
                      <a:lnTo>
                        <a:pt x="4628" y="585"/>
                      </a:lnTo>
                      <a:lnTo>
                        <a:pt x="4287" y="731"/>
                      </a:lnTo>
                      <a:lnTo>
                        <a:pt x="3970" y="902"/>
                      </a:lnTo>
                      <a:lnTo>
                        <a:pt x="3654" y="1097"/>
                      </a:lnTo>
                      <a:lnTo>
                        <a:pt x="3337" y="1292"/>
                      </a:lnTo>
                      <a:lnTo>
                        <a:pt x="3045" y="1486"/>
                      </a:lnTo>
                      <a:lnTo>
                        <a:pt x="2753" y="1730"/>
                      </a:lnTo>
                      <a:lnTo>
                        <a:pt x="2485" y="1949"/>
                      </a:lnTo>
                      <a:lnTo>
                        <a:pt x="2217" y="2217"/>
                      </a:lnTo>
                      <a:lnTo>
                        <a:pt x="1973" y="2461"/>
                      </a:lnTo>
                      <a:lnTo>
                        <a:pt x="1730" y="2753"/>
                      </a:lnTo>
                      <a:lnTo>
                        <a:pt x="1510" y="3021"/>
                      </a:lnTo>
                      <a:lnTo>
                        <a:pt x="1291" y="3313"/>
                      </a:lnTo>
                      <a:lnTo>
                        <a:pt x="1096" y="3630"/>
                      </a:lnTo>
                      <a:lnTo>
                        <a:pt x="926" y="3946"/>
                      </a:lnTo>
                      <a:lnTo>
                        <a:pt x="755" y="4263"/>
                      </a:lnTo>
                      <a:lnTo>
                        <a:pt x="609" y="4604"/>
                      </a:lnTo>
                      <a:lnTo>
                        <a:pt x="463" y="4945"/>
                      </a:lnTo>
                      <a:lnTo>
                        <a:pt x="341" y="5286"/>
                      </a:lnTo>
                      <a:lnTo>
                        <a:pt x="244" y="5651"/>
                      </a:lnTo>
                      <a:lnTo>
                        <a:pt x="171" y="6016"/>
                      </a:lnTo>
                      <a:lnTo>
                        <a:pt x="98" y="6382"/>
                      </a:lnTo>
                      <a:lnTo>
                        <a:pt x="49" y="6771"/>
                      </a:lnTo>
                      <a:lnTo>
                        <a:pt x="25" y="7137"/>
                      </a:lnTo>
                      <a:lnTo>
                        <a:pt x="0" y="7526"/>
                      </a:lnTo>
                      <a:lnTo>
                        <a:pt x="0" y="7526"/>
                      </a:lnTo>
                      <a:lnTo>
                        <a:pt x="25" y="7916"/>
                      </a:lnTo>
                      <a:lnTo>
                        <a:pt x="49" y="8306"/>
                      </a:lnTo>
                      <a:lnTo>
                        <a:pt x="98" y="8671"/>
                      </a:lnTo>
                      <a:lnTo>
                        <a:pt x="171" y="9061"/>
                      </a:lnTo>
                      <a:lnTo>
                        <a:pt x="244" y="9426"/>
                      </a:lnTo>
                      <a:lnTo>
                        <a:pt x="341" y="9767"/>
                      </a:lnTo>
                      <a:lnTo>
                        <a:pt x="463" y="10132"/>
                      </a:lnTo>
                      <a:lnTo>
                        <a:pt x="609" y="10473"/>
                      </a:lnTo>
                      <a:lnTo>
                        <a:pt x="755" y="10790"/>
                      </a:lnTo>
                      <a:lnTo>
                        <a:pt x="926" y="11131"/>
                      </a:lnTo>
                      <a:lnTo>
                        <a:pt x="1096" y="11448"/>
                      </a:lnTo>
                      <a:lnTo>
                        <a:pt x="1291" y="11740"/>
                      </a:lnTo>
                      <a:lnTo>
                        <a:pt x="1510" y="12032"/>
                      </a:lnTo>
                      <a:lnTo>
                        <a:pt x="1730" y="12324"/>
                      </a:lnTo>
                      <a:lnTo>
                        <a:pt x="1973" y="12592"/>
                      </a:lnTo>
                      <a:lnTo>
                        <a:pt x="2217" y="12860"/>
                      </a:lnTo>
                      <a:lnTo>
                        <a:pt x="2485" y="13104"/>
                      </a:lnTo>
                      <a:lnTo>
                        <a:pt x="2753" y="13347"/>
                      </a:lnTo>
                      <a:lnTo>
                        <a:pt x="3045" y="13567"/>
                      </a:lnTo>
                      <a:lnTo>
                        <a:pt x="3337" y="13786"/>
                      </a:lnTo>
                      <a:lnTo>
                        <a:pt x="3654" y="13981"/>
                      </a:lnTo>
                      <a:lnTo>
                        <a:pt x="3970" y="14151"/>
                      </a:lnTo>
                      <a:lnTo>
                        <a:pt x="4287" y="14322"/>
                      </a:lnTo>
                      <a:lnTo>
                        <a:pt x="4628" y="14468"/>
                      </a:lnTo>
                      <a:lnTo>
                        <a:pt x="4969" y="14614"/>
                      </a:lnTo>
                      <a:lnTo>
                        <a:pt x="5310" y="14736"/>
                      </a:lnTo>
                      <a:lnTo>
                        <a:pt x="5675" y="14833"/>
                      </a:lnTo>
                      <a:lnTo>
                        <a:pt x="6041" y="14906"/>
                      </a:lnTo>
                      <a:lnTo>
                        <a:pt x="6406" y="14979"/>
                      </a:lnTo>
                      <a:lnTo>
                        <a:pt x="6771" y="15028"/>
                      </a:lnTo>
                      <a:lnTo>
                        <a:pt x="7161" y="15052"/>
                      </a:lnTo>
                      <a:lnTo>
                        <a:pt x="7551" y="15077"/>
                      </a:lnTo>
                      <a:lnTo>
                        <a:pt x="7551" y="15077"/>
                      </a:lnTo>
                      <a:lnTo>
                        <a:pt x="7940" y="15052"/>
                      </a:lnTo>
                      <a:lnTo>
                        <a:pt x="8306" y="15028"/>
                      </a:lnTo>
                      <a:lnTo>
                        <a:pt x="8695" y="14979"/>
                      </a:lnTo>
                      <a:lnTo>
                        <a:pt x="9061" y="14906"/>
                      </a:lnTo>
                      <a:lnTo>
                        <a:pt x="9426" y="14833"/>
                      </a:lnTo>
                      <a:lnTo>
                        <a:pt x="9791" y="14736"/>
                      </a:lnTo>
                      <a:lnTo>
                        <a:pt x="10132" y="14614"/>
                      </a:lnTo>
                      <a:lnTo>
                        <a:pt x="10473" y="14468"/>
                      </a:lnTo>
                      <a:lnTo>
                        <a:pt x="10814" y="14322"/>
                      </a:lnTo>
                      <a:lnTo>
                        <a:pt x="11131" y="14151"/>
                      </a:lnTo>
                      <a:lnTo>
                        <a:pt x="11447" y="13981"/>
                      </a:lnTo>
                      <a:lnTo>
                        <a:pt x="11764" y="13786"/>
                      </a:lnTo>
                      <a:lnTo>
                        <a:pt x="12056" y="13567"/>
                      </a:lnTo>
                      <a:lnTo>
                        <a:pt x="12348" y="13347"/>
                      </a:lnTo>
                      <a:lnTo>
                        <a:pt x="12616" y="13104"/>
                      </a:lnTo>
                      <a:lnTo>
                        <a:pt x="12884" y="12860"/>
                      </a:lnTo>
                      <a:lnTo>
                        <a:pt x="13128" y="12592"/>
                      </a:lnTo>
                      <a:lnTo>
                        <a:pt x="13371" y="12324"/>
                      </a:lnTo>
                      <a:lnTo>
                        <a:pt x="13591" y="12032"/>
                      </a:lnTo>
                      <a:lnTo>
                        <a:pt x="13785" y="11740"/>
                      </a:lnTo>
                      <a:lnTo>
                        <a:pt x="13980" y="11448"/>
                      </a:lnTo>
                      <a:lnTo>
                        <a:pt x="14175" y="11131"/>
                      </a:lnTo>
                      <a:lnTo>
                        <a:pt x="14346" y="10790"/>
                      </a:lnTo>
                      <a:lnTo>
                        <a:pt x="14492" y="10473"/>
                      </a:lnTo>
                      <a:lnTo>
                        <a:pt x="14613" y="10132"/>
                      </a:lnTo>
                      <a:lnTo>
                        <a:pt x="14735" y="9767"/>
                      </a:lnTo>
                      <a:lnTo>
                        <a:pt x="14857" y="9426"/>
                      </a:lnTo>
                      <a:lnTo>
                        <a:pt x="14930" y="9061"/>
                      </a:lnTo>
                      <a:lnTo>
                        <a:pt x="15003" y="8671"/>
                      </a:lnTo>
                      <a:lnTo>
                        <a:pt x="15052" y="8306"/>
                      </a:lnTo>
                      <a:lnTo>
                        <a:pt x="15076" y="7916"/>
                      </a:lnTo>
                      <a:lnTo>
                        <a:pt x="15076" y="7526"/>
                      </a:lnTo>
                      <a:lnTo>
                        <a:pt x="15076" y="7526"/>
                      </a:lnTo>
                      <a:lnTo>
                        <a:pt x="15052" y="6918"/>
                      </a:lnTo>
                      <a:lnTo>
                        <a:pt x="14979" y="6309"/>
                      </a:lnTo>
                      <a:lnTo>
                        <a:pt x="14857" y="5724"/>
                      </a:lnTo>
                      <a:lnTo>
                        <a:pt x="14687" y="5164"/>
                      </a:lnTo>
                      <a:lnTo>
                        <a:pt x="14492" y="4604"/>
                      </a:lnTo>
                      <a:lnTo>
                        <a:pt x="14248" y="4068"/>
                      </a:lnTo>
                      <a:lnTo>
                        <a:pt x="13956" y="3581"/>
                      </a:lnTo>
                      <a:lnTo>
                        <a:pt x="13615" y="309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0" name="Google Shape;1100;p6"/>
                <p:cNvSpPr/>
                <p:nvPr/>
              </p:nvSpPr>
              <p:spPr>
                <a:xfrm>
                  <a:off x="6009825" y="1727425"/>
                  <a:ext cx="279500" cy="27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0" h="11180" fill="none" extrusionOk="0">
                      <a:moveTo>
                        <a:pt x="10181" y="2387"/>
                      </a:moveTo>
                      <a:lnTo>
                        <a:pt x="10181" y="2387"/>
                      </a:lnTo>
                      <a:lnTo>
                        <a:pt x="10400" y="2728"/>
                      </a:lnTo>
                      <a:lnTo>
                        <a:pt x="10595" y="3093"/>
                      </a:lnTo>
                      <a:lnTo>
                        <a:pt x="10766" y="3483"/>
                      </a:lnTo>
                      <a:lnTo>
                        <a:pt x="10912" y="3873"/>
                      </a:lnTo>
                      <a:lnTo>
                        <a:pt x="11034" y="4287"/>
                      </a:lnTo>
                      <a:lnTo>
                        <a:pt x="11107" y="4701"/>
                      </a:lnTo>
                      <a:lnTo>
                        <a:pt x="11180" y="5139"/>
                      </a:lnTo>
                      <a:lnTo>
                        <a:pt x="11180" y="5577"/>
                      </a:lnTo>
                      <a:lnTo>
                        <a:pt x="11180" y="5577"/>
                      </a:lnTo>
                      <a:lnTo>
                        <a:pt x="11155" y="6162"/>
                      </a:lnTo>
                      <a:lnTo>
                        <a:pt x="11082" y="6722"/>
                      </a:lnTo>
                      <a:lnTo>
                        <a:pt x="10936" y="7234"/>
                      </a:lnTo>
                      <a:lnTo>
                        <a:pt x="10741" y="7769"/>
                      </a:lnTo>
                      <a:lnTo>
                        <a:pt x="10522" y="8257"/>
                      </a:lnTo>
                      <a:lnTo>
                        <a:pt x="10230" y="8695"/>
                      </a:lnTo>
                      <a:lnTo>
                        <a:pt x="9913" y="9133"/>
                      </a:lnTo>
                      <a:lnTo>
                        <a:pt x="9548" y="9523"/>
                      </a:lnTo>
                      <a:lnTo>
                        <a:pt x="9158" y="9888"/>
                      </a:lnTo>
                      <a:lnTo>
                        <a:pt x="8720" y="10205"/>
                      </a:lnTo>
                      <a:lnTo>
                        <a:pt x="8257" y="10497"/>
                      </a:lnTo>
                      <a:lnTo>
                        <a:pt x="7770" y="10741"/>
                      </a:lnTo>
                      <a:lnTo>
                        <a:pt x="7259" y="10911"/>
                      </a:lnTo>
                      <a:lnTo>
                        <a:pt x="6723" y="11057"/>
                      </a:lnTo>
                      <a:lnTo>
                        <a:pt x="6163" y="11155"/>
                      </a:lnTo>
                      <a:lnTo>
                        <a:pt x="5603" y="11179"/>
                      </a:lnTo>
                      <a:lnTo>
                        <a:pt x="5603" y="11179"/>
                      </a:lnTo>
                      <a:lnTo>
                        <a:pt x="5018" y="11155"/>
                      </a:lnTo>
                      <a:lnTo>
                        <a:pt x="4482" y="11057"/>
                      </a:lnTo>
                      <a:lnTo>
                        <a:pt x="3946" y="10911"/>
                      </a:lnTo>
                      <a:lnTo>
                        <a:pt x="3435" y="10741"/>
                      </a:lnTo>
                      <a:lnTo>
                        <a:pt x="2948" y="10497"/>
                      </a:lnTo>
                      <a:lnTo>
                        <a:pt x="2485" y="10205"/>
                      </a:lnTo>
                      <a:lnTo>
                        <a:pt x="2047" y="9888"/>
                      </a:lnTo>
                      <a:lnTo>
                        <a:pt x="1657" y="9523"/>
                      </a:lnTo>
                      <a:lnTo>
                        <a:pt x="1292" y="9133"/>
                      </a:lnTo>
                      <a:lnTo>
                        <a:pt x="975" y="8695"/>
                      </a:lnTo>
                      <a:lnTo>
                        <a:pt x="683" y="8257"/>
                      </a:lnTo>
                      <a:lnTo>
                        <a:pt x="464" y="7769"/>
                      </a:lnTo>
                      <a:lnTo>
                        <a:pt x="269" y="7234"/>
                      </a:lnTo>
                      <a:lnTo>
                        <a:pt x="123" y="6722"/>
                      </a:lnTo>
                      <a:lnTo>
                        <a:pt x="50" y="6162"/>
                      </a:lnTo>
                      <a:lnTo>
                        <a:pt x="1" y="5577"/>
                      </a:lnTo>
                      <a:lnTo>
                        <a:pt x="1" y="5577"/>
                      </a:lnTo>
                      <a:lnTo>
                        <a:pt x="50" y="5017"/>
                      </a:lnTo>
                      <a:lnTo>
                        <a:pt x="123" y="4457"/>
                      </a:lnTo>
                      <a:lnTo>
                        <a:pt x="269" y="3921"/>
                      </a:lnTo>
                      <a:lnTo>
                        <a:pt x="464" y="3410"/>
                      </a:lnTo>
                      <a:lnTo>
                        <a:pt x="683" y="2923"/>
                      </a:lnTo>
                      <a:lnTo>
                        <a:pt x="975" y="2460"/>
                      </a:lnTo>
                      <a:lnTo>
                        <a:pt x="1292" y="2046"/>
                      </a:lnTo>
                      <a:lnTo>
                        <a:pt x="1657" y="1632"/>
                      </a:lnTo>
                      <a:lnTo>
                        <a:pt x="2047" y="1267"/>
                      </a:lnTo>
                      <a:lnTo>
                        <a:pt x="2485" y="950"/>
                      </a:lnTo>
                      <a:lnTo>
                        <a:pt x="2948" y="682"/>
                      </a:lnTo>
                      <a:lnTo>
                        <a:pt x="3435" y="439"/>
                      </a:lnTo>
                      <a:lnTo>
                        <a:pt x="3946" y="244"/>
                      </a:lnTo>
                      <a:lnTo>
                        <a:pt x="4482" y="122"/>
                      </a:lnTo>
                      <a:lnTo>
                        <a:pt x="5018" y="25"/>
                      </a:lnTo>
                      <a:lnTo>
                        <a:pt x="5603" y="0"/>
                      </a:lnTo>
                      <a:lnTo>
                        <a:pt x="5603" y="0"/>
                      </a:lnTo>
                      <a:lnTo>
                        <a:pt x="6041" y="25"/>
                      </a:lnTo>
                      <a:lnTo>
                        <a:pt x="6479" y="73"/>
                      </a:lnTo>
                      <a:lnTo>
                        <a:pt x="6893" y="146"/>
                      </a:lnTo>
                      <a:lnTo>
                        <a:pt x="7307" y="268"/>
                      </a:lnTo>
                      <a:lnTo>
                        <a:pt x="7697" y="414"/>
                      </a:lnTo>
                      <a:lnTo>
                        <a:pt x="8087" y="585"/>
                      </a:lnTo>
                      <a:lnTo>
                        <a:pt x="8452" y="780"/>
                      </a:lnTo>
                      <a:lnTo>
                        <a:pt x="8793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1" name="Google Shape;1101;p6"/>
                <p:cNvSpPr/>
                <p:nvPr/>
              </p:nvSpPr>
              <p:spPr>
                <a:xfrm>
                  <a:off x="6107250" y="1824850"/>
                  <a:ext cx="84650" cy="8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6" h="3386" fill="none" extrusionOk="0">
                      <a:moveTo>
                        <a:pt x="3362" y="1388"/>
                      </a:moveTo>
                      <a:lnTo>
                        <a:pt x="3362" y="1388"/>
                      </a:lnTo>
                      <a:lnTo>
                        <a:pt x="3386" y="1680"/>
                      </a:lnTo>
                      <a:lnTo>
                        <a:pt x="3386" y="1680"/>
                      </a:lnTo>
                      <a:lnTo>
                        <a:pt x="3386" y="1851"/>
                      </a:lnTo>
                      <a:lnTo>
                        <a:pt x="3362" y="2021"/>
                      </a:lnTo>
                      <a:lnTo>
                        <a:pt x="3313" y="2192"/>
                      </a:lnTo>
                      <a:lnTo>
                        <a:pt x="3264" y="2338"/>
                      </a:lnTo>
                      <a:lnTo>
                        <a:pt x="3191" y="2484"/>
                      </a:lnTo>
                      <a:lnTo>
                        <a:pt x="3118" y="2630"/>
                      </a:lnTo>
                      <a:lnTo>
                        <a:pt x="3021" y="2776"/>
                      </a:lnTo>
                      <a:lnTo>
                        <a:pt x="2899" y="2898"/>
                      </a:lnTo>
                      <a:lnTo>
                        <a:pt x="2777" y="2996"/>
                      </a:lnTo>
                      <a:lnTo>
                        <a:pt x="2655" y="3093"/>
                      </a:lnTo>
                      <a:lnTo>
                        <a:pt x="2509" y="3191"/>
                      </a:lnTo>
                      <a:lnTo>
                        <a:pt x="2363" y="3239"/>
                      </a:lnTo>
                      <a:lnTo>
                        <a:pt x="2217" y="3312"/>
                      </a:lnTo>
                      <a:lnTo>
                        <a:pt x="2046" y="3337"/>
                      </a:lnTo>
                      <a:lnTo>
                        <a:pt x="1876" y="3385"/>
                      </a:lnTo>
                      <a:lnTo>
                        <a:pt x="1706" y="3385"/>
                      </a:lnTo>
                      <a:lnTo>
                        <a:pt x="1706" y="3385"/>
                      </a:lnTo>
                      <a:lnTo>
                        <a:pt x="1535" y="3385"/>
                      </a:lnTo>
                      <a:lnTo>
                        <a:pt x="1365" y="3337"/>
                      </a:lnTo>
                      <a:lnTo>
                        <a:pt x="1194" y="3312"/>
                      </a:lnTo>
                      <a:lnTo>
                        <a:pt x="1048" y="3239"/>
                      </a:lnTo>
                      <a:lnTo>
                        <a:pt x="902" y="3191"/>
                      </a:lnTo>
                      <a:lnTo>
                        <a:pt x="756" y="3093"/>
                      </a:lnTo>
                      <a:lnTo>
                        <a:pt x="634" y="2996"/>
                      </a:lnTo>
                      <a:lnTo>
                        <a:pt x="512" y="2898"/>
                      </a:lnTo>
                      <a:lnTo>
                        <a:pt x="390" y="2776"/>
                      </a:lnTo>
                      <a:lnTo>
                        <a:pt x="293" y="2630"/>
                      </a:lnTo>
                      <a:lnTo>
                        <a:pt x="220" y="2484"/>
                      </a:lnTo>
                      <a:lnTo>
                        <a:pt x="147" y="2338"/>
                      </a:lnTo>
                      <a:lnTo>
                        <a:pt x="74" y="2192"/>
                      </a:lnTo>
                      <a:lnTo>
                        <a:pt x="49" y="2021"/>
                      </a:lnTo>
                      <a:lnTo>
                        <a:pt x="25" y="1851"/>
                      </a:lnTo>
                      <a:lnTo>
                        <a:pt x="1" y="1680"/>
                      </a:lnTo>
                      <a:lnTo>
                        <a:pt x="1" y="1680"/>
                      </a:lnTo>
                      <a:lnTo>
                        <a:pt x="25" y="1510"/>
                      </a:lnTo>
                      <a:lnTo>
                        <a:pt x="49" y="1340"/>
                      </a:lnTo>
                      <a:lnTo>
                        <a:pt x="74" y="1193"/>
                      </a:lnTo>
                      <a:lnTo>
                        <a:pt x="147" y="1023"/>
                      </a:lnTo>
                      <a:lnTo>
                        <a:pt x="220" y="877"/>
                      </a:lnTo>
                      <a:lnTo>
                        <a:pt x="293" y="731"/>
                      </a:lnTo>
                      <a:lnTo>
                        <a:pt x="390" y="609"/>
                      </a:lnTo>
                      <a:lnTo>
                        <a:pt x="512" y="487"/>
                      </a:lnTo>
                      <a:lnTo>
                        <a:pt x="634" y="390"/>
                      </a:lnTo>
                      <a:lnTo>
                        <a:pt x="756" y="292"/>
                      </a:lnTo>
                      <a:lnTo>
                        <a:pt x="902" y="195"/>
                      </a:lnTo>
                      <a:lnTo>
                        <a:pt x="1048" y="122"/>
                      </a:lnTo>
                      <a:lnTo>
                        <a:pt x="1194" y="73"/>
                      </a:lnTo>
                      <a:lnTo>
                        <a:pt x="1365" y="24"/>
                      </a:lnTo>
                      <a:lnTo>
                        <a:pt x="1535" y="0"/>
                      </a:lnTo>
                      <a:lnTo>
                        <a:pt x="1706" y="0"/>
                      </a:lnTo>
                      <a:lnTo>
                        <a:pt x="1706" y="0"/>
                      </a:lnTo>
                      <a:lnTo>
                        <a:pt x="1998" y="2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2" name="Google Shape;1102;p6"/>
                <p:cNvSpPr/>
                <p:nvPr/>
              </p:nvSpPr>
              <p:spPr>
                <a:xfrm>
                  <a:off x="6058550" y="1776125"/>
                  <a:ext cx="182075" cy="18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83" h="7283" fill="none" extrusionOk="0">
                      <a:moveTo>
                        <a:pt x="5431" y="463"/>
                      </a:moveTo>
                      <a:lnTo>
                        <a:pt x="5431" y="463"/>
                      </a:lnTo>
                      <a:lnTo>
                        <a:pt x="5042" y="269"/>
                      </a:lnTo>
                      <a:lnTo>
                        <a:pt x="4823" y="195"/>
                      </a:lnTo>
                      <a:lnTo>
                        <a:pt x="4603" y="122"/>
                      </a:lnTo>
                      <a:lnTo>
                        <a:pt x="4360" y="74"/>
                      </a:lnTo>
                      <a:lnTo>
                        <a:pt x="4141" y="25"/>
                      </a:lnTo>
                      <a:lnTo>
                        <a:pt x="3897" y="1"/>
                      </a:lnTo>
                      <a:lnTo>
                        <a:pt x="3654" y="1"/>
                      </a:lnTo>
                      <a:lnTo>
                        <a:pt x="3654" y="1"/>
                      </a:lnTo>
                      <a:lnTo>
                        <a:pt x="3288" y="25"/>
                      </a:lnTo>
                      <a:lnTo>
                        <a:pt x="2923" y="74"/>
                      </a:lnTo>
                      <a:lnTo>
                        <a:pt x="2558" y="147"/>
                      </a:lnTo>
                      <a:lnTo>
                        <a:pt x="2241" y="293"/>
                      </a:lnTo>
                      <a:lnTo>
                        <a:pt x="1924" y="439"/>
                      </a:lnTo>
                      <a:lnTo>
                        <a:pt x="1608" y="609"/>
                      </a:lnTo>
                      <a:lnTo>
                        <a:pt x="1340" y="829"/>
                      </a:lnTo>
                      <a:lnTo>
                        <a:pt x="1072" y="1072"/>
                      </a:lnTo>
                      <a:lnTo>
                        <a:pt x="828" y="1316"/>
                      </a:lnTo>
                      <a:lnTo>
                        <a:pt x="633" y="1608"/>
                      </a:lnTo>
                      <a:lnTo>
                        <a:pt x="439" y="1900"/>
                      </a:lnTo>
                      <a:lnTo>
                        <a:pt x="293" y="2217"/>
                      </a:lnTo>
                      <a:lnTo>
                        <a:pt x="171" y="2558"/>
                      </a:lnTo>
                      <a:lnTo>
                        <a:pt x="73" y="2899"/>
                      </a:lnTo>
                      <a:lnTo>
                        <a:pt x="25" y="3264"/>
                      </a:lnTo>
                      <a:lnTo>
                        <a:pt x="0" y="3629"/>
                      </a:lnTo>
                      <a:lnTo>
                        <a:pt x="0" y="3629"/>
                      </a:lnTo>
                      <a:lnTo>
                        <a:pt x="25" y="4019"/>
                      </a:lnTo>
                      <a:lnTo>
                        <a:pt x="73" y="4360"/>
                      </a:lnTo>
                      <a:lnTo>
                        <a:pt x="171" y="4725"/>
                      </a:lnTo>
                      <a:lnTo>
                        <a:pt x="293" y="5066"/>
                      </a:lnTo>
                      <a:lnTo>
                        <a:pt x="439" y="5383"/>
                      </a:lnTo>
                      <a:lnTo>
                        <a:pt x="633" y="5675"/>
                      </a:lnTo>
                      <a:lnTo>
                        <a:pt x="828" y="5943"/>
                      </a:lnTo>
                      <a:lnTo>
                        <a:pt x="1072" y="6211"/>
                      </a:lnTo>
                      <a:lnTo>
                        <a:pt x="1340" y="6455"/>
                      </a:lnTo>
                      <a:lnTo>
                        <a:pt x="1608" y="6650"/>
                      </a:lnTo>
                      <a:lnTo>
                        <a:pt x="1924" y="6844"/>
                      </a:lnTo>
                      <a:lnTo>
                        <a:pt x="2241" y="6990"/>
                      </a:lnTo>
                      <a:lnTo>
                        <a:pt x="2558" y="7112"/>
                      </a:lnTo>
                      <a:lnTo>
                        <a:pt x="2923" y="7210"/>
                      </a:lnTo>
                      <a:lnTo>
                        <a:pt x="3288" y="7258"/>
                      </a:lnTo>
                      <a:lnTo>
                        <a:pt x="3654" y="7283"/>
                      </a:lnTo>
                      <a:lnTo>
                        <a:pt x="3654" y="7283"/>
                      </a:lnTo>
                      <a:lnTo>
                        <a:pt x="4019" y="7258"/>
                      </a:lnTo>
                      <a:lnTo>
                        <a:pt x="4384" y="7210"/>
                      </a:lnTo>
                      <a:lnTo>
                        <a:pt x="4725" y="7112"/>
                      </a:lnTo>
                      <a:lnTo>
                        <a:pt x="5066" y="6990"/>
                      </a:lnTo>
                      <a:lnTo>
                        <a:pt x="5383" y="6844"/>
                      </a:lnTo>
                      <a:lnTo>
                        <a:pt x="5675" y="6650"/>
                      </a:lnTo>
                      <a:lnTo>
                        <a:pt x="5967" y="6455"/>
                      </a:lnTo>
                      <a:lnTo>
                        <a:pt x="6235" y="6211"/>
                      </a:lnTo>
                      <a:lnTo>
                        <a:pt x="6454" y="5943"/>
                      </a:lnTo>
                      <a:lnTo>
                        <a:pt x="6674" y="5675"/>
                      </a:lnTo>
                      <a:lnTo>
                        <a:pt x="6844" y="5383"/>
                      </a:lnTo>
                      <a:lnTo>
                        <a:pt x="7014" y="5066"/>
                      </a:lnTo>
                      <a:lnTo>
                        <a:pt x="7136" y="4725"/>
                      </a:lnTo>
                      <a:lnTo>
                        <a:pt x="7209" y="4360"/>
                      </a:lnTo>
                      <a:lnTo>
                        <a:pt x="7282" y="4019"/>
                      </a:lnTo>
                      <a:lnTo>
                        <a:pt x="7282" y="3629"/>
                      </a:lnTo>
                      <a:lnTo>
                        <a:pt x="7282" y="3629"/>
                      </a:lnTo>
                      <a:lnTo>
                        <a:pt x="7282" y="3386"/>
                      </a:lnTo>
                      <a:lnTo>
                        <a:pt x="7258" y="3167"/>
                      </a:lnTo>
                      <a:lnTo>
                        <a:pt x="7234" y="2923"/>
                      </a:lnTo>
                      <a:lnTo>
                        <a:pt x="7161" y="2704"/>
                      </a:lnTo>
                      <a:lnTo>
                        <a:pt x="7112" y="2485"/>
                      </a:lnTo>
                      <a:lnTo>
                        <a:pt x="7014" y="2266"/>
                      </a:lnTo>
                      <a:lnTo>
                        <a:pt x="6820" y="1852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3" name="Google Shape;1103;p6"/>
                <p:cNvSpPr/>
                <p:nvPr/>
              </p:nvSpPr>
              <p:spPr>
                <a:xfrm>
                  <a:off x="5971475" y="2001400"/>
                  <a:ext cx="74925" cy="7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2827" fill="none" extrusionOk="0">
                      <a:moveTo>
                        <a:pt x="1462" y="1"/>
                      </a:moveTo>
                      <a:lnTo>
                        <a:pt x="293" y="1170"/>
                      </a:lnTo>
                      <a:lnTo>
                        <a:pt x="293" y="1170"/>
                      </a:lnTo>
                      <a:lnTo>
                        <a:pt x="171" y="1316"/>
                      </a:lnTo>
                      <a:lnTo>
                        <a:pt x="74" y="1487"/>
                      </a:lnTo>
                      <a:lnTo>
                        <a:pt x="25" y="1657"/>
                      </a:lnTo>
                      <a:lnTo>
                        <a:pt x="1" y="1852"/>
                      </a:lnTo>
                      <a:lnTo>
                        <a:pt x="25" y="2047"/>
                      </a:lnTo>
                      <a:lnTo>
                        <a:pt x="74" y="2217"/>
                      </a:lnTo>
                      <a:lnTo>
                        <a:pt x="171" y="2388"/>
                      </a:lnTo>
                      <a:lnTo>
                        <a:pt x="293" y="2534"/>
                      </a:lnTo>
                      <a:lnTo>
                        <a:pt x="293" y="2534"/>
                      </a:lnTo>
                      <a:lnTo>
                        <a:pt x="439" y="2656"/>
                      </a:lnTo>
                      <a:lnTo>
                        <a:pt x="609" y="2753"/>
                      </a:lnTo>
                      <a:lnTo>
                        <a:pt x="804" y="2802"/>
                      </a:lnTo>
                      <a:lnTo>
                        <a:pt x="975" y="2826"/>
                      </a:lnTo>
                      <a:lnTo>
                        <a:pt x="975" y="2826"/>
                      </a:lnTo>
                      <a:lnTo>
                        <a:pt x="1170" y="2802"/>
                      </a:lnTo>
                      <a:lnTo>
                        <a:pt x="1340" y="2753"/>
                      </a:lnTo>
                      <a:lnTo>
                        <a:pt x="1511" y="2656"/>
                      </a:lnTo>
                      <a:lnTo>
                        <a:pt x="1681" y="2534"/>
                      </a:lnTo>
                      <a:lnTo>
                        <a:pt x="2850" y="1365"/>
                      </a:lnTo>
                      <a:lnTo>
                        <a:pt x="2850" y="1365"/>
                      </a:lnTo>
                      <a:lnTo>
                        <a:pt x="2996" y="119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4" name="Google Shape;1104;p6"/>
                <p:cNvSpPr/>
                <p:nvPr/>
              </p:nvSpPr>
              <p:spPr>
                <a:xfrm>
                  <a:off x="6253375" y="2001400"/>
                  <a:ext cx="74325" cy="7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3" h="2827" fill="none" extrusionOk="0">
                      <a:moveTo>
                        <a:pt x="1" y="1194"/>
                      </a:moveTo>
                      <a:lnTo>
                        <a:pt x="1" y="1194"/>
                      </a:lnTo>
                      <a:lnTo>
                        <a:pt x="123" y="1365"/>
                      </a:lnTo>
                      <a:lnTo>
                        <a:pt x="1316" y="2534"/>
                      </a:lnTo>
                      <a:lnTo>
                        <a:pt x="1316" y="2534"/>
                      </a:lnTo>
                      <a:lnTo>
                        <a:pt x="1462" y="2656"/>
                      </a:lnTo>
                      <a:lnTo>
                        <a:pt x="1633" y="2753"/>
                      </a:lnTo>
                      <a:lnTo>
                        <a:pt x="1827" y="2802"/>
                      </a:lnTo>
                      <a:lnTo>
                        <a:pt x="1998" y="2826"/>
                      </a:lnTo>
                      <a:lnTo>
                        <a:pt x="1998" y="2826"/>
                      </a:lnTo>
                      <a:lnTo>
                        <a:pt x="2193" y="2802"/>
                      </a:lnTo>
                      <a:lnTo>
                        <a:pt x="2363" y="2753"/>
                      </a:lnTo>
                      <a:lnTo>
                        <a:pt x="2534" y="2656"/>
                      </a:lnTo>
                      <a:lnTo>
                        <a:pt x="2704" y="2534"/>
                      </a:lnTo>
                      <a:lnTo>
                        <a:pt x="2704" y="2534"/>
                      </a:lnTo>
                      <a:lnTo>
                        <a:pt x="2826" y="2388"/>
                      </a:lnTo>
                      <a:lnTo>
                        <a:pt x="2923" y="2217"/>
                      </a:lnTo>
                      <a:lnTo>
                        <a:pt x="2972" y="2047"/>
                      </a:lnTo>
                      <a:lnTo>
                        <a:pt x="2972" y="1852"/>
                      </a:lnTo>
                      <a:lnTo>
                        <a:pt x="2972" y="1657"/>
                      </a:lnTo>
                      <a:lnTo>
                        <a:pt x="2923" y="1487"/>
                      </a:lnTo>
                      <a:lnTo>
                        <a:pt x="2826" y="1316"/>
                      </a:lnTo>
                      <a:lnTo>
                        <a:pt x="2704" y="1170"/>
                      </a:lnTo>
                      <a:lnTo>
                        <a:pt x="1535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5" name="Google Shape;1105;p6"/>
                <p:cNvSpPr/>
                <p:nvPr/>
              </p:nvSpPr>
              <p:spPr>
                <a:xfrm>
                  <a:off x="6137700" y="1623900"/>
                  <a:ext cx="250875" cy="25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5" h="10206" fill="none" extrusionOk="0">
                      <a:moveTo>
                        <a:pt x="9718" y="2412"/>
                      </a:moveTo>
                      <a:lnTo>
                        <a:pt x="8671" y="2217"/>
                      </a:lnTo>
                      <a:lnTo>
                        <a:pt x="9694" y="1194"/>
                      </a:lnTo>
                      <a:lnTo>
                        <a:pt x="9694" y="1194"/>
                      </a:lnTo>
                      <a:lnTo>
                        <a:pt x="9767" y="1121"/>
                      </a:lnTo>
                      <a:lnTo>
                        <a:pt x="9815" y="1024"/>
                      </a:lnTo>
                      <a:lnTo>
                        <a:pt x="9840" y="951"/>
                      </a:lnTo>
                      <a:lnTo>
                        <a:pt x="9840" y="853"/>
                      </a:lnTo>
                      <a:lnTo>
                        <a:pt x="9840" y="756"/>
                      </a:lnTo>
                      <a:lnTo>
                        <a:pt x="9815" y="658"/>
                      </a:lnTo>
                      <a:lnTo>
                        <a:pt x="9767" y="585"/>
                      </a:lnTo>
                      <a:lnTo>
                        <a:pt x="9694" y="512"/>
                      </a:lnTo>
                      <a:lnTo>
                        <a:pt x="9694" y="512"/>
                      </a:lnTo>
                      <a:lnTo>
                        <a:pt x="9621" y="439"/>
                      </a:lnTo>
                      <a:lnTo>
                        <a:pt x="9548" y="391"/>
                      </a:lnTo>
                      <a:lnTo>
                        <a:pt x="9450" y="366"/>
                      </a:lnTo>
                      <a:lnTo>
                        <a:pt x="9353" y="366"/>
                      </a:lnTo>
                      <a:lnTo>
                        <a:pt x="9255" y="366"/>
                      </a:lnTo>
                      <a:lnTo>
                        <a:pt x="9182" y="391"/>
                      </a:lnTo>
                      <a:lnTo>
                        <a:pt x="9085" y="439"/>
                      </a:lnTo>
                      <a:lnTo>
                        <a:pt x="9012" y="512"/>
                      </a:lnTo>
                      <a:lnTo>
                        <a:pt x="7867" y="1657"/>
                      </a:lnTo>
                      <a:lnTo>
                        <a:pt x="7867" y="1657"/>
                      </a:lnTo>
                      <a:lnTo>
                        <a:pt x="7818" y="1487"/>
                      </a:lnTo>
                      <a:lnTo>
                        <a:pt x="7599" y="317"/>
                      </a:lnTo>
                      <a:lnTo>
                        <a:pt x="7599" y="317"/>
                      </a:lnTo>
                      <a:lnTo>
                        <a:pt x="7575" y="196"/>
                      </a:lnTo>
                      <a:lnTo>
                        <a:pt x="7526" y="98"/>
                      </a:lnTo>
                      <a:lnTo>
                        <a:pt x="7477" y="50"/>
                      </a:lnTo>
                      <a:lnTo>
                        <a:pt x="7404" y="1"/>
                      </a:lnTo>
                      <a:lnTo>
                        <a:pt x="7331" y="1"/>
                      </a:lnTo>
                      <a:lnTo>
                        <a:pt x="7234" y="25"/>
                      </a:lnTo>
                      <a:lnTo>
                        <a:pt x="7161" y="74"/>
                      </a:lnTo>
                      <a:lnTo>
                        <a:pt x="7063" y="147"/>
                      </a:lnTo>
                      <a:lnTo>
                        <a:pt x="5432" y="1754"/>
                      </a:lnTo>
                      <a:lnTo>
                        <a:pt x="5432" y="1754"/>
                      </a:lnTo>
                      <a:lnTo>
                        <a:pt x="5358" y="1852"/>
                      </a:lnTo>
                      <a:lnTo>
                        <a:pt x="5285" y="1974"/>
                      </a:lnTo>
                      <a:lnTo>
                        <a:pt x="5212" y="2120"/>
                      </a:lnTo>
                      <a:lnTo>
                        <a:pt x="5164" y="2242"/>
                      </a:lnTo>
                      <a:lnTo>
                        <a:pt x="5139" y="2388"/>
                      </a:lnTo>
                      <a:lnTo>
                        <a:pt x="5115" y="2534"/>
                      </a:lnTo>
                      <a:lnTo>
                        <a:pt x="5115" y="2680"/>
                      </a:lnTo>
                      <a:lnTo>
                        <a:pt x="5115" y="2802"/>
                      </a:lnTo>
                      <a:lnTo>
                        <a:pt x="5334" y="3971"/>
                      </a:lnTo>
                      <a:lnTo>
                        <a:pt x="5334" y="3971"/>
                      </a:lnTo>
                      <a:lnTo>
                        <a:pt x="5383" y="4141"/>
                      </a:lnTo>
                      <a:lnTo>
                        <a:pt x="147" y="9378"/>
                      </a:lnTo>
                      <a:lnTo>
                        <a:pt x="147" y="9378"/>
                      </a:lnTo>
                      <a:lnTo>
                        <a:pt x="73" y="9451"/>
                      </a:lnTo>
                      <a:lnTo>
                        <a:pt x="25" y="9548"/>
                      </a:lnTo>
                      <a:lnTo>
                        <a:pt x="0" y="9645"/>
                      </a:lnTo>
                      <a:lnTo>
                        <a:pt x="0" y="9718"/>
                      </a:lnTo>
                      <a:lnTo>
                        <a:pt x="0" y="9816"/>
                      </a:lnTo>
                      <a:lnTo>
                        <a:pt x="25" y="9913"/>
                      </a:lnTo>
                      <a:lnTo>
                        <a:pt x="73" y="9986"/>
                      </a:lnTo>
                      <a:lnTo>
                        <a:pt x="147" y="10059"/>
                      </a:lnTo>
                      <a:lnTo>
                        <a:pt x="147" y="10059"/>
                      </a:lnTo>
                      <a:lnTo>
                        <a:pt x="220" y="10133"/>
                      </a:lnTo>
                      <a:lnTo>
                        <a:pt x="293" y="10181"/>
                      </a:lnTo>
                      <a:lnTo>
                        <a:pt x="390" y="10206"/>
                      </a:lnTo>
                      <a:lnTo>
                        <a:pt x="488" y="10206"/>
                      </a:lnTo>
                      <a:lnTo>
                        <a:pt x="488" y="10206"/>
                      </a:lnTo>
                      <a:lnTo>
                        <a:pt x="585" y="10206"/>
                      </a:lnTo>
                      <a:lnTo>
                        <a:pt x="658" y="10181"/>
                      </a:lnTo>
                      <a:lnTo>
                        <a:pt x="755" y="10133"/>
                      </a:lnTo>
                      <a:lnTo>
                        <a:pt x="828" y="10059"/>
                      </a:lnTo>
                      <a:lnTo>
                        <a:pt x="6187" y="4726"/>
                      </a:lnTo>
                      <a:lnTo>
                        <a:pt x="7234" y="4896"/>
                      </a:lnTo>
                      <a:lnTo>
                        <a:pt x="7234" y="4896"/>
                      </a:lnTo>
                      <a:lnTo>
                        <a:pt x="7356" y="4921"/>
                      </a:lnTo>
                      <a:lnTo>
                        <a:pt x="7502" y="4921"/>
                      </a:lnTo>
                      <a:lnTo>
                        <a:pt x="7624" y="4896"/>
                      </a:lnTo>
                      <a:lnTo>
                        <a:pt x="7770" y="4848"/>
                      </a:lnTo>
                      <a:lnTo>
                        <a:pt x="7916" y="4799"/>
                      </a:lnTo>
                      <a:lnTo>
                        <a:pt x="8038" y="4750"/>
                      </a:lnTo>
                      <a:lnTo>
                        <a:pt x="8159" y="4677"/>
                      </a:lnTo>
                      <a:lnTo>
                        <a:pt x="8257" y="4580"/>
                      </a:lnTo>
                      <a:lnTo>
                        <a:pt x="9889" y="2948"/>
                      </a:lnTo>
                      <a:lnTo>
                        <a:pt x="9889" y="2948"/>
                      </a:lnTo>
                      <a:lnTo>
                        <a:pt x="9962" y="2875"/>
                      </a:lnTo>
                      <a:lnTo>
                        <a:pt x="10010" y="2777"/>
                      </a:lnTo>
                      <a:lnTo>
                        <a:pt x="10035" y="2704"/>
                      </a:lnTo>
                      <a:lnTo>
                        <a:pt x="10010" y="2607"/>
                      </a:lnTo>
                      <a:lnTo>
                        <a:pt x="9986" y="2558"/>
                      </a:lnTo>
                      <a:lnTo>
                        <a:pt x="9913" y="2485"/>
                      </a:lnTo>
                      <a:lnTo>
                        <a:pt x="9815" y="2436"/>
                      </a:lnTo>
                      <a:lnTo>
                        <a:pt x="9718" y="2412"/>
                      </a:lnTo>
                      <a:lnTo>
                        <a:pt x="9718" y="241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06" name="Google Shape;1106;p6"/>
            <p:cNvGrpSpPr/>
            <p:nvPr/>
          </p:nvGrpSpPr>
          <p:grpSpPr>
            <a:xfrm>
              <a:off x="-146105" y="2321897"/>
              <a:ext cx="1967266" cy="430924"/>
              <a:chOff x="-146105" y="2152863"/>
              <a:chExt cx="1967266" cy="430924"/>
            </a:xfrm>
          </p:grpSpPr>
          <p:grpSp>
            <p:nvGrpSpPr>
              <p:cNvPr id="1107" name="Google Shape;1107;p6"/>
              <p:cNvGrpSpPr/>
              <p:nvPr/>
            </p:nvGrpSpPr>
            <p:grpSpPr>
              <a:xfrm>
                <a:off x="670442" y="2159261"/>
                <a:ext cx="342882" cy="418128"/>
                <a:chOff x="596350" y="929175"/>
                <a:chExt cx="407950" cy="497475"/>
              </a:xfrm>
            </p:grpSpPr>
            <p:sp>
              <p:nvSpPr>
                <p:cNvPr id="1108" name="Google Shape;1108;p6"/>
                <p:cNvSpPr/>
                <p:nvPr/>
              </p:nvSpPr>
              <p:spPr>
                <a:xfrm>
                  <a:off x="596350" y="953550"/>
                  <a:ext cx="387250" cy="47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0" h="18924" fill="none" extrusionOk="0">
                      <a:moveTo>
                        <a:pt x="15490" y="17828"/>
                      </a:moveTo>
                      <a:lnTo>
                        <a:pt x="15490" y="17828"/>
                      </a:lnTo>
                      <a:lnTo>
                        <a:pt x="15466" y="17998"/>
                      </a:lnTo>
                      <a:lnTo>
                        <a:pt x="15417" y="18169"/>
                      </a:lnTo>
                      <a:lnTo>
                        <a:pt x="15319" y="18364"/>
                      </a:lnTo>
                      <a:lnTo>
                        <a:pt x="15198" y="18534"/>
                      </a:lnTo>
                      <a:lnTo>
                        <a:pt x="15052" y="18680"/>
                      </a:lnTo>
                      <a:lnTo>
                        <a:pt x="14881" y="18802"/>
                      </a:lnTo>
                      <a:lnTo>
                        <a:pt x="14735" y="18900"/>
                      </a:lnTo>
                      <a:lnTo>
                        <a:pt x="14564" y="18924"/>
                      </a:lnTo>
                      <a:lnTo>
                        <a:pt x="1023" y="18924"/>
                      </a:lnTo>
                      <a:lnTo>
                        <a:pt x="1023" y="18924"/>
                      </a:lnTo>
                      <a:lnTo>
                        <a:pt x="853" y="18900"/>
                      </a:lnTo>
                      <a:lnTo>
                        <a:pt x="682" y="18802"/>
                      </a:lnTo>
                      <a:lnTo>
                        <a:pt x="512" y="18680"/>
                      </a:lnTo>
                      <a:lnTo>
                        <a:pt x="341" y="18534"/>
                      </a:lnTo>
                      <a:lnTo>
                        <a:pt x="219" y="18364"/>
                      </a:lnTo>
                      <a:lnTo>
                        <a:pt x="98" y="18169"/>
                      </a:lnTo>
                      <a:lnTo>
                        <a:pt x="25" y="17998"/>
                      </a:lnTo>
                      <a:lnTo>
                        <a:pt x="0" y="17828"/>
                      </a:lnTo>
                      <a:lnTo>
                        <a:pt x="0" y="877"/>
                      </a:lnTo>
                      <a:lnTo>
                        <a:pt x="0" y="877"/>
                      </a:lnTo>
                      <a:lnTo>
                        <a:pt x="25" y="706"/>
                      </a:lnTo>
                      <a:lnTo>
                        <a:pt x="98" y="560"/>
                      </a:lnTo>
                      <a:lnTo>
                        <a:pt x="195" y="414"/>
                      </a:lnTo>
                      <a:lnTo>
                        <a:pt x="341" y="268"/>
                      </a:lnTo>
                      <a:lnTo>
                        <a:pt x="487" y="171"/>
                      </a:lnTo>
                      <a:lnTo>
                        <a:pt x="658" y="73"/>
                      </a:lnTo>
                      <a:lnTo>
                        <a:pt x="828" y="24"/>
                      </a:lnTo>
                      <a:lnTo>
                        <a:pt x="974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9" name="Google Shape;1109;p6"/>
                <p:cNvSpPr/>
                <p:nvPr/>
              </p:nvSpPr>
              <p:spPr>
                <a:xfrm>
                  <a:off x="626775" y="929175"/>
                  <a:ext cx="377525" cy="46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01" h="18511" fill="none" extrusionOk="0">
                      <a:moveTo>
                        <a:pt x="15101" y="3362"/>
                      </a:moveTo>
                      <a:lnTo>
                        <a:pt x="15101" y="17731"/>
                      </a:lnTo>
                      <a:lnTo>
                        <a:pt x="15101" y="17731"/>
                      </a:lnTo>
                      <a:lnTo>
                        <a:pt x="15077" y="17877"/>
                      </a:lnTo>
                      <a:lnTo>
                        <a:pt x="15028" y="18024"/>
                      </a:lnTo>
                      <a:lnTo>
                        <a:pt x="14979" y="18145"/>
                      </a:lnTo>
                      <a:lnTo>
                        <a:pt x="14882" y="18267"/>
                      </a:lnTo>
                      <a:lnTo>
                        <a:pt x="14760" y="18365"/>
                      </a:lnTo>
                      <a:lnTo>
                        <a:pt x="14614" y="18438"/>
                      </a:lnTo>
                      <a:lnTo>
                        <a:pt x="14468" y="18486"/>
                      </a:lnTo>
                      <a:lnTo>
                        <a:pt x="14322" y="18511"/>
                      </a:lnTo>
                      <a:lnTo>
                        <a:pt x="780" y="18511"/>
                      </a:lnTo>
                      <a:lnTo>
                        <a:pt x="780" y="18511"/>
                      </a:lnTo>
                      <a:lnTo>
                        <a:pt x="634" y="18486"/>
                      </a:lnTo>
                      <a:lnTo>
                        <a:pt x="488" y="18438"/>
                      </a:lnTo>
                      <a:lnTo>
                        <a:pt x="342" y="18365"/>
                      </a:lnTo>
                      <a:lnTo>
                        <a:pt x="220" y="18267"/>
                      </a:lnTo>
                      <a:lnTo>
                        <a:pt x="123" y="18145"/>
                      </a:lnTo>
                      <a:lnTo>
                        <a:pt x="74" y="18024"/>
                      </a:lnTo>
                      <a:lnTo>
                        <a:pt x="25" y="17877"/>
                      </a:lnTo>
                      <a:lnTo>
                        <a:pt x="1" y="17731"/>
                      </a:lnTo>
                      <a:lnTo>
                        <a:pt x="1" y="780"/>
                      </a:lnTo>
                      <a:lnTo>
                        <a:pt x="1" y="780"/>
                      </a:lnTo>
                      <a:lnTo>
                        <a:pt x="25" y="610"/>
                      </a:lnTo>
                      <a:lnTo>
                        <a:pt x="74" y="464"/>
                      </a:lnTo>
                      <a:lnTo>
                        <a:pt x="123" y="342"/>
                      </a:lnTo>
                      <a:lnTo>
                        <a:pt x="220" y="220"/>
                      </a:lnTo>
                      <a:lnTo>
                        <a:pt x="342" y="123"/>
                      </a:lnTo>
                      <a:lnTo>
                        <a:pt x="488" y="50"/>
                      </a:lnTo>
                      <a:lnTo>
                        <a:pt x="634" y="1"/>
                      </a:lnTo>
                      <a:lnTo>
                        <a:pt x="780" y="1"/>
                      </a:lnTo>
                      <a:lnTo>
                        <a:pt x="1174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" name="Google Shape;1110;p6"/>
                <p:cNvSpPr/>
                <p:nvPr/>
              </p:nvSpPr>
              <p:spPr>
                <a:xfrm>
                  <a:off x="688900" y="1256150"/>
                  <a:ext cx="1339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9" h="1" fill="none" extrusionOk="0">
                      <a:moveTo>
                        <a:pt x="5358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" name="Google Shape;1111;p6"/>
                <p:cNvSpPr/>
                <p:nvPr/>
              </p:nvSpPr>
              <p:spPr>
                <a:xfrm>
                  <a:off x="688900" y="1201350"/>
                  <a:ext cx="2557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30" h="1" fill="none" extrusionOk="0">
                      <a:moveTo>
                        <a:pt x="1022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2" name="Google Shape;1112;p6"/>
                <p:cNvSpPr/>
                <p:nvPr/>
              </p:nvSpPr>
              <p:spPr>
                <a:xfrm>
                  <a:off x="688900" y="1145950"/>
                  <a:ext cx="2557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30" h="1" fill="none" extrusionOk="0">
                      <a:moveTo>
                        <a:pt x="10229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3" name="Google Shape;1113;p6"/>
                <p:cNvSpPr/>
                <p:nvPr/>
              </p:nvSpPr>
              <p:spPr>
                <a:xfrm>
                  <a:off x="688900" y="1090525"/>
                  <a:ext cx="2557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30" h="1" fill="none" extrusionOk="0">
                      <a:moveTo>
                        <a:pt x="1022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4" name="Google Shape;1114;p6"/>
                <p:cNvSpPr/>
                <p:nvPr/>
              </p:nvSpPr>
              <p:spPr>
                <a:xfrm>
                  <a:off x="920250" y="929175"/>
                  <a:ext cx="84050" cy="8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2" h="3362" fill="none" extrusionOk="0">
                      <a:moveTo>
                        <a:pt x="1" y="2582"/>
                      </a:moveTo>
                      <a:lnTo>
                        <a:pt x="1" y="1"/>
                      </a:lnTo>
                      <a:lnTo>
                        <a:pt x="3362" y="3362"/>
                      </a:lnTo>
                      <a:lnTo>
                        <a:pt x="780" y="3362"/>
                      </a:lnTo>
                      <a:lnTo>
                        <a:pt x="780" y="3362"/>
                      </a:lnTo>
                      <a:lnTo>
                        <a:pt x="610" y="3337"/>
                      </a:lnTo>
                      <a:lnTo>
                        <a:pt x="464" y="3289"/>
                      </a:lnTo>
                      <a:lnTo>
                        <a:pt x="342" y="3216"/>
                      </a:lnTo>
                      <a:lnTo>
                        <a:pt x="220" y="3118"/>
                      </a:lnTo>
                      <a:lnTo>
                        <a:pt x="123" y="3021"/>
                      </a:lnTo>
                      <a:lnTo>
                        <a:pt x="50" y="2875"/>
                      </a:lnTo>
                      <a:lnTo>
                        <a:pt x="1" y="2729"/>
                      </a:lnTo>
                      <a:lnTo>
                        <a:pt x="1" y="2582"/>
                      </a:lnTo>
                      <a:lnTo>
                        <a:pt x="1" y="258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15" name="Google Shape;1115;p6"/>
              <p:cNvSpPr/>
              <p:nvPr/>
            </p:nvSpPr>
            <p:spPr>
              <a:xfrm>
                <a:off x="-146105" y="2152863"/>
                <a:ext cx="248746" cy="430924"/>
              </a:xfrm>
              <a:custGeom>
                <a:avLst/>
                <a:gdLst/>
                <a:ahLst/>
                <a:cxnLst/>
                <a:rect l="l" t="t" r="r" b="b"/>
                <a:pathLst>
                  <a:path w="11838" h="20508" fill="none" extrusionOk="0">
                    <a:moveTo>
                      <a:pt x="10547" y="1"/>
                    </a:moveTo>
                    <a:lnTo>
                      <a:pt x="1292" y="1"/>
                    </a:lnTo>
                    <a:lnTo>
                      <a:pt x="1292" y="1"/>
                    </a:lnTo>
                    <a:lnTo>
                      <a:pt x="1024" y="25"/>
                    </a:lnTo>
                    <a:lnTo>
                      <a:pt x="780" y="98"/>
                    </a:lnTo>
                    <a:lnTo>
                      <a:pt x="561" y="220"/>
                    </a:lnTo>
                    <a:lnTo>
                      <a:pt x="366" y="366"/>
                    </a:lnTo>
                    <a:lnTo>
                      <a:pt x="220" y="561"/>
                    </a:lnTo>
                    <a:lnTo>
                      <a:pt x="98" y="780"/>
                    </a:lnTo>
                    <a:lnTo>
                      <a:pt x="25" y="1024"/>
                    </a:lnTo>
                    <a:lnTo>
                      <a:pt x="1" y="1292"/>
                    </a:lnTo>
                    <a:lnTo>
                      <a:pt x="1" y="19217"/>
                    </a:lnTo>
                    <a:lnTo>
                      <a:pt x="1" y="19217"/>
                    </a:lnTo>
                    <a:lnTo>
                      <a:pt x="25" y="19485"/>
                    </a:lnTo>
                    <a:lnTo>
                      <a:pt x="98" y="19728"/>
                    </a:lnTo>
                    <a:lnTo>
                      <a:pt x="220" y="19948"/>
                    </a:lnTo>
                    <a:lnTo>
                      <a:pt x="366" y="20142"/>
                    </a:lnTo>
                    <a:lnTo>
                      <a:pt x="561" y="20289"/>
                    </a:lnTo>
                    <a:lnTo>
                      <a:pt x="780" y="20410"/>
                    </a:lnTo>
                    <a:lnTo>
                      <a:pt x="1024" y="20483"/>
                    </a:lnTo>
                    <a:lnTo>
                      <a:pt x="1292" y="20508"/>
                    </a:lnTo>
                    <a:lnTo>
                      <a:pt x="10547" y="20508"/>
                    </a:lnTo>
                    <a:lnTo>
                      <a:pt x="10547" y="20508"/>
                    </a:lnTo>
                    <a:lnTo>
                      <a:pt x="10814" y="20483"/>
                    </a:lnTo>
                    <a:lnTo>
                      <a:pt x="11058" y="20410"/>
                    </a:lnTo>
                    <a:lnTo>
                      <a:pt x="11277" y="20289"/>
                    </a:lnTo>
                    <a:lnTo>
                      <a:pt x="11472" y="20142"/>
                    </a:lnTo>
                    <a:lnTo>
                      <a:pt x="11618" y="19948"/>
                    </a:lnTo>
                    <a:lnTo>
                      <a:pt x="11740" y="19728"/>
                    </a:lnTo>
                    <a:lnTo>
                      <a:pt x="11813" y="19485"/>
                    </a:lnTo>
                    <a:lnTo>
                      <a:pt x="11837" y="19217"/>
                    </a:lnTo>
                    <a:lnTo>
                      <a:pt x="11837" y="1292"/>
                    </a:lnTo>
                    <a:lnTo>
                      <a:pt x="11837" y="1292"/>
                    </a:lnTo>
                    <a:lnTo>
                      <a:pt x="11813" y="1024"/>
                    </a:lnTo>
                    <a:lnTo>
                      <a:pt x="11740" y="780"/>
                    </a:lnTo>
                    <a:lnTo>
                      <a:pt x="11618" y="561"/>
                    </a:lnTo>
                    <a:lnTo>
                      <a:pt x="11472" y="366"/>
                    </a:lnTo>
                    <a:lnTo>
                      <a:pt x="11277" y="220"/>
                    </a:lnTo>
                    <a:lnTo>
                      <a:pt x="11058" y="98"/>
                    </a:lnTo>
                    <a:lnTo>
                      <a:pt x="10814" y="25"/>
                    </a:lnTo>
                    <a:lnTo>
                      <a:pt x="10547" y="1"/>
                    </a:lnTo>
                    <a:lnTo>
                      <a:pt x="10547" y="1"/>
                    </a:lnTo>
                    <a:close/>
                    <a:moveTo>
                      <a:pt x="5554" y="975"/>
                    </a:moveTo>
                    <a:lnTo>
                      <a:pt x="6284" y="975"/>
                    </a:lnTo>
                    <a:lnTo>
                      <a:pt x="6284" y="975"/>
                    </a:lnTo>
                    <a:lnTo>
                      <a:pt x="6406" y="999"/>
                    </a:lnTo>
                    <a:lnTo>
                      <a:pt x="6479" y="1073"/>
                    </a:lnTo>
                    <a:lnTo>
                      <a:pt x="6552" y="1146"/>
                    </a:lnTo>
                    <a:lnTo>
                      <a:pt x="6577" y="1267"/>
                    </a:lnTo>
                    <a:lnTo>
                      <a:pt x="6577" y="1267"/>
                    </a:lnTo>
                    <a:lnTo>
                      <a:pt x="6552" y="1365"/>
                    </a:lnTo>
                    <a:lnTo>
                      <a:pt x="6479" y="1462"/>
                    </a:lnTo>
                    <a:lnTo>
                      <a:pt x="6406" y="1511"/>
                    </a:lnTo>
                    <a:lnTo>
                      <a:pt x="6284" y="1535"/>
                    </a:lnTo>
                    <a:lnTo>
                      <a:pt x="5554" y="1535"/>
                    </a:lnTo>
                    <a:lnTo>
                      <a:pt x="5554" y="1535"/>
                    </a:lnTo>
                    <a:lnTo>
                      <a:pt x="5432" y="1511"/>
                    </a:lnTo>
                    <a:lnTo>
                      <a:pt x="5359" y="1462"/>
                    </a:lnTo>
                    <a:lnTo>
                      <a:pt x="5286" y="1365"/>
                    </a:lnTo>
                    <a:lnTo>
                      <a:pt x="5262" y="1267"/>
                    </a:lnTo>
                    <a:lnTo>
                      <a:pt x="5262" y="1267"/>
                    </a:lnTo>
                    <a:lnTo>
                      <a:pt x="5286" y="1146"/>
                    </a:lnTo>
                    <a:lnTo>
                      <a:pt x="5359" y="1073"/>
                    </a:lnTo>
                    <a:lnTo>
                      <a:pt x="5432" y="999"/>
                    </a:lnTo>
                    <a:lnTo>
                      <a:pt x="5554" y="975"/>
                    </a:lnTo>
                    <a:lnTo>
                      <a:pt x="5554" y="975"/>
                    </a:lnTo>
                    <a:close/>
                    <a:moveTo>
                      <a:pt x="5919" y="19436"/>
                    </a:moveTo>
                    <a:lnTo>
                      <a:pt x="5919" y="19436"/>
                    </a:lnTo>
                    <a:lnTo>
                      <a:pt x="5749" y="19412"/>
                    </a:lnTo>
                    <a:lnTo>
                      <a:pt x="5578" y="19363"/>
                    </a:lnTo>
                    <a:lnTo>
                      <a:pt x="5432" y="19290"/>
                    </a:lnTo>
                    <a:lnTo>
                      <a:pt x="5310" y="19193"/>
                    </a:lnTo>
                    <a:lnTo>
                      <a:pt x="5213" y="19071"/>
                    </a:lnTo>
                    <a:lnTo>
                      <a:pt x="5140" y="18925"/>
                    </a:lnTo>
                    <a:lnTo>
                      <a:pt x="5091" y="18754"/>
                    </a:lnTo>
                    <a:lnTo>
                      <a:pt x="5067" y="18584"/>
                    </a:lnTo>
                    <a:lnTo>
                      <a:pt x="5067" y="18584"/>
                    </a:lnTo>
                    <a:lnTo>
                      <a:pt x="5091" y="18413"/>
                    </a:lnTo>
                    <a:lnTo>
                      <a:pt x="5140" y="18243"/>
                    </a:lnTo>
                    <a:lnTo>
                      <a:pt x="5213" y="18097"/>
                    </a:lnTo>
                    <a:lnTo>
                      <a:pt x="5310" y="17975"/>
                    </a:lnTo>
                    <a:lnTo>
                      <a:pt x="5432" y="17877"/>
                    </a:lnTo>
                    <a:lnTo>
                      <a:pt x="5578" y="17804"/>
                    </a:lnTo>
                    <a:lnTo>
                      <a:pt x="5749" y="17756"/>
                    </a:lnTo>
                    <a:lnTo>
                      <a:pt x="5919" y="17731"/>
                    </a:lnTo>
                    <a:lnTo>
                      <a:pt x="5919" y="17731"/>
                    </a:lnTo>
                    <a:lnTo>
                      <a:pt x="6090" y="17756"/>
                    </a:lnTo>
                    <a:lnTo>
                      <a:pt x="6260" y="17804"/>
                    </a:lnTo>
                    <a:lnTo>
                      <a:pt x="6406" y="17877"/>
                    </a:lnTo>
                    <a:lnTo>
                      <a:pt x="6528" y="17975"/>
                    </a:lnTo>
                    <a:lnTo>
                      <a:pt x="6625" y="18097"/>
                    </a:lnTo>
                    <a:lnTo>
                      <a:pt x="6699" y="18243"/>
                    </a:lnTo>
                    <a:lnTo>
                      <a:pt x="6747" y="18413"/>
                    </a:lnTo>
                    <a:lnTo>
                      <a:pt x="6772" y="18584"/>
                    </a:lnTo>
                    <a:lnTo>
                      <a:pt x="6772" y="18584"/>
                    </a:lnTo>
                    <a:lnTo>
                      <a:pt x="6747" y="18754"/>
                    </a:lnTo>
                    <a:lnTo>
                      <a:pt x="6699" y="18925"/>
                    </a:lnTo>
                    <a:lnTo>
                      <a:pt x="6625" y="19071"/>
                    </a:lnTo>
                    <a:lnTo>
                      <a:pt x="6528" y="19193"/>
                    </a:lnTo>
                    <a:lnTo>
                      <a:pt x="6406" y="19290"/>
                    </a:lnTo>
                    <a:lnTo>
                      <a:pt x="6260" y="19363"/>
                    </a:lnTo>
                    <a:lnTo>
                      <a:pt x="6090" y="19412"/>
                    </a:lnTo>
                    <a:lnTo>
                      <a:pt x="5919" y="19436"/>
                    </a:lnTo>
                    <a:lnTo>
                      <a:pt x="5919" y="19436"/>
                    </a:lnTo>
                    <a:close/>
                    <a:moveTo>
                      <a:pt x="10547" y="16660"/>
                    </a:moveTo>
                    <a:lnTo>
                      <a:pt x="1292" y="16660"/>
                    </a:lnTo>
                    <a:lnTo>
                      <a:pt x="1292" y="2558"/>
                    </a:lnTo>
                    <a:lnTo>
                      <a:pt x="10547" y="2558"/>
                    </a:lnTo>
                    <a:lnTo>
                      <a:pt x="10547" y="1666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6"/>
              <p:cNvSpPr/>
              <p:nvPr/>
            </p:nvSpPr>
            <p:spPr>
              <a:xfrm>
                <a:off x="1470084" y="2193806"/>
                <a:ext cx="351077" cy="349039"/>
              </a:xfrm>
              <a:custGeom>
                <a:avLst/>
                <a:gdLst/>
                <a:ahLst/>
                <a:cxnLst/>
                <a:rect l="l" t="t" r="r" b="b"/>
                <a:pathLst>
                  <a:path w="16708" h="16611" fill="none" extrusionOk="0">
                    <a:moveTo>
                      <a:pt x="414" y="8842"/>
                    </a:moveTo>
                    <a:lnTo>
                      <a:pt x="8403" y="1048"/>
                    </a:lnTo>
                    <a:lnTo>
                      <a:pt x="8403" y="1048"/>
                    </a:lnTo>
                    <a:lnTo>
                      <a:pt x="8500" y="951"/>
                    </a:lnTo>
                    <a:lnTo>
                      <a:pt x="8597" y="829"/>
                    </a:lnTo>
                    <a:lnTo>
                      <a:pt x="8865" y="658"/>
                    </a:lnTo>
                    <a:lnTo>
                      <a:pt x="9158" y="488"/>
                    </a:lnTo>
                    <a:lnTo>
                      <a:pt x="9450" y="317"/>
                    </a:lnTo>
                    <a:lnTo>
                      <a:pt x="9450" y="317"/>
                    </a:lnTo>
                    <a:lnTo>
                      <a:pt x="9839" y="171"/>
                    </a:lnTo>
                    <a:lnTo>
                      <a:pt x="10180" y="74"/>
                    </a:lnTo>
                    <a:lnTo>
                      <a:pt x="10497" y="25"/>
                    </a:lnTo>
                    <a:lnTo>
                      <a:pt x="10814" y="1"/>
                    </a:lnTo>
                    <a:lnTo>
                      <a:pt x="15344" y="1"/>
                    </a:lnTo>
                    <a:lnTo>
                      <a:pt x="15344" y="1"/>
                    </a:lnTo>
                    <a:lnTo>
                      <a:pt x="15465" y="1"/>
                    </a:lnTo>
                    <a:lnTo>
                      <a:pt x="15587" y="49"/>
                    </a:lnTo>
                    <a:lnTo>
                      <a:pt x="15855" y="122"/>
                    </a:lnTo>
                    <a:lnTo>
                      <a:pt x="16099" y="269"/>
                    </a:lnTo>
                    <a:lnTo>
                      <a:pt x="16294" y="415"/>
                    </a:lnTo>
                    <a:lnTo>
                      <a:pt x="16294" y="415"/>
                    </a:lnTo>
                    <a:lnTo>
                      <a:pt x="16391" y="537"/>
                    </a:lnTo>
                    <a:lnTo>
                      <a:pt x="16488" y="658"/>
                    </a:lnTo>
                    <a:lnTo>
                      <a:pt x="16561" y="780"/>
                    </a:lnTo>
                    <a:lnTo>
                      <a:pt x="16610" y="902"/>
                    </a:lnTo>
                    <a:lnTo>
                      <a:pt x="16659" y="1048"/>
                    </a:lnTo>
                    <a:lnTo>
                      <a:pt x="16683" y="1170"/>
                    </a:lnTo>
                    <a:lnTo>
                      <a:pt x="16708" y="1486"/>
                    </a:lnTo>
                    <a:lnTo>
                      <a:pt x="16708" y="5992"/>
                    </a:lnTo>
                    <a:lnTo>
                      <a:pt x="16708" y="5992"/>
                    </a:lnTo>
                    <a:lnTo>
                      <a:pt x="16683" y="6309"/>
                    </a:lnTo>
                    <a:lnTo>
                      <a:pt x="16635" y="6625"/>
                    </a:lnTo>
                    <a:lnTo>
                      <a:pt x="16537" y="6942"/>
                    </a:lnTo>
                    <a:lnTo>
                      <a:pt x="16391" y="7258"/>
                    </a:lnTo>
                    <a:lnTo>
                      <a:pt x="16391" y="7258"/>
                    </a:lnTo>
                    <a:lnTo>
                      <a:pt x="16342" y="7453"/>
                    </a:lnTo>
                    <a:lnTo>
                      <a:pt x="16294" y="7624"/>
                    </a:lnTo>
                    <a:lnTo>
                      <a:pt x="16196" y="7770"/>
                    </a:lnTo>
                    <a:lnTo>
                      <a:pt x="16123" y="7916"/>
                    </a:lnTo>
                    <a:lnTo>
                      <a:pt x="15928" y="8160"/>
                    </a:lnTo>
                    <a:lnTo>
                      <a:pt x="15758" y="8403"/>
                    </a:lnTo>
                    <a:lnTo>
                      <a:pt x="7891" y="16197"/>
                    </a:lnTo>
                    <a:lnTo>
                      <a:pt x="7891" y="16197"/>
                    </a:lnTo>
                    <a:lnTo>
                      <a:pt x="7794" y="16294"/>
                    </a:lnTo>
                    <a:lnTo>
                      <a:pt x="7696" y="16392"/>
                    </a:lnTo>
                    <a:lnTo>
                      <a:pt x="7574" y="16465"/>
                    </a:lnTo>
                    <a:lnTo>
                      <a:pt x="7453" y="16513"/>
                    </a:lnTo>
                    <a:lnTo>
                      <a:pt x="7185" y="16586"/>
                    </a:lnTo>
                    <a:lnTo>
                      <a:pt x="6941" y="16611"/>
                    </a:lnTo>
                    <a:lnTo>
                      <a:pt x="6941" y="16611"/>
                    </a:lnTo>
                    <a:lnTo>
                      <a:pt x="6649" y="16586"/>
                    </a:lnTo>
                    <a:lnTo>
                      <a:pt x="6503" y="16562"/>
                    </a:lnTo>
                    <a:lnTo>
                      <a:pt x="6381" y="16513"/>
                    </a:lnTo>
                    <a:lnTo>
                      <a:pt x="6235" y="16465"/>
                    </a:lnTo>
                    <a:lnTo>
                      <a:pt x="6113" y="16392"/>
                    </a:lnTo>
                    <a:lnTo>
                      <a:pt x="5991" y="16294"/>
                    </a:lnTo>
                    <a:lnTo>
                      <a:pt x="5894" y="16197"/>
                    </a:lnTo>
                    <a:lnTo>
                      <a:pt x="414" y="10839"/>
                    </a:lnTo>
                    <a:lnTo>
                      <a:pt x="414" y="10839"/>
                    </a:lnTo>
                    <a:lnTo>
                      <a:pt x="268" y="10595"/>
                    </a:lnTo>
                    <a:lnTo>
                      <a:pt x="122" y="10352"/>
                    </a:lnTo>
                    <a:lnTo>
                      <a:pt x="24" y="10108"/>
                    </a:lnTo>
                    <a:lnTo>
                      <a:pt x="0" y="10011"/>
                    </a:lnTo>
                    <a:lnTo>
                      <a:pt x="0" y="9889"/>
                    </a:lnTo>
                    <a:lnTo>
                      <a:pt x="0" y="9889"/>
                    </a:lnTo>
                    <a:lnTo>
                      <a:pt x="0" y="9718"/>
                    </a:lnTo>
                    <a:lnTo>
                      <a:pt x="24" y="9597"/>
                    </a:lnTo>
                    <a:lnTo>
                      <a:pt x="122" y="9329"/>
                    </a:lnTo>
                    <a:lnTo>
                      <a:pt x="268" y="9061"/>
                    </a:lnTo>
                    <a:lnTo>
                      <a:pt x="414" y="8842"/>
                    </a:lnTo>
                    <a:lnTo>
                      <a:pt x="414" y="8842"/>
                    </a:lnTo>
                    <a:close/>
                    <a:moveTo>
                      <a:pt x="12519" y="4190"/>
                    </a:moveTo>
                    <a:lnTo>
                      <a:pt x="12519" y="4190"/>
                    </a:lnTo>
                    <a:lnTo>
                      <a:pt x="12689" y="4336"/>
                    </a:lnTo>
                    <a:lnTo>
                      <a:pt x="12859" y="4433"/>
                    </a:lnTo>
                    <a:lnTo>
                      <a:pt x="13030" y="4482"/>
                    </a:lnTo>
                    <a:lnTo>
                      <a:pt x="13249" y="4482"/>
                    </a:lnTo>
                    <a:lnTo>
                      <a:pt x="13249" y="4482"/>
                    </a:lnTo>
                    <a:lnTo>
                      <a:pt x="13444" y="4482"/>
                    </a:lnTo>
                    <a:lnTo>
                      <a:pt x="13615" y="4433"/>
                    </a:lnTo>
                    <a:lnTo>
                      <a:pt x="13761" y="4336"/>
                    </a:lnTo>
                    <a:lnTo>
                      <a:pt x="13882" y="4190"/>
                    </a:lnTo>
                    <a:lnTo>
                      <a:pt x="13882" y="4190"/>
                    </a:lnTo>
                    <a:lnTo>
                      <a:pt x="14029" y="4044"/>
                    </a:lnTo>
                    <a:lnTo>
                      <a:pt x="14102" y="3873"/>
                    </a:lnTo>
                    <a:lnTo>
                      <a:pt x="14150" y="3727"/>
                    </a:lnTo>
                    <a:lnTo>
                      <a:pt x="14175" y="3557"/>
                    </a:lnTo>
                    <a:lnTo>
                      <a:pt x="14175" y="3557"/>
                    </a:lnTo>
                    <a:lnTo>
                      <a:pt x="14150" y="3362"/>
                    </a:lnTo>
                    <a:lnTo>
                      <a:pt x="14102" y="3167"/>
                    </a:lnTo>
                    <a:lnTo>
                      <a:pt x="14029" y="2996"/>
                    </a:lnTo>
                    <a:lnTo>
                      <a:pt x="13882" y="2850"/>
                    </a:lnTo>
                    <a:lnTo>
                      <a:pt x="13882" y="2850"/>
                    </a:lnTo>
                    <a:lnTo>
                      <a:pt x="13761" y="2728"/>
                    </a:lnTo>
                    <a:lnTo>
                      <a:pt x="13615" y="2655"/>
                    </a:lnTo>
                    <a:lnTo>
                      <a:pt x="13444" y="2582"/>
                    </a:lnTo>
                    <a:lnTo>
                      <a:pt x="13249" y="2558"/>
                    </a:lnTo>
                    <a:lnTo>
                      <a:pt x="13249" y="2558"/>
                    </a:lnTo>
                    <a:lnTo>
                      <a:pt x="13030" y="2582"/>
                    </a:lnTo>
                    <a:lnTo>
                      <a:pt x="12859" y="2655"/>
                    </a:lnTo>
                    <a:lnTo>
                      <a:pt x="12689" y="2728"/>
                    </a:lnTo>
                    <a:lnTo>
                      <a:pt x="12519" y="2850"/>
                    </a:lnTo>
                    <a:lnTo>
                      <a:pt x="12519" y="2850"/>
                    </a:lnTo>
                    <a:lnTo>
                      <a:pt x="12445" y="2996"/>
                    </a:lnTo>
                    <a:lnTo>
                      <a:pt x="12372" y="3167"/>
                    </a:lnTo>
                    <a:lnTo>
                      <a:pt x="12324" y="3362"/>
                    </a:lnTo>
                    <a:lnTo>
                      <a:pt x="12324" y="3557"/>
                    </a:lnTo>
                    <a:lnTo>
                      <a:pt x="12324" y="3557"/>
                    </a:lnTo>
                    <a:lnTo>
                      <a:pt x="12324" y="3727"/>
                    </a:lnTo>
                    <a:lnTo>
                      <a:pt x="12372" y="3873"/>
                    </a:lnTo>
                    <a:lnTo>
                      <a:pt x="12445" y="4044"/>
                    </a:lnTo>
                    <a:lnTo>
                      <a:pt x="12519" y="4190"/>
                    </a:lnTo>
                    <a:lnTo>
                      <a:pt x="12519" y="419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7" name="Google Shape;1117;p6"/>
            <p:cNvGrpSpPr/>
            <p:nvPr/>
          </p:nvGrpSpPr>
          <p:grpSpPr>
            <a:xfrm>
              <a:off x="-191649" y="4887272"/>
              <a:ext cx="2054783" cy="376691"/>
              <a:chOff x="-191649" y="4658672"/>
              <a:chExt cx="2054783" cy="376691"/>
            </a:xfrm>
          </p:grpSpPr>
          <p:grpSp>
            <p:nvGrpSpPr>
              <p:cNvPr id="1118" name="Google Shape;1118;p6"/>
              <p:cNvGrpSpPr/>
              <p:nvPr/>
            </p:nvGrpSpPr>
            <p:grpSpPr>
              <a:xfrm>
                <a:off x="662247" y="4658672"/>
                <a:ext cx="359272" cy="376691"/>
                <a:chOff x="5961125" y="1623900"/>
                <a:chExt cx="427450" cy="448175"/>
              </a:xfrm>
            </p:grpSpPr>
            <p:sp>
              <p:nvSpPr>
                <p:cNvPr id="1119" name="Google Shape;1119;p6"/>
                <p:cNvSpPr/>
                <p:nvPr/>
              </p:nvSpPr>
              <p:spPr>
                <a:xfrm>
                  <a:off x="5961125" y="1678700"/>
                  <a:ext cx="376925" cy="37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77" h="15077" fill="none" extrusionOk="0">
                      <a:moveTo>
                        <a:pt x="11813" y="1340"/>
                      </a:moveTo>
                      <a:lnTo>
                        <a:pt x="11813" y="1340"/>
                      </a:lnTo>
                      <a:lnTo>
                        <a:pt x="11350" y="1024"/>
                      </a:lnTo>
                      <a:lnTo>
                        <a:pt x="10863" y="780"/>
                      </a:lnTo>
                      <a:lnTo>
                        <a:pt x="10351" y="537"/>
                      </a:lnTo>
                      <a:lnTo>
                        <a:pt x="9816" y="342"/>
                      </a:lnTo>
                      <a:lnTo>
                        <a:pt x="9280" y="196"/>
                      </a:lnTo>
                      <a:lnTo>
                        <a:pt x="8720" y="98"/>
                      </a:lnTo>
                      <a:lnTo>
                        <a:pt x="8135" y="25"/>
                      </a:lnTo>
                      <a:lnTo>
                        <a:pt x="7551" y="1"/>
                      </a:lnTo>
                      <a:lnTo>
                        <a:pt x="7551" y="1"/>
                      </a:lnTo>
                      <a:lnTo>
                        <a:pt x="7161" y="1"/>
                      </a:lnTo>
                      <a:lnTo>
                        <a:pt x="6771" y="50"/>
                      </a:lnTo>
                      <a:lnTo>
                        <a:pt x="6406" y="98"/>
                      </a:lnTo>
                      <a:lnTo>
                        <a:pt x="6041" y="147"/>
                      </a:lnTo>
                      <a:lnTo>
                        <a:pt x="5675" y="244"/>
                      </a:lnTo>
                      <a:lnTo>
                        <a:pt x="5310" y="342"/>
                      </a:lnTo>
                      <a:lnTo>
                        <a:pt x="4969" y="464"/>
                      </a:lnTo>
                      <a:lnTo>
                        <a:pt x="4628" y="585"/>
                      </a:lnTo>
                      <a:lnTo>
                        <a:pt x="4287" y="731"/>
                      </a:lnTo>
                      <a:lnTo>
                        <a:pt x="3970" y="902"/>
                      </a:lnTo>
                      <a:lnTo>
                        <a:pt x="3654" y="1097"/>
                      </a:lnTo>
                      <a:lnTo>
                        <a:pt x="3337" y="1292"/>
                      </a:lnTo>
                      <a:lnTo>
                        <a:pt x="3045" y="1486"/>
                      </a:lnTo>
                      <a:lnTo>
                        <a:pt x="2753" y="1730"/>
                      </a:lnTo>
                      <a:lnTo>
                        <a:pt x="2485" y="1949"/>
                      </a:lnTo>
                      <a:lnTo>
                        <a:pt x="2217" y="2217"/>
                      </a:lnTo>
                      <a:lnTo>
                        <a:pt x="1973" y="2461"/>
                      </a:lnTo>
                      <a:lnTo>
                        <a:pt x="1730" y="2753"/>
                      </a:lnTo>
                      <a:lnTo>
                        <a:pt x="1510" y="3021"/>
                      </a:lnTo>
                      <a:lnTo>
                        <a:pt x="1291" y="3313"/>
                      </a:lnTo>
                      <a:lnTo>
                        <a:pt x="1096" y="3630"/>
                      </a:lnTo>
                      <a:lnTo>
                        <a:pt x="926" y="3946"/>
                      </a:lnTo>
                      <a:lnTo>
                        <a:pt x="755" y="4263"/>
                      </a:lnTo>
                      <a:lnTo>
                        <a:pt x="609" y="4604"/>
                      </a:lnTo>
                      <a:lnTo>
                        <a:pt x="463" y="4945"/>
                      </a:lnTo>
                      <a:lnTo>
                        <a:pt x="341" y="5286"/>
                      </a:lnTo>
                      <a:lnTo>
                        <a:pt x="244" y="5651"/>
                      </a:lnTo>
                      <a:lnTo>
                        <a:pt x="171" y="6016"/>
                      </a:lnTo>
                      <a:lnTo>
                        <a:pt x="98" y="6382"/>
                      </a:lnTo>
                      <a:lnTo>
                        <a:pt x="49" y="6771"/>
                      </a:lnTo>
                      <a:lnTo>
                        <a:pt x="25" y="7137"/>
                      </a:lnTo>
                      <a:lnTo>
                        <a:pt x="0" y="7526"/>
                      </a:lnTo>
                      <a:lnTo>
                        <a:pt x="0" y="7526"/>
                      </a:lnTo>
                      <a:lnTo>
                        <a:pt x="25" y="7916"/>
                      </a:lnTo>
                      <a:lnTo>
                        <a:pt x="49" y="8306"/>
                      </a:lnTo>
                      <a:lnTo>
                        <a:pt x="98" y="8671"/>
                      </a:lnTo>
                      <a:lnTo>
                        <a:pt x="171" y="9061"/>
                      </a:lnTo>
                      <a:lnTo>
                        <a:pt x="244" y="9426"/>
                      </a:lnTo>
                      <a:lnTo>
                        <a:pt x="341" y="9767"/>
                      </a:lnTo>
                      <a:lnTo>
                        <a:pt x="463" y="10132"/>
                      </a:lnTo>
                      <a:lnTo>
                        <a:pt x="609" y="10473"/>
                      </a:lnTo>
                      <a:lnTo>
                        <a:pt x="755" y="10790"/>
                      </a:lnTo>
                      <a:lnTo>
                        <a:pt x="926" y="11131"/>
                      </a:lnTo>
                      <a:lnTo>
                        <a:pt x="1096" y="11448"/>
                      </a:lnTo>
                      <a:lnTo>
                        <a:pt x="1291" y="11740"/>
                      </a:lnTo>
                      <a:lnTo>
                        <a:pt x="1510" y="12032"/>
                      </a:lnTo>
                      <a:lnTo>
                        <a:pt x="1730" y="12324"/>
                      </a:lnTo>
                      <a:lnTo>
                        <a:pt x="1973" y="12592"/>
                      </a:lnTo>
                      <a:lnTo>
                        <a:pt x="2217" y="12860"/>
                      </a:lnTo>
                      <a:lnTo>
                        <a:pt x="2485" y="13104"/>
                      </a:lnTo>
                      <a:lnTo>
                        <a:pt x="2753" y="13347"/>
                      </a:lnTo>
                      <a:lnTo>
                        <a:pt x="3045" y="13567"/>
                      </a:lnTo>
                      <a:lnTo>
                        <a:pt x="3337" y="13786"/>
                      </a:lnTo>
                      <a:lnTo>
                        <a:pt x="3654" y="13981"/>
                      </a:lnTo>
                      <a:lnTo>
                        <a:pt x="3970" y="14151"/>
                      </a:lnTo>
                      <a:lnTo>
                        <a:pt x="4287" y="14322"/>
                      </a:lnTo>
                      <a:lnTo>
                        <a:pt x="4628" y="14468"/>
                      </a:lnTo>
                      <a:lnTo>
                        <a:pt x="4969" y="14614"/>
                      </a:lnTo>
                      <a:lnTo>
                        <a:pt x="5310" y="14736"/>
                      </a:lnTo>
                      <a:lnTo>
                        <a:pt x="5675" y="14833"/>
                      </a:lnTo>
                      <a:lnTo>
                        <a:pt x="6041" y="14906"/>
                      </a:lnTo>
                      <a:lnTo>
                        <a:pt x="6406" y="14979"/>
                      </a:lnTo>
                      <a:lnTo>
                        <a:pt x="6771" y="15028"/>
                      </a:lnTo>
                      <a:lnTo>
                        <a:pt x="7161" y="15052"/>
                      </a:lnTo>
                      <a:lnTo>
                        <a:pt x="7551" y="15077"/>
                      </a:lnTo>
                      <a:lnTo>
                        <a:pt x="7551" y="15077"/>
                      </a:lnTo>
                      <a:lnTo>
                        <a:pt x="7940" y="15052"/>
                      </a:lnTo>
                      <a:lnTo>
                        <a:pt x="8306" y="15028"/>
                      </a:lnTo>
                      <a:lnTo>
                        <a:pt x="8695" y="14979"/>
                      </a:lnTo>
                      <a:lnTo>
                        <a:pt x="9061" y="14906"/>
                      </a:lnTo>
                      <a:lnTo>
                        <a:pt x="9426" y="14833"/>
                      </a:lnTo>
                      <a:lnTo>
                        <a:pt x="9791" y="14736"/>
                      </a:lnTo>
                      <a:lnTo>
                        <a:pt x="10132" y="14614"/>
                      </a:lnTo>
                      <a:lnTo>
                        <a:pt x="10473" y="14468"/>
                      </a:lnTo>
                      <a:lnTo>
                        <a:pt x="10814" y="14322"/>
                      </a:lnTo>
                      <a:lnTo>
                        <a:pt x="11131" y="14151"/>
                      </a:lnTo>
                      <a:lnTo>
                        <a:pt x="11447" y="13981"/>
                      </a:lnTo>
                      <a:lnTo>
                        <a:pt x="11764" y="13786"/>
                      </a:lnTo>
                      <a:lnTo>
                        <a:pt x="12056" y="13567"/>
                      </a:lnTo>
                      <a:lnTo>
                        <a:pt x="12348" y="13347"/>
                      </a:lnTo>
                      <a:lnTo>
                        <a:pt x="12616" y="13104"/>
                      </a:lnTo>
                      <a:lnTo>
                        <a:pt x="12884" y="12860"/>
                      </a:lnTo>
                      <a:lnTo>
                        <a:pt x="13128" y="12592"/>
                      </a:lnTo>
                      <a:lnTo>
                        <a:pt x="13371" y="12324"/>
                      </a:lnTo>
                      <a:lnTo>
                        <a:pt x="13591" y="12032"/>
                      </a:lnTo>
                      <a:lnTo>
                        <a:pt x="13785" y="11740"/>
                      </a:lnTo>
                      <a:lnTo>
                        <a:pt x="13980" y="11448"/>
                      </a:lnTo>
                      <a:lnTo>
                        <a:pt x="14175" y="11131"/>
                      </a:lnTo>
                      <a:lnTo>
                        <a:pt x="14346" y="10790"/>
                      </a:lnTo>
                      <a:lnTo>
                        <a:pt x="14492" y="10473"/>
                      </a:lnTo>
                      <a:lnTo>
                        <a:pt x="14613" y="10132"/>
                      </a:lnTo>
                      <a:lnTo>
                        <a:pt x="14735" y="9767"/>
                      </a:lnTo>
                      <a:lnTo>
                        <a:pt x="14857" y="9426"/>
                      </a:lnTo>
                      <a:lnTo>
                        <a:pt x="14930" y="9061"/>
                      </a:lnTo>
                      <a:lnTo>
                        <a:pt x="15003" y="8671"/>
                      </a:lnTo>
                      <a:lnTo>
                        <a:pt x="15052" y="8306"/>
                      </a:lnTo>
                      <a:lnTo>
                        <a:pt x="15076" y="7916"/>
                      </a:lnTo>
                      <a:lnTo>
                        <a:pt x="15076" y="7526"/>
                      </a:lnTo>
                      <a:lnTo>
                        <a:pt x="15076" y="7526"/>
                      </a:lnTo>
                      <a:lnTo>
                        <a:pt x="15052" y="6918"/>
                      </a:lnTo>
                      <a:lnTo>
                        <a:pt x="14979" y="6309"/>
                      </a:lnTo>
                      <a:lnTo>
                        <a:pt x="14857" y="5724"/>
                      </a:lnTo>
                      <a:lnTo>
                        <a:pt x="14687" y="5164"/>
                      </a:lnTo>
                      <a:lnTo>
                        <a:pt x="14492" y="4604"/>
                      </a:lnTo>
                      <a:lnTo>
                        <a:pt x="14248" y="4068"/>
                      </a:lnTo>
                      <a:lnTo>
                        <a:pt x="13956" y="3581"/>
                      </a:lnTo>
                      <a:lnTo>
                        <a:pt x="13615" y="309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0" name="Google Shape;1120;p6"/>
                <p:cNvSpPr/>
                <p:nvPr/>
              </p:nvSpPr>
              <p:spPr>
                <a:xfrm>
                  <a:off x="6009825" y="1727425"/>
                  <a:ext cx="279500" cy="27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0" h="11180" fill="none" extrusionOk="0">
                      <a:moveTo>
                        <a:pt x="10181" y="2387"/>
                      </a:moveTo>
                      <a:lnTo>
                        <a:pt x="10181" y="2387"/>
                      </a:lnTo>
                      <a:lnTo>
                        <a:pt x="10400" y="2728"/>
                      </a:lnTo>
                      <a:lnTo>
                        <a:pt x="10595" y="3093"/>
                      </a:lnTo>
                      <a:lnTo>
                        <a:pt x="10766" y="3483"/>
                      </a:lnTo>
                      <a:lnTo>
                        <a:pt x="10912" y="3873"/>
                      </a:lnTo>
                      <a:lnTo>
                        <a:pt x="11034" y="4287"/>
                      </a:lnTo>
                      <a:lnTo>
                        <a:pt x="11107" y="4701"/>
                      </a:lnTo>
                      <a:lnTo>
                        <a:pt x="11180" y="5139"/>
                      </a:lnTo>
                      <a:lnTo>
                        <a:pt x="11180" y="5577"/>
                      </a:lnTo>
                      <a:lnTo>
                        <a:pt x="11180" y="5577"/>
                      </a:lnTo>
                      <a:lnTo>
                        <a:pt x="11155" y="6162"/>
                      </a:lnTo>
                      <a:lnTo>
                        <a:pt x="11082" y="6722"/>
                      </a:lnTo>
                      <a:lnTo>
                        <a:pt x="10936" y="7234"/>
                      </a:lnTo>
                      <a:lnTo>
                        <a:pt x="10741" y="7769"/>
                      </a:lnTo>
                      <a:lnTo>
                        <a:pt x="10522" y="8257"/>
                      </a:lnTo>
                      <a:lnTo>
                        <a:pt x="10230" y="8695"/>
                      </a:lnTo>
                      <a:lnTo>
                        <a:pt x="9913" y="9133"/>
                      </a:lnTo>
                      <a:lnTo>
                        <a:pt x="9548" y="9523"/>
                      </a:lnTo>
                      <a:lnTo>
                        <a:pt x="9158" y="9888"/>
                      </a:lnTo>
                      <a:lnTo>
                        <a:pt x="8720" y="10205"/>
                      </a:lnTo>
                      <a:lnTo>
                        <a:pt x="8257" y="10497"/>
                      </a:lnTo>
                      <a:lnTo>
                        <a:pt x="7770" y="10741"/>
                      </a:lnTo>
                      <a:lnTo>
                        <a:pt x="7259" y="10911"/>
                      </a:lnTo>
                      <a:lnTo>
                        <a:pt x="6723" y="11057"/>
                      </a:lnTo>
                      <a:lnTo>
                        <a:pt x="6163" y="11155"/>
                      </a:lnTo>
                      <a:lnTo>
                        <a:pt x="5603" y="11179"/>
                      </a:lnTo>
                      <a:lnTo>
                        <a:pt x="5603" y="11179"/>
                      </a:lnTo>
                      <a:lnTo>
                        <a:pt x="5018" y="11155"/>
                      </a:lnTo>
                      <a:lnTo>
                        <a:pt x="4482" y="11057"/>
                      </a:lnTo>
                      <a:lnTo>
                        <a:pt x="3946" y="10911"/>
                      </a:lnTo>
                      <a:lnTo>
                        <a:pt x="3435" y="10741"/>
                      </a:lnTo>
                      <a:lnTo>
                        <a:pt x="2948" y="10497"/>
                      </a:lnTo>
                      <a:lnTo>
                        <a:pt x="2485" y="10205"/>
                      </a:lnTo>
                      <a:lnTo>
                        <a:pt x="2047" y="9888"/>
                      </a:lnTo>
                      <a:lnTo>
                        <a:pt x="1657" y="9523"/>
                      </a:lnTo>
                      <a:lnTo>
                        <a:pt x="1292" y="9133"/>
                      </a:lnTo>
                      <a:lnTo>
                        <a:pt x="975" y="8695"/>
                      </a:lnTo>
                      <a:lnTo>
                        <a:pt x="683" y="8257"/>
                      </a:lnTo>
                      <a:lnTo>
                        <a:pt x="464" y="7769"/>
                      </a:lnTo>
                      <a:lnTo>
                        <a:pt x="269" y="7234"/>
                      </a:lnTo>
                      <a:lnTo>
                        <a:pt x="123" y="6722"/>
                      </a:lnTo>
                      <a:lnTo>
                        <a:pt x="50" y="6162"/>
                      </a:lnTo>
                      <a:lnTo>
                        <a:pt x="1" y="5577"/>
                      </a:lnTo>
                      <a:lnTo>
                        <a:pt x="1" y="5577"/>
                      </a:lnTo>
                      <a:lnTo>
                        <a:pt x="50" y="5017"/>
                      </a:lnTo>
                      <a:lnTo>
                        <a:pt x="123" y="4457"/>
                      </a:lnTo>
                      <a:lnTo>
                        <a:pt x="269" y="3921"/>
                      </a:lnTo>
                      <a:lnTo>
                        <a:pt x="464" y="3410"/>
                      </a:lnTo>
                      <a:lnTo>
                        <a:pt x="683" y="2923"/>
                      </a:lnTo>
                      <a:lnTo>
                        <a:pt x="975" y="2460"/>
                      </a:lnTo>
                      <a:lnTo>
                        <a:pt x="1292" y="2046"/>
                      </a:lnTo>
                      <a:lnTo>
                        <a:pt x="1657" y="1632"/>
                      </a:lnTo>
                      <a:lnTo>
                        <a:pt x="2047" y="1267"/>
                      </a:lnTo>
                      <a:lnTo>
                        <a:pt x="2485" y="950"/>
                      </a:lnTo>
                      <a:lnTo>
                        <a:pt x="2948" y="682"/>
                      </a:lnTo>
                      <a:lnTo>
                        <a:pt x="3435" y="439"/>
                      </a:lnTo>
                      <a:lnTo>
                        <a:pt x="3946" y="244"/>
                      </a:lnTo>
                      <a:lnTo>
                        <a:pt x="4482" y="122"/>
                      </a:lnTo>
                      <a:lnTo>
                        <a:pt x="5018" y="25"/>
                      </a:lnTo>
                      <a:lnTo>
                        <a:pt x="5603" y="0"/>
                      </a:lnTo>
                      <a:lnTo>
                        <a:pt x="5603" y="0"/>
                      </a:lnTo>
                      <a:lnTo>
                        <a:pt x="6041" y="25"/>
                      </a:lnTo>
                      <a:lnTo>
                        <a:pt x="6479" y="73"/>
                      </a:lnTo>
                      <a:lnTo>
                        <a:pt x="6893" y="146"/>
                      </a:lnTo>
                      <a:lnTo>
                        <a:pt x="7307" y="268"/>
                      </a:lnTo>
                      <a:lnTo>
                        <a:pt x="7697" y="414"/>
                      </a:lnTo>
                      <a:lnTo>
                        <a:pt x="8087" y="585"/>
                      </a:lnTo>
                      <a:lnTo>
                        <a:pt x="8452" y="780"/>
                      </a:lnTo>
                      <a:lnTo>
                        <a:pt x="8793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1" name="Google Shape;1121;p6"/>
                <p:cNvSpPr/>
                <p:nvPr/>
              </p:nvSpPr>
              <p:spPr>
                <a:xfrm>
                  <a:off x="6107250" y="1824850"/>
                  <a:ext cx="84650" cy="8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6" h="3386" fill="none" extrusionOk="0">
                      <a:moveTo>
                        <a:pt x="3362" y="1388"/>
                      </a:moveTo>
                      <a:lnTo>
                        <a:pt x="3362" y="1388"/>
                      </a:lnTo>
                      <a:lnTo>
                        <a:pt x="3386" y="1680"/>
                      </a:lnTo>
                      <a:lnTo>
                        <a:pt x="3386" y="1680"/>
                      </a:lnTo>
                      <a:lnTo>
                        <a:pt x="3386" y="1851"/>
                      </a:lnTo>
                      <a:lnTo>
                        <a:pt x="3362" y="2021"/>
                      </a:lnTo>
                      <a:lnTo>
                        <a:pt x="3313" y="2192"/>
                      </a:lnTo>
                      <a:lnTo>
                        <a:pt x="3264" y="2338"/>
                      </a:lnTo>
                      <a:lnTo>
                        <a:pt x="3191" y="2484"/>
                      </a:lnTo>
                      <a:lnTo>
                        <a:pt x="3118" y="2630"/>
                      </a:lnTo>
                      <a:lnTo>
                        <a:pt x="3021" y="2776"/>
                      </a:lnTo>
                      <a:lnTo>
                        <a:pt x="2899" y="2898"/>
                      </a:lnTo>
                      <a:lnTo>
                        <a:pt x="2777" y="2996"/>
                      </a:lnTo>
                      <a:lnTo>
                        <a:pt x="2655" y="3093"/>
                      </a:lnTo>
                      <a:lnTo>
                        <a:pt x="2509" y="3191"/>
                      </a:lnTo>
                      <a:lnTo>
                        <a:pt x="2363" y="3239"/>
                      </a:lnTo>
                      <a:lnTo>
                        <a:pt x="2217" y="3312"/>
                      </a:lnTo>
                      <a:lnTo>
                        <a:pt x="2046" y="3337"/>
                      </a:lnTo>
                      <a:lnTo>
                        <a:pt x="1876" y="3385"/>
                      </a:lnTo>
                      <a:lnTo>
                        <a:pt x="1706" y="3385"/>
                      </a:lnTo>
                      <a:lnTo>
                        <a:pt x="1706" y="3385"/>
                      </a:lnTo>
                      <a:lnTo>
                        <a:pt x="1535" y="3385"/>
                      </a:lnTo>
                      <a:lnTo>
                        <a:pt x="1365" y="3337"/>
                      </a:lnTo>
                      <a:lnTo>
                        <a:pt x="1194" y="3312"/>
                      </a:lnTo>
                      <a:lnTo>
                        <a:pt x="1048" y="3239"/>
                      </a:lnTo>
                      <a:lnTo>
                        <a:pt x="902" y="3191"/>
                      </a:lnTo>
                      <a:lnTo>
                        <a:pt x="756" y="3093"/>
                      </a:lnTo>
                      <a:lnTo>
                        <a:pt x="634" y="2996"/>
                      </a:lnTo>
                      <a:lnTo>
                        <a:pt x="512" y="2898"/>
                      </a:lnTo>
                      <a:lnTo>
                        <a:pt x="390" y="2776"/>
                      </a:lnTo>
                      <a:lnTo>
                        <a:pt x="293" y="2630"/>
                      </a:lnTo>
                      <a:lnTo>
                        <a:pt x="220" y="2484"/>
                      </a:lnTo>
                      <a:lnTo>
                        <a:pt x="147" y="2338"/>
                      </a:lnTo>
                      <a:lnTo>
                        <a:pt x="74" y="2192"/>
                      </a:lnTo>
                      <a:lnTo>
                        <a:pt x="49" y="2021"/>
                      </a:lnTo>
                      <a:lnTo>
                        <a:pt x="25" y="1851"/>
                      </a:lnTo>
                      <a:lnTo>
                        <a:pt x="1" y="1680"/>
                      </a:lnTo>
                      <a:lnTo>
                        <a:pt x="1" y="1680"/>
                      </a:lnTo>
                      <a:lnTo>
                        <a:pt x="25" y="1510"/>
                      </a:lnTo>
                      <a:lnTo>
                        <a:pt x="49" y="1340"/>
                      </a:lnTo>
                      <a:lnTo>
                        <a:pt x="74" y="1193"/>
                      </a:lnTo>
                      <a:lnTo>
                        <a:pt x="147" y="1023"/>
                      </a:lnTo>
                      <a:lnTo>
                        <a:pt x="220" y="877"/>
                      </a:lnTo>
                      <a:lnTo>
                        <a:pt x="293" y="731"/>
                      </a:lnTo>
                      <a:lnTo>
                        <a:pt x="390" y="609"/>
                      </a:lnTo>
                      <a:lnTo>
                        <a:pt x="512" y="487"/>
                      </a:lnTo>
                      <a:lnTo>
                        <a:pt x="634" y="390"/>
                      </a:lnTo>
                      <a:lnTo>
                        <a:pt x="756" y="292"/>
                      </a:lnTo>
                      <a:lnTo>
                        <a:pt x="902" y="195"/>
                      </a:lnTo>
                      <a:lnTo>
                        <a:pt x="1048" y="122"/>
                      </a:lnTo>
                      <a:lnTo>
                        <a:pt x="1194" y="73"/>
                      </a:lnTo>
                      <a:lnTo>
                        <a:pt x="1365" y="24"/>
                      </a:lnTo>
                      <a:lnTo>
                        <a:pt x="1535" y="0"/>
                      </a:lnTo>
                      <a:lnTo>
                        <a:pt x="1706" y="0"/>
                      </a:lnTo>
                      <a:lnTo>
                        <a:pt x="1706" y="0"/>
                      </a:lnTo>
                      <a:lnTo>
                        <a:pt x="1998" y="2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2" name="Google Shape;1122;p6"/>
                <p:cNvSpPr/>
                <p:nvPr/>
              </p:nvSpPr>
              <p:spPr>
                <a:xfrm>
                  <a:off x="6058550" y="1776125"/>
                  <a:ext cx="182075" cy="18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83" h="7283" fill="none" extrusionOk="0">
                      <a:moveTo>
                        <a:pt x="5431" y="463"/>
                      </a:moveTo>
                      <a:lnTo>
                        <a:pt x="5431" y="463"/>
                      </a:lnTo>
                      <a:lnTo>
                        <a:pt x="5042" y="269"/>
                      </a:lnTo>
                      <a:lnTo>
                        <a:pt x="4823" y="195"/>
                      </a:lnTo>
                      <a:lnTo>
                        <a:pt x="4603" y="122"/>
                      </a:lnTo>
                      <a:lnTo>
                        <a:pt x="4360" y="74"/>
                      </a:lnTo>
                      <a:lnTo>
                        <a:pt x="4141" y="25"/>
                      </a:lnTo>
                      <a:lnTo>
                        <a:pt x="3897" y="1"/>
                      </a:lnTo>
                      <a:lnTo>
                        <a:pt x="3654" y="1"/>
                      </a:lnTo>
                      <a:lnTo>
                        <a:pt x="3654" y="1"/>
                      </a:lnTo>
                      <a:lnTo>
                        <a:pt x="3288" y="25"/>
                      </a:lnTo>
                      <a:lnTo>
                        <a:pt x="2923" y="74"/>
                      </a:lnTo>
                      <a:lnTo>
                        <a:pt x="2558" y="147"/>
                      </a:lnTo>
                      <a:lnTo>
                        <a:pt x="2241" y="293"/>
                      </a:lnTo>
                      <a:lnTo>
                        <a:pt x="1924" y="439"/>
                      </a:lnTo>
                      <a:lnTo>
                        <a:pt x="1608" y="609"/>
                      </a:lnTo>
                      <a:lnTo>
                        <a:pt x="1340" y="829"/>
                      </a:lnTo>
                      <a:lnTo>
                        <a:pt x="1072" y="1072"/>
                      </a:lnTo>
                      <a:lnTo>
                        <a:pt x="828" y="1316"/>
                      </a:lnTo>
                      <a:lnTo>
                        <a:pt x="633" y="1608"/>
                      </a:lnTo>
                      <a:lnTo>
                        <a:pt x="439" y="1900"/>
                      </a:lnTo>
                      <a:lnTo>
                        <a:pt x="293" y="2217"/>
                      </a:lnTo>
                      <a:lnTo>
                        <a:pt x="171" y="2558"/>
                      </a:lnTo>
                      <a:lnTo>
                        <a:pt x="73" y="2899"/>
                      </a:lnTo>
                      <a:lnTo>
                        <a:pt x="25" y="3264"/>
                      </a:lnTo>
                      <a:lnTo>
                        <a:pt x="0" y="3629"/>
                      </a:lnTo>
                      <a:lnTo>
                        <a:pt x="0" y="3629"/>
                      </a:lnTo>
                      <a:lnTo>
                        <a:pt x="25" y="4019"/>
                      </a:lnTo>
                      <a:lnTo>
                        <a:pt x="73" y="4360"/>
                      </a:lnTo>
                      <a:lnTo>
                        <a:pt x="171" y="4725"/>
                      </a:lnTo>
                      <a:lnTo>
                        <a:pt x="293" y="5066"/>
                      </a:lnTo>
                      <a:lnTo>
                        <a:pt x="439" y="5383"/>
                      </a:lnTo>
                      <a:lnTo>
                        <a:pt x="633" y="5675"/>
                      </a:lnTo>
                      <a:lnTo>
                        <a:pt x="828" y="5943"/>
                      </a:lnTo>
                      <a:lnTo>
                        <a:pt x="1072" y="6211"/>
                      </a:lnTo>
                      <a:lnTo>
                        <a:pt x="1340" y="6455"/>
                      </a:lnTo>
                      <a:lnTo>
                        <a:pt x="1608" y="6650"/>
                      </a:lnTo>
                      <a:lnTo>
                        <a:pt x="1924" y="6844"/>
                      </a:lnTo>
                      <a:lnTo>
                        <a:pt x="2241" y="6990"/>
                      </a:lnTo>
                      <a:lnTo>
                        <a:pt x="2558" y="7112"/>
                      </a:lnTo>
                      <a:lnTo>
                        <a:pt x="2923" y="7210"/>
                      </a:lnTo>
                      <a:lnTo>
                        <a:pt x="3288" y="7258"/>
                      </a:lnTo>
                      <a:lnTo>
                        <a:pt x="3654" y="7283"/>
                      </a:lnTo>
                      <a:lnTo>
                        <a:pt x="3654" y="7283"/>
                      </a:lnTo>
                      <a:lnTo>
                        <a:pt x="4019" y="7258"/>
                      </a:lnTo>
                      <a:lnTo>
                        <a:pt x="4384" y="7210"/>
                      </a:lnTo>
                      <a:lnTo>
                        <a:pt x="4725" y="7112"/>
                      </a:lnTo>
                      <a:lnTo>
                        <a:pt x="5066" y="6990"/>
                      </a:lnTo>
                      <a:lnTo>
                        <a:pt x="5383" y="6844"/>
                      </a:lnTo>
                      <a:lnTo>
                        <a:pt x="5675" y="6650"/>
                      </a:lnTo>
                      <a:lnTo>
                        <a:pt x="5967" y="6455"/>
                      </a:lnTo>
                      <a:lnTo>
                        <a:pt x="6235" y="6211"/>
                      </a:lnTo>
                      <a:lnTo>
                        <a:pt x="6454" y="5943"/>
                      </a:lnTo>
                      <a:lnTo>
                        <a:pt x="6674" y="5675"/>
                      </a:lnTo>
                      <a:lnTo>
                        <a:pt x="6844" y="5383"/>
                      </a:lnTo>
                      <a:lnTo>
                        <a:pt x="7014" y="5066"/>
                      </a:lnTo>
                      <a:lnTo>
                        <a:pt x="7136" y="4725"/>
                      </a:lnTo>
                      <a:lnTo>
                        <a:pt x="7209" y="4360"/>
                      </a:lnTo>
                      <a:lnTo>
                        <a:pt x="7282" y="4019"/>
                      </a:lnTo>
                      <a:lnTo>
                        <a:pt x="7282" y="3629"/>
                      </a:lnTo>
                      <a:lnTo>
                        <a:pt x="7282" y="3629"/>
                      </a:lnTo>
                      <a:lnTo>
                        <a:pt x="7282" y="3386"/>
                      </a:lnTo>
                      <a:lnTo>
                        <a:pt x="7258" y="3167"/>
                      </a:lnTo>
                      <a:lnTo>
                        <a:pt x="7234" y="2923"/>
                      </a:lnTo>
                      <a:lnTo>
                        <a:pt x="7161" y="2704"/>
                      </a:lnTo>
                      <a:lnTo>
                        <a:pt x="7112" y="2485"/>
                      </a:lnTo>
                      <a:lnTo>
                        <a:pt x="7014" y="2266"/>
                      </a:lnTo>
                      <a:lnTo>
                        <a:pt x="6820" y="1852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3" name="Google Shape;1123;p6"/>
                <p:cNvSpPr/>
                <p:nvPr/>
              </p:nvSpPr>
              <p:spPr>
                <a:xfrm>
                  <a:off x="5971475" y="2001400"/>
                  <a:ext cx="74925" cy="7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2827" fill="none" extrusionOk="0">
                      <a:moveTo>
                        <a:pt x="1462" y="1"/>
                      </a:moveTo>
                      <a:lnTo>
                        <a:pt x="293" y="1170"/>
                      </a:lnTo>
                      <a:lnTo>
                        <a:pt x="293" y="1170"/>
                      </a:lnTo>
                      <a:lnTo>
                        <a:pt x="171" y="1316"/>
                      </a:lnTo>
                      <a:lnTo>
                        <a:pt x="74" y="1487"/>
                      </a:lnTo>
                      <a:lnTo>
                        <a:pt x="25" y="1657"/>
                      </a:lnTo>
                      <a:lnTo>
                        <a:pt x="1" y="1852"/>
                      </a:lnTo>
                      <a:lnTo>
                        <a:pt x="25" y="2047"/>
                      </a:lnTo>
                      <a:lnTo>
                        <a:pt x="74" y="2217"/>
                      </a:lnTo>
                      <a:lnTo>
                        <a:pt x="171" y="2388"/>
                      </a:lnTo>
                      <a:lnTo>
                        <a:pt x="293" y="2534"/>
                      </a:lnTo>
                      <a:lnTo>
                        <a:pt x="293" y="2534"/>
                      </a:lnTo>
                      <a:lnTo>
                        <a:pt x="439" y="2656"/>
                      </a:lnTo>
                      <a:lnTo>
                        <a:pt x="609" y="2753"/>
                      </a:lnTo>
                      <a:lnTo>
                        <a:pt x="804" y="2802"/>
                      </a:lnTo>
                      <a:lnTo>
                        <a:pt x="975" y="2826"/>
                      </a:lnTo>
                      <a:lnTo>
                        <a:pt x="975" y="2826"/>
                      </a:lnTo>
                      <a:lnTo>
                        <a:pt x="1170" y="2802"/>
                      </a:lnTo>
                      <a:lnTo>
                        <a:pt x="1340" y="2753"/>
                      </a:lnTo>
                      <a:lnTo>
                        <a:pt x="1511" y="2656"/>
                      </a:lnTo>
                      <a:lnTo>
                        <a:pt x="1681" y="2534"/>
                      </a:lnTo>
                      <a:lnTo>
                        <a:pt x="2850" y="1365"/>
                      </a:lnTo>
                      <a:lnTo>
                        <a:pt x="2850" y="1365"/>
                      </a:lnTo>
                      <a:lnTo>
                        <a:pt x="2996" y="119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4" name="Google Shape;1124;p6"/>
                <p:cNvSpPr/>
                <p:nvPr/>
              </p:nvSpPr>
              <p:spPr>
                <a:xfrm>
                  <a:off x="6253375" y="2001400"/>
                  <a:ext cx="74325" cy="7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3" h="2827" fill="none" extrusionOk="0">
                      <a:moveTo>
                        <a:pt x="1" y="1194"/>
                      </a:moveTo>
                      <a:lnTo>
                        <a:pt x="1" y="1194"/>
                      </a:lnTo>
                      <a:lnTo>
                        <a:pt x="123" y="1365"/>
                      </a:lnTo>
                      <a:lnTo>
                        <a:pt x="1316" y="2534"/>
                      </a:lnTo>
                      <a:lnTo>
                        <a:pt x="1316" y="2534"/>
                      </a:lnTo>
                      <a:lnTo>
                        <a:pt x="1462" y="2656"/>
                      </a:lnTo>
                      <a:lnTo>
                        <a:pt x="1633" y="2753"/>
                      </a:lnTo>
                      <a:lnTo>
                        <a:pt x="1827" y="2802"/>
                      </a:lnTo>
                      <a:lnTo>
                        <a:pt x="1998" y="2826"/>
                      </a:lnTo>
                      <a:lnTo>
                        <a:pt x="1998" y="2826"/>
                      </a:lnTo>
                      <a:lnTo>
                        <a:pt x="2193" y="2802"/>
                      </a:lnTo>
                      <a:lnTo>
                        <a:pt x="2363" y="2753"/>
                      </a:lnTo>
                      <a:lnTo>
                        <a:pt x="2534" y="2656"/>
                      </a:lnTo>
                      <a:lnTo>
                        <a:pt x="2704" y="2534"/>
                      </a:lnTo>
                      <a:lnTo>
                        <a:pt x="2704" y="2534"/>
                      </a:lnTo>
                      <a:lnTo>
                        <a:pt x="2826" y="2388"/>
                      </a:lnTo>
                      <a:lnTo>
                        <a:pt x="2923" y="2217"/>
                      </a:lnTo>
                      <a:lnTo>
                        <a:pt x="2972" y="2047"/>
                      </a:lnTo>
                      <a:lnTo>
                        <a:pt x="2972" y="1852"/>
                      </a:lnTo>
                      <a:lnTo>
                        <a:pt x="2972" y="1657"/>
                      </a:lnTo>
                      <a:lnTo>
                        <a:pt x="2923" y="1487"/>
                      </a:lnTo>
                      <a:lnTo>
                        <a:pt x="2826" y="1316"/>
                      </a:lnTo>
                      <a:lnTo>
                        <a:pt x="2704" y="1170"/>
                      </a:lnTo>
                      <a:lnTo>
                        <a:pt x="1535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5" name="Google Shape;1125;p6"/>
                <p:cNvSpPr/>
                <p:nvPr/>
              </p:nvSpPr>
              <p:spPr>
                <a:xfrm>
                  <a:off x="6137700" y="1623900"/>
                  <a:ext cx="250875" cy="25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5" h="10206" fill="none" extrusionOk="0">
                      <a:moveTo>
                        <a:pt x="9718" y="2412"/>
                      </a:moveTo>
                      <a:lnTo>
                        <a:pt x="8671" y="2217"/>
                      </a:lnTo>
                      <a:lnTo>
                        <a:pt x="9694" y="1194"/>
                      </a:lnTo>
                      <a:lnTo>
                        <a:pt x="9694" y="1194"/>
                      </a:lnTo>
                      <a:lnTo>
                        <a:pt x="9767" y="1121"/>
                      </a:lnTo>
                      <a:lnTo>
                        <a:pt x="9815" y="1024"/>
                      </a:lnTo>
                      <a:lnTo>
                        <a:pt x="9840" y="951"/>
                      </a:lnTo>
                      <a:lnTo>
                        <a:pt x="9840" y="853"/>
                      </a:lnTo>
                      <a:lnTo>
                        <a:pt x="9840" y="756"/>
                      </a:lnTo>
                      <a:lnTo>
                        <a:pt x="9815" y="658"/>
                      </a:lnTo>
                      <a:lnTo>
                        <a:pt x="9767" y="585"/>
                      </a:lnTo>
                      <a:lnTo>
                        <a:pt x="9694" y="512"/>
                      </a:lnTo>
                      <a:lnTo>
                        <a:pt x="9694" y="512"/>
                      </a:lnTo>
                      <a:lnTo>
                        <a:pt x="9621" y="439"/>
                      </a:lnTo>
                      <a:lnTo>
                        <a:pt x="9548" y="391"/>
                      </a:lnTo>
                      <a:lnTo>
                        <a:pt x="9450" y="366"/>
                      </a:lnTo>
                      <a:lnTo>
                        <a:pt x="9353" y="366"/>
                      </a:lnTo>
                      <a:lnTo>
                        <a:pt x="9255" y="366"/>
                      </a:lnTo>
                      <a:lnTo>
                        <a:pt x="9182" y="391"/>
                      </a:lnTo>
                      <a:lnTo>
                        <a:pt x="9085" y="439"/>
                      </a:lnTo>
                      <a:lnTo>
                        <a:pt x="9012" y="512"/>
                      </a:lnTo>
                      <a:lnTo>
                        <a:pt x="7867" y="1657"/>
                      </a:lnTo>
                      <a:lnTo>
                        <a:pt x="7867" y="1657"/>
                      </a:lnTo>
                      <a:lnTo>
                        <a:pt x="7818" y="1487"/>
                      </a:lnTo>
                      <a:lnTo>
                        <a:pt x="7599" y="317"/>
                      </a:lnTo>
                      <a:lnTo>
                        <a:pt x="7599" y="317"/>
                      </a:lnTo>
                      <a:lnTo>
                        <a:pt x="7575" y="196"/>
                      </a:lnTo>
                      <a:lnTo>
                        <a:pt x="7526" y="98"/>
                      </a:lnTo>
                      <a:lnTo>
                        <a:pt x="7477" y="50"/>
                      </a:lnTo>
                      <a:lnTo>
                        <a:pt x="7404" y="1"/>
                      </a:lnTo>
                      <a:lnTo>
                        <a:pt x="7331" y="1"/>
                      </a:lnTo>
                      <a:lnTo>
                        <a:pt x="7234" y="25"/>
                      </a:lnTo>
                      <a:lnTo>
                        <a:pt x="7161" y="74"/>
                      </a:lnTo>
                      <a:lnTo>
                        <a:pt x="7063" y="147"/>
                      </a:lnTo>
                      <a:lnTo>
                        <a:pt x="5432" y="1754"/>
                      </a:lnTo>
                      <a:lnTo>
                        <a:pt x="5432" y="1754"/>
                      </a:lnTo>
                      <a:lnTo>
                        <a:pt x="5358" y="1852"/>
                      </a:lnTo>
                      <a:lnTo>
                        <a:pt x="5285" y="1974"/>
                      </a:lnTo>
                      <a:lnTo>
                        <a:pt x="5212" y="2120"/>
                      </a:lnTo>
                      <a:lnTo>
                        <a:pt x="5164" y="2242"/>
                      </a:lnTo>
                      <a:lnTo>
                        <a:pt x="5139" y="2388"/>
                      </a:lnTo>
                      <a:lnTo>
                        <a:pt x="5115" y="2534"/>
                      </a:lnTo>
                      <a:lnTo>
                        <a:pt x="5115" y="2680"/>
                      </a:lnTo>
                      <a:lnTo>
                        <a:pt x="5115" y="2802"/>
                      </a:lnTo>
                      <a:lnTo>
                        <a:pt x="5334" y="3971"/>
                      </a:lnTo>
                      <a:lnTo>
                        <a:pt x="5334" y="3971"/>
                      </a:lnTo>
                      <a:lnTo>
                        <a:pt x="5383" y="4141"/>
                      </a:lnTo>
                      <a:lnTo>
                        <a:pt x="147" y="9378"/>
                      </a:lnTo>
                      <a:lnTo>
                        <a:pt x="147" y="9378"/>
                      </a:lnTo>
                      <a:lnTo>
                        <a:pt x="73" y="9451"/>
                      </a:lnTo>
                      <a:lnTo>
                        <a:pt x="25" y="9548"/>
                      </a:lnTo>
                      <a:lnTo>
                        <a:pt x="0" y="9645"/>
                      </a:lnTo>
                      <a:lnTo>
                        <a:pt x="0" y="9718"/>
                      </a:lnTo>
                      <a:lnTo>
                        <a:pt x="0" y="9816"/>
                      </a:lnTo>
                      <a:lnTo>
                        <a:pt x="25" y="9913"/>
                      </a:lnTo>
                      <a:lnTo>
                        <a:pt x="73" y="9986"/>
                      </a:lnTo>
                      <a:lnTo>
                        <a:pt x="147" y="10059"/>
                      </a:lnTo>
                      <a:lnTo>
                        <a:pt x="147" y="10059"/>
                      </a:lnTo>
                      <a:lnTo>
                        <a:pt x="220" y="10133"/>
                      </a:lnTo>
                      <a:lnTo>
                        <a:pt x="293" y="10181"/>
                      </a:lnTo>
                      <a:lnTo>
                        <a:pt x="390" y="10206"/>
                      </a:lnTo>
                      <a:lnTo>
                        <a:pt x="488" y="10206"/>
                      </a:lnTo>
                      <a:lnTo>
                        <a:pt x="488" y="10206"/>
                      </a:lnTo>
                      <a:lnTo>
                        <a:pt x="585" y="10206"/>
                      </a:lnTo>
                      <a:lnTo>
                        <a:pt x="658" y="10181"/>
                      </a:lnTo>
                      <a:lnTo>
                        <a:pt x="755" y="10133"/>
                      </a:lnTo>
                      <a:lnTo>
                        <a:pt x="828" y="10059"/>
                      </a:lnTo>
                      <a:lnTo>
                        <a:pt x="6187" y="4726"/>
                      </a:lnTo>
                      <a:lnTo>
                        <a:pt x="7234" y="4896"/>
                      </a:lnTo>
                      <a:lnTo>
                        <a:pt x="7234" y="4896"/>
                      </a:lnTo>
                      <a:lnTo>
                        <a:pt x="7356" y="4921"/>
                      </a:lnTo>
                      <a:lnTo>
                        <a:pt x="7502" y="4921"/>
                      </a:lnTo>
                      <a:lnTo>
                        <a:pt x="7624" y="4896"/>
                      </a:lnTo>
                      <a:lnTo>
                        <a:pt x="7770" y="4848"/>
                      </a:lnTo>
                      <a:lnTo>
                        <a:pt x="7916" y="4799"/>
                      </a:lnTo>
                      <a:lnTo>
                        <a:pt x="8038" y="4750"/>
                      </a:lnTo>
                      <a:lnTo>
                        <a:pt x="8159" y="4677"/>
                      </a:lnTo>
                      <a:lnTo>
                        <a:pt x="8257" y="4580"/>
                      </a:lnTo>
                      <a:lnTo>
                        <a:pt x="9889" y="2948"/>
                      </a:lnTo>
                      <a:lnTo>
                        <a:pt x="9889" y="2948"/>
                      </a:lnTo>
                      <a:lnTo>
                        <a:pt x="9962" y="2875"/>
                      </a:lnTo>
                      <a:lnTo>
                        <a:pt x="10010" y="2777"/>
                      </a:lnTo>
                      <a:lnTo>
                        <a:pt x="10035" y="2704"/>
                      </a:lnTo>
                      <a:lnTo>
                        <a:pt x="10010" y="2607"/>
                      </a:lnTo>
                      <a:lnTo>
                        <a:pt x="9986" y="2558"/>
                      </a:lnTo>
                      <a:lnTo>
                        <a:pt x="9913" y="2485"/>
                      </a:lnTo>
                      <a:lnTo>
                        <a:pt x="9815" y="2436"/>
                      </a:lnTo>
                      <a:lnTo>
                        <a:pt x="9718" y="2412"/>
                      </a:lnTo>
                      <a:lnTo>
                        <a:pt x="9718" y="241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26" name="Google Shape;1126;p6"/>
              <p:cNvSpPr/>
              <p:nvPr/>
            </p:nvSpPr>
            <p:spPr>
              <a:xfrm>
                <a:off x="-191649" y="4692461"/>
                <a:ext cx="339835" cy="309115"/>
              </a:xfrm>
              <a:custGeom>
                <a:avLst/>
                <a:gdLst/>
                <a:ahLst/>
                <a:cxnLst/>
                <a:rect l="l" t="t" r="r" b="b"/>
                <a:pathLst>
                  <a:path w="16173" h="14711" fill="none" extrusionOk="0">
                    <a:moveTo>
                      <a:pt x="8087" y="1"/>
                    </a:moveTo>
                    <a:lnTo>
                      <a:pt x="8087" y="1"/>
                    </a:lnTo>
                    <a:lnTo>
                      <a:pt x="7672" y="1"/>
                    </a:lnTo>
                    <a:lnTo>
                      <a:pt x="7258" y="25"/>
                    </a:lnTo>
                    <a:lnTo>
                      <a:pt x="6844" y="74"/>
                    </a:lnTo>
                    <a:lnTo>
                      <a:pt x="6455" y="122"/>
                    </a:lnTo>
                    <a:lnTo>
                      <a:pt x="6065" y="195"/>
                    </a:lnTo>
                    <a:lnTo>
                      <a:pt x="5675" y="293"/>
                    </a:lnTo>
                    <a:lnTo>
                      <a:pt x="5310" y="415"/>
                    </a:lnTo>
                    <a:lnTo>
                      <a:pt x="4945" y="536"/>
                    </a:lnTo>
                    <a:lnTo>
                      <a:pt x="4579" y="658"/>
                    </a:lnTo>
                    <a:lnTo>
                      <a:pt x="4238" y="829"/>
                    </a:lnTo>
                    <a:lnTo>
                      <a:pt x="3897" y="975"/>
                    </a:lnTo>
                    <a:lnTo>
                      <a:pt x="3557" y="1170"/>
                    </a:lnTo>
                    <a:lnTo>
                      <a:pt x="3240" y="1364"/>
                    </a:lnTo>
                    <a:lnTo>
                      <a:pt x="2948" y="1559"/>
                    </a:lnTo>
                    <a:lnTo>
                      <a:pt x="2655" y="1778"/>
                    </a:lnTo>
                    <a:lnTo>
                      <a:pt x="2363" y="1998"/>
                    </a:lnTo>
                    <a:lnTo>
                      <a:pt x="2095" y="2241"/>
                    </a:lnTo>
                    <a:lnTo>
                      <a:pt x="1852" y="2485"/>
                    </a:lnTo>
                    <a:lnTo>
                      <a:pt x="1608" y="2753"/>
                    </a:lnTo>
                    <a:lnTo>
                      <a:pt x="1389" y="3021"/>
                    </a:lnTo>
                    <a:lnTo>
                      <a:pt x="1170" y="3288"/>
                    </a:lnTo>
                    <a:lnTo>
                      <a:pt x="975" y="3581"/>
                    </a:lnTo>
                    <a:lnTo>
                      <a:pt x="804" y="3873"/>
                    </a:lnTo>
                    <a:lnTo>
                      <a:pt x="634" y="4190"/>
                    </a:lnTo>
                    <a:lnTo>
                      <a:pt x="488" y="4506"/>
                    </a:lnTo>
                    <a:lnTo>
                      <a:pt x="366" y="4823"/>
                    </a:lnTo>
                    <a:lnTo>
                      <a:pt x="244" y="5139"/>
                    </a:lnTo>
                    <a:lnTo>
                      <a:pt x="171" y="5480"/>
                    </a:lnTo>
                    <a:lnTo>
                      <a:pt x="98" y="5821"/>
                    </a:lnTo>
                    <a:lnTo>
                      <a:pt x="49" y="6162"/>
                    </a:lnTo>
                    <a:lnTo>
                      <a:pt x="1" y="6503"/>
                    </a:lnTo>
                    <a:lnTo>
                      <a:pt x="1" y="6869"/>
                    </a:lnTo>
                    <a:lnTo>
                      <a:pt x="1" y="6869"/>
                    </a:lnTo>
                    <a:lnTo>
                      <a:pt x="1" y="7234"/>
                    </a:lnTo>
                    <a:lnTo>
                      <a:pt x="49" y="7624"/>
                    </a:lnTo>
                    <a:lnTo>
                      <a:pt x="98" y="7989"/>
                    </a:lnTo>
                    <a:lnTo>
                      <a:pt x="196" y="8330"/>
                    </a:lnTo>
                    <a:lnTo>
                      <a:pt x="293" y="8695"/>
                    </a:lnTo>
                    <a:lnTo>
                      <a:pt x="415" y="9036"/>
                    </a:lnTo>
                    <a:lnTo>
                      <a:pt x="561" y="9377"/>
                    </a:lnTo>
                    <a:lnTo>
                      <a:pt x="731" y="9718"/>
                    </a:lnTo>
                    <a:lnTo>
                      <a:pt x="902" y="10035"/>
                    </a:lnTo>
                    <a:lnTo>
                      <a:pt x="1097" y="10327"/>
                    </a:lnTo>
                    <a:lnTo>
                      <a:pt x="1340" y="10644"/>
                    </a:lnTo>
                    <a:lnTo>
                      <a:pt x="1559" y="10936"/>
                    </a:lnTo>
                    <a:lnTo>
                      <a:pt x="1827" y="11204"/>
                    </a:lnTo>
                    <a:lnTo>
                      <a:pt x="2095" y="11472"/>
                    </a:lnTo>
                    <a:lnTo>
                      <a:pt x="2387" y="11740"/>
                    </a:lnTo>
                    <a:lnTo>
                      <a:pt x="2680" y="11983"/>
                    </a:lnTo>
                    <a:lnTo>
                      <a:pt x="2680" y="11983"/>
                    </a:lnTo>
                    <a:lnTo>
                      <a:pt x="2485" y="12349"/>
                    </a:lnTo>
                    <a:lnTo>
                      <a:pt x="2266" y="12714"/>
                    </a:lnTo>
                    <a:lnTo>
                      <a:pt x="2022" y="13104"/>
                    </a:lnTo>
                    <a:lnTo>
                      <a:pt x="1706" y="13469"/>
                    </a:lnTo>
                    <a:lnTo>
                      <a:pt x="1365" y="13834"/>
                    </a:lnTo>
                    <a:lnTo>
                      <a:pt x="1170" y="14005"/>
                    </a:lnTo>
                    <a:lnTo>
                      <a:pt x="951" y="14151"/>
                    </a:lnTo>
                    <a:lnTo>
                      <a:pt x="731" y="14297"/>
                    </a:lnTo>
                    <a:lnTo>
                      <a:pt x="512" y="14443"/>
                    </a:lnTo>
                    <a:lnTo>
                      <a:pt x="269" y="14540"/>
                    </a:lnTo>
                    <a:lnTo>
                      <a:pt x="1" y="14662"/>
                    </a:lnTo>
                    <a:lnTo>
                      <a:pt x="1" y="14662"/>
                    </a:lnTo>
                    <a:lnTo>
                      <a:pt x="122" y="14662"/>
                    </a:lnTo>
                    <a:lnTo>
                      <a:pt x="488" y="14711"/>
                    </a:lnTo>
                    <a:lnTo>
                      <a:pt x="1024" y="14711"/>
                    </a:lnTo>
                    <a:lnTo>
                      <a:pt x="1365" y="14711"/>
                    </a:lnTo>
                    <a:lnTo>
                      <a:pt x="1706" y="14687"/>
                    </a:lnTo>
                    <a:lnTo>
                      <a:pt x="2095" y="14614"/>
                    </a:lnTo>
                    <a:lnTo>
                      <a:pt x="2485" y="14540"/>
                    </a:lnTo>
                    <a:lnTo>
                      <a:pt x="2899" y="14419"/>
                    </a:lnTo>
                    <a:lnTo>
                      <a:pt x="3313" y="14273"/>
                    </a:lnTo>
                    <a:lnTo>
                      <a:pt x="3751" y="14078"/>
                    </a:lnTo>
                    <a:lnTo>
                      <a:pt x="4165" y="13834"/>
                    </a:lnTo>
                    <a:lnTo>
                      <a:pt x="4579" y="13566"/>
                    </a:lnTo>
                    <a:lnTo>
                      <a:pt x="4969" y="13201"/>
                    </a:lnTo>
                    <a:lnTo>
                      <a:pt x="4969" y="13201"/>
                    </a:lnTo>
                    <a:lnTo>
                      <a:pt x="5334" y="13323"/>
                    </a:lnTo>
                    <a:lnTo>
                      <a:pt x="5700" y="13444"/>
                    </a:lnTo>
                    <a:lnTo>
                      <a:pt x="6089" y="13518"/>
                    </a:lnTo>
                    <a:lnTo>
                      <a:pt x="6479" y="13591"/>
                    </a:lnTo>
                    <a:lnTo>
                      <a:pt x="6869" y="13664"/>
                    </a:lnTo>
                    <a:lnTo>
                      <a:pt x="7258" y="13712"/>
                    </a:lnTo>
                    <a:lnTo>
                      <a:pt x="7672" y="13737"/>
                    </a:lnTo>
                    <a:lnTo>
                      <a:pt x="8087" y="13737"/>
                    </a:lnTo>
                    <a:lnTo>
                      <a:pt x="8087" y="13737"/>
                    </a:lnTo>
                    <a:lnTo>
                      <a:pt x="8501" y="13737"/>
                    </a:lnTo>
                    <a:lnTo>
                      <a:pt x="8915" y="13712"/>
                    </a:lnTo>
                    <a:lnTo>
                      <a:pt x="9329" y="13664"/>
                    </a:lnTo>
                    <a:lnTo>
                      <a:pt x="9718" y="13591"/>
                    </a:lnTo>
                    <a:lnTo>
                      <a:pt x="10108" y="13518"/>
                    </a:lnTo>
                    <a:lnTo>
                      <a:pt x="10498" y="13420"/>
                    </a:lnTo>
                    <a:lnTo>
                      <a:pt x="10863" y="13323"/>
                    </a:lnTo>
                    <a:lnTo>
                      <a:pt x="11228" y="13201"/>
                    </a:lnTo>
                    <a:lnTo>
                      <a:pt x="11594" y="13055"/>
                    </a:lnTo>
                    <a:lnTo>
                      <a:pt x="11935" y="12909"/>
                    </a:lnTo>
                    <a:lnTo>
                      <a:pt x="12276" y="12738"/>
                    </a:lnTo>
                    <a:lnTo>
                      <a:pt x="12617" y="12568"/>
                    </a:lnTo>
                    <a:lnTo>
                      <a:pt x="12933" y="12373"/>
                    </a:lnTo>
                    <a:lnTo>
                      <a:pt x="13225" y="12178"/>
                    </a:lnTo>
                    <a:lnTo>
                      <a:pt x="13518" y="11959"/>
                    </a:lnTo>
                    <a:lnTo>
                      <a:pt x="13810" y="11715"/>
                    </a:lnTo>
                    <a:lnTo>
                      <a:pt x="14078" y="11496"/>
                    </a:lnTo>
                    <a:lnTo>
                      <a:pt x="14321" y="11228"/>
                    </a:lnTo>
                    <a:lnTo>
                      <a:pt x="14565" y="10985"/>
                    </a:lnTo>
                    <a:lnTo>
                      <a:pt x="14784" y="10717"/>
                    </a:lnTo>
                    <a:lnTo>
                      <a:pt x="15003" y="10424"/>
                    </a:lnTo>
                    <a:lnTo>
                      <a:pt x="15198" y="10132"/>
                    </a:lnTo>
                    <a:lnTo>
                      <a:pt x="15369" y="9840"/>
                    </a:lnTo>
                    <a:lnTo>
                      <a:pt x="15539" y="9548"/>
                    </a:lnTo>
                    <a:lnTo>
                      <a:pt x="15685" y="9231"/>
                    </a:lnTo>
                    <a:lnTo>
                      <a:pt x="15807" y="8914"/>
                    </a:lnTo>
                    <a:lnTo>
                      <a:pt x="15929" y="8574"/>
                    </a:lnTo>
                    <a:lnTo>
                      <a:pt x="16002" y="8257"/>
                    </a:lnTo>
                    <a:lnTo>
                      <a:pt x="16075" y="7916"/>
                    </a:lnTo>
                    <a:lnTo>
                      <a:pt x="16124" y="7575"/>
                    </a:lnTo>
                    <a:lnTo>
                      <a:pt x="16172" y="7210"/>
                    </a:lnTo>
                    <a:lnTo>
                      <a:pt x="16172" y="6869"/>
                    </a:lnTo>
                    <a:lnTo>
                      <a:pt x="16172" y="6869"/>
                    </a:lnTo>
                    <a:lnTo>
                      <a:pt x="16172" y="6503"/>
                    </a:lnTo>
                    <a:lnTo>
                      <a:pt x="16124" y="6162"/>
                    </a:lnTo>
                    <a:lnTo>
                      <a:pt x="16075" y="5821"/>
                    </a:lnTo>
                    <a:lnTo>
                      <a:pt x="16002" y="5480"/>
                    </a:lnTo>
                    <a:lnTo>
                      <a:pt x="15929" y="5139"/>
                    </a:lnTo>
                    <a:lnTo>
                      <a:pt x="15807" y="4823"/>
                    </a:lnTo>
                    <a:lnTo>
                      <a:pt x="15685" y="4506"/>
                    </a:lnTo>
                    <a:lnTo>
                      <a:pt x="15539" y="4190"/>
                    </a:lnTo>
                    <a:lnTo>
                      <a:pt x="15369" y="3873"/>
                    </a:lnTo>
                    <a:lnTo>
                      <a:pt x="15198" y="3581"/>
                    </a:lnTo>
                    <a:lnTo>
                      <a:pt x="15003" y="3288"/>
                    </a:lnTo>
                    <a:lnTo>
                      <a:pt x="14784" y="3021"/>
                    </a:lnTo>
                    <a:lnTo>
                      <a:pt x="14565" y="2753"/>
                    </a:lnTo>
                    <a:lnTo>
                      <a:pt x="14321" y="2485"/>
                    </a:lnTo>
                    <a:lnTo>
                      <a:pt x="14078" y="2241"/>
                    </a:lnTo>
                    <a:lnTo>
                      <a:pt x="13810" y="1998"/>
                    </a:lnTo>
                    <a:lnTo>
                      <a:pt x="13518" y="1778"/>
                    </a:lnTo>
                    <a:lnTo>
                      <a:pt x="13225" y="1559"/>
                    </a:lnTo>
                    <a:lnTo>
                      <a:pt x="12933" y="1364"/>
                    </a:lnTo>
                    <a:lnTo>
                      <a:pt x="12617" y="1170"/>
                    </a:lnTo>
                    <a:lnTo>
                      <a:pt x="12276" y="975"/>
                    </a:lnTo>
                    <a:lnTo>
                      <a:pt x="11935" y="829"/>
                    </a:lnTo>
                    <a:lnTo>
                      <a:pt x="11594" y="658"/>
                    </a:lnTo>
                    <a:lnTo>
                      <a:pt x="11228" y="536"/>
                    </a:lnTo>
                    <a:lnTo>
                      <a:pt x="10863" y="415"/>
                    </a:lnTo>
                    <a:lnTo>
                      <a:pt x="10498" y="293"/>
                    </a:lnTo>
                    <a:lnTo>
                      <a:pt x="10108" y="195"/>
                    </a:lnTo>
                    <a:lnTo>
                      <a:pt x="9718" y="122"/>
                    </a:lnTo>
                    <a:lnTo>
                      <a:pt x="9329" y="74"/>
                    </a:lnTo>
                    <a:lnTo>
                      <a:pt x="8915" y="25"/>
                    </a:lnTo>
                    <a:lnTo>
                      <a:pt x="8501" y="1"/>
                    </a:lnTo>
                    <a:lnTo>
                      <a:pt x="8087" y="1"/>
                    </a:lnTo>
                    <a:lnTo>
                      <a:pt x="8087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27" name="Google Shape;1127;p6"/>
              <p:cNvGrpSpPr/>
              <p:nvPr/>
            </p:nvGrpSpPr>
            <p:grpSpPr>
              <a:xfrm>
                <a:off x="1428112" y="4685295"/>
                <a:ext cx="435022" cy="323445"/>
                <a:chOff x="5247525" y="3007275"/>
                <a:chExt cx="517575" cy="384825"/>
              </a:xfrm>
            </p:grpSpPr>
            <p:sp>
              <p:nvSpPr>
                <p:cNvPr id="1128" name="Google Shape;1128;p6"/>
                <p:cNvSpPr/>
                <p:nvPr/>
              </p:nvSpPr>
              <p:spPr>
                <a:xfrm>
                  <a:off x="5247525" y="3007275"/>
                  <a:ext cx="348900" cy="34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56" h="13956" fill="none" extrusionOk="0">
                      <a:moveTo>
                        <a:pt x="13323" y="5772"/>
                      </a:moveTo>
                      <a:lnTo>
                        <a:pt x="11861" y="5626"/>
                      </a:lnTo>
                      <a:lnTo>
                        <a:pt x="11861" y="5626"/>
                      </a:lnTo>
                      <a:lnTo>
                        <a:pt x="11788" y="5334"/>
                      </a:lnTo>
                      <a:lnTo>
                        <a:pt x="11667" y="5042"/>
                      </a:lnTo>
                      <a:lnTo>
                        <a:pt x="11545" y="4750"/>
                      </a:lnTo>
                      <a:lnTo>
                        <a:pt x="11399" y="4482"/>
                      </a:lnTo>
                      <a:lnTo>
                        <a:pt x="12300" y="3337"/>
                      </a:lnTo>
                      <a:lnTo>
                        <a:pt x="12300" y="3337"/>
                      </a:lnTo>
                      <a:lnTo>
                        <a:pt x="12373" y="3240"/>
                      </a:lnTo>
                      <a:lnTo>
                        <a:pt x="12422" y="3118"/>
                      </a:lnTo>
                      <a:lnTo>
                        <a:pt x="12446" y="2996"/>
                      </a:lnTo>
                      <a:lnTo>
                        <a:pt x="12446" y="2850"/>
                      </a:lnTo>
                      <a:lnTo>
                        <a:pt x="12422" y="2728"/>
                      </a:lnTo>
                      <a:lnTo>
                        <a:pt x="12397" y="2606"/>
                      </a:lnTo>
                      <a:lnTo>
                        <a:pt x="12324" y="2485"/>
                      </a:lnTo>
                      <a:lnTo>
                        <a:pt x="12251" y="2387"/>
                      </a:lnTo>
                      <a:lnTo>
                        <a:pt x="11569" y="1705"/>
                      </a:lnTo>
                      <a:lnTo>
                        <a:pt x="11569" y="1705"/>
                      </a:lnTo>
                      <a:lnTo>
                        <a:pt x="11472" y="1632"/>
                      </a:lnTo>
                      <a:lnTo>
                        <a:pt x="11350" y="1559"/>
                      </a:lnTo>
                      <a:lnTo>
                        <a:pt x="11228" y="1510"/>
                      </a:lnTo>
                      <a:lnTo>
                        <a:pt x="11106" y="1510"/>
                      </a:lnTo>
                      <a:lnTo>
                        <a:pt x="10960" y="1510"/>
                      </a:lnTo>
                      <a:lnTo>
                        <a:pt x="10838" y="1535"/>
                      </a:lnTo>
                      <a:lnTo>
                        <a:pt x="10717" y="1583"/>
                      </a:lnTo>
                      <a:lnTo>
                        <a:pt x="10619" y="1656"/>
                      </a:lnTo>
                      <a:lnTo>
                        <a:pt x="9475" y="2558"/>
                      </a:lnTo>
                      <a:lnTo>
                        <a:pt x="9475" y="2558"/>
                      </a:lnTo>
                      <a:lnTo>
                        <a:pt x="9207" y="2411"/>
                      </a:lnTo>
                      <a:lnTo>
                        <a:pt x="8914" y="2290"/>
                      </a:lnTo>
                      <a:lnTo>
                        <a:pt x="8622" y="2168"/>
                      </a:lnTo>
                      <a:lnTo>
                        <a:pt x="8330" y="2070"/>
                      </a:lnTo>
                      <a:lnTo>
                        <a:pt x="8159" y="634"/>
                      </a:lnTo>
                      <a:lnTo>
                        <a:pt x="8159" y="634"/>
                      </a:lnTo>
                      <a:lnTo>
                        <a:pt x="8135" y="512"/>
                      </a:lnTo>
                      <a:lnTo>
                        <a:pt x="8086" y="390"/>
                      </a:lnTo>
                      <a:lnTo>
                        <a:pt x="8013" y="293"/>
                      </a:lnTo>
                      <a:lnTo>
                        <a:pt x="7940" y="195"/>
                      </a:lnTo>
                      <a:lnTo>
                        <a:pt x="7818" y="122"/>
                      </a:lnTo>
                      <a:lnTo>
                        <a:pt x="7721" y="49"/>
                      </a:lnTo>
                      <a:lnTo>
                        <a:pt x="7575" y="25"/>
                      </a:lnTo>
                      <a:lnTo>
                        <a:pt x="7453" y="0"/>
                      </a:lnTo>
                      <a:lnTo>
                        <a:pt x="6479" y="0"/>
                      </a:lnTo>
                      <a:lnTo>
                        <a:pt x="6479" y="0"/>
                      </a:lnTo>
                      <a:lnTo>
                        <a:pt x="6357" y="25"/>
                      </a:lnTo>
                      <a:lnTo>
                        <a:pt x="6235" y="49"/>
                      </a:lnTo>
                      <a:lnTo>
                        <a:pt x="6114" y="122"/>
                      </a:lnTo>
                      <a:lnTo>
                        <a:pt x="6016" y="195"/>
                      </a:lnTo>
                      <a:lnTo>
                        <a:pt x="5919" y="293"/>
                      </a:lnTo>
                      <a:lnTo>
                        <a:pt x="5846" y="390"/>
                      </a:lnTo>
                      <a:lnTo>
                        <a:pt x="5797" y="512"/>
                      </a:lnTo>
                      <a:lnTo>
                        <a:pt x="5773" y="634"/>
                      </a:lnTo>
                      <a:lnTo>
                        <a:pt x="5602" y="2070"/>
                      </a:lnTo>
                      <a:lnTo>
                        <a:pt x="5602" y="2070"/>
                      </a:lnTo>
                      <a:lnTo>
                        <a:pt x="5310" y="2168"/>
                      </a:lnTo>
                      <a:lnTo>
                        <a:pt x="5018" y="2290"/>
                      </a:lnTo>
                      <a:lnTo>
                        <a:pt x="4750" y="2411"/>
                      </a:lnTo>
                      <a:lnTo>
                        <a:pt x="4482" y="2558"/>
                      </a:lnTo>
                      <a:lnTo>
                        <a:pt x="3337" y="1656"/>
                      </a:lnTo>
                      <a:lnTo>
                        <a:pt x="3337" y="1656"/>
                      </a:lnTo>
                      <a:lnTo>
                        <a:pt x="3215" y="1583"/>
                      </a:lnTo>
                      <a:lnTo>
                        <a:pt x="3094" y="1535"/>
                      </a:lnTo>
                      <a:lnTo>
                        <a:pt x="2972" y="1510"/>
                      </a:lnTo>
                      <a:lnTo>
                        <a:pt x="2850" y="1510"/>
                      </a:lnTo>
                      <a:lnTo>
                        <a:pt x="2728" y="1510"/>
                      </a:lnTo>
                      <a:lnTo>
                        <a:pt x="2582" y="1559"/>
                      </a:lnTo>
                      <a:lnTo>
                        <a:pt x="2485" y="1632"/>
                      </a:lnTo>
                      <a:lnTo>
                        <a:pt x="2387" y="1705"/>
                      </a:lnTo>
                      <a:lnTo>
                        <a:pt x="1705" y="2387"/>
                      </a:lnTo>
                      <a:lnTo>
                        <a:pt x="1705" y="2387"/>
                      </a:lnTo>
                      <a:lnTo>
                        <a:pt x="1608" y="2485"/>
                      </a:lnTo>
                      <a:lnTo>
                        <a:pt x="1559" y="2606"/>
                      </a:lnTo>
                      <a:lnTo>
                        <a:pt x="1511" y="2728"/>
                      </a:lnTo>
                      <a:lnTo>
                        <a:pt x="1486" y="2850"/>
                      </a:lnTo>
                      <a:lnTo>
                        <a:pt x="1486" y="2996"/>
                      </a:lnTo>
                      <a:lnTo>
                        <a:pt x="1511" y="3118"/>
                      </a:lnTo>
                      <a:lnTo>
                        <a:pt x="1559" y="3240"/>
                      </a:lnTo>
                      <a:lnTo>
                        <a:pt x="1632" y="3337"/>
                      </a:lnTo>
                      <a:lnTo>
                        <a:pt x="2533" y="4482"/>
                      </a:lnTo>
                      <a:lnTo>
                        <a:pt x="2533" y="4482"/>
                      </a:lnTo>
                      <a:lnTo>
                        <a:pt x="2387" y="4750"/>
                      </a:lnTo>
                      <a:lnTo>
                        <a:pt x="2266" y="5042"/>
                      </a:lnTo>
                      <a:lnTo>
                        <a:pt x="2168" y="5334"/>
                      </a:lnTo>
                      <a:lnTo>
                        <a:pt x="2071" y="5626"/>
                      </a:lnTo>
                      <a:lnTo>
                        <a:pt x="634" y="5772"/>
                      </a:lnTo>
                      <a:lnTo>
                        <a:pt x="634" y="5772"/>
                      </a:lnTo>
                      <a:lnTo>
                        <a:pt x="512" y="5821"/>
                      </a:lnTo>
                      <a:lnTo>
                        <a:pt x="390" y="5870"/>
                      </a:lnTo>
                      <a:lnTo>
                        <a:pt x="268" y="5943"/>
                      </a:lnTo>
                      <a:lnTo>
                        <a:pt x="171" y="6016"/>
                      </a:lnTo>
                      <a:lnTo>
                        <a:pt x="98" y="6138"/>
                      </a:lnTo>
                      <a:lnTo>
                        <a:pt x="49" y="6235"/>
                      </a:lnTo>
                      <a:lnTo>
                        <a:pt x="1" y="6381"/>
                      </a:lnTo>
                      <a:lnTo>
                        <a:pt x="1" y="6503"/>
                      </a:lnTo>
                      <a:lnTo>
                        <a:pt x="1" y="7453"/>
                      </a:lnTo>
                      <a:lnTo>
                        <a:pt x="1" y="7453"/>
                      </a:lnTo>
                      <a:lnTo>
                        <a:pt x="1" y="7599"/>
                      </a:lnTo>
                      <a:lnTo>
                        <a:pt x="49" y="7721"/>
                      </a:lnTo>
                      <a:lnTo>
                        <a:pt x="98" y="7843"/>
                      </a:lnTo>
                      <a:lnTo>
                        <a:pt x="171" y="7940"/>
                      </a:lnTo>
                      <a:lnTo>
                        <a:pt x="268" y="8037"/>
                      </a:lnTo>
                      <a:lnTo>
                        <a:pt x="390" y="8111"/>
                      </a:lnTo>
                      <a:lnTo>
                        <a:pt x="512" y="8159"/>
                      </a:lnTo>
                      <a:lnTo>
                        <a:pt x="634" y="8184"/>
                      </a:lnTo>
                      <a:lnTo>
                        <a:pt x="2071" y="8354"/>
                      </a:lnTo>
                      <a:lnTo>
                        <a:pt x="2071" y="8354"/>
                      </a:lnTo>
                      <a:lnTo>
                        <a:pt x="2168" y="8646"/>
                      </a:lnTo>
                      <a:lnTo>
                        <a:pt x="2266" y="8914"/>
                      </a:lnTo>
                      <a:lnTo>
                        <a:pt x="2387" y="9206"/>
                      </a:lnTo>
                      <a:lnTo>
                        <a:pt x="2533" y="9474"/>
                      </a:lnTo>
                      <a:lnTo>
                        <a:pt x="1632" y="10619"/>
                      </a:lnTo>
                      <a:lnTo>
                        <a:pt x="1632" y="10619"/>
                      </a:lnTo>
                      <a:lnTo>
                        <a:pt x="1559" y="10741"/>
                      </a:lnTo>
                      <a:lnTo>
                        <a:pt x="1511" y="10863"/>
                      </a:lnTo>
                      <a:lnTo>
                        <a:pt x="1486" y="10984"/>
                      </a:lnTo>
                      <a:lnTo>
                        <a:pt x="1486" y="11106"/>
                      </a:lnTo>
                      <a:lnTo>
                        <a:pt x="1511" y="11228"/>
                      </a:lnTo>
                      <a:lnTo>
                        <a:pt x="1559" y="11350"/>
                      </a:lnTo>
                      <a:lnTo>
                        <a:pt x="1608" y="11472"/>
                      </a:lnTo>
                      <a:lnTo>
                        <a:pt x="1705" y="11569"/>
                      </a:lnTo>
                      <a:lnTo>
                        <a:pt x="2387" y="12251"/>
                      </a:lnTo>
                      <a:lnTo>
                        <a:pt x="2387" y="12251"/>
                      </a:lnTo>
                      <a:lnTo>
                        <a:pt x="2485" y="12348"/>
                      </a:lnTo>
                      <a:lnTo>
                        <a:pt x="2582" y="12397"/>
                      </a:lnTo>
                      <a:lnTo>
                        <a:pt x="2728" y="12446"/>
                      </a:lnTo>
                      <a:lnTo>
                        <a:pt x="2850" y="12470"/>
                      </a:lnTo>
                      <a:lnTo>
                        <a:pt x="2972" y="12470"/>
                      </a:lnTo>
                      <a:lnTo>
                        <a:pt x="3094" y="12421"/>
                      </a:lnTo>
                      <a:lnTo>
                        <a:pt x="3215" y="12373"/>
                      </a:lnTo>
                      <a:lnTo>
                        <a:pt x="3337" y="12324"/>
                      </a:lnTo>
                      <a:lnTo>
                        <a:pt x="4482" y="11423"/>
                      </a:lnTo>
                      <a:lnTo>
                        <a:pt x="4482" y="11423"/>
                      </a:lnTo>
                      <a:lnTo>
                        <a:pt x="4750" y="11545"/>
                      </a:lnTo>
                      <a:lnTo>
                        <a:pt x="5018" y="11691"/>
                      </a:lnTo>
                      <a:lnTo>
                        <a:pt x="5310" y="11788"/>
                      </a:lnTo>
                      <a:lnTo>
                        <a:pt x="5602" y="11886"/>
                      </a:lnTo>
                      <a:lnTo>
                        <a:pt x="5773" y="13322"/>
                      </a:lnTo>
                      <a:lnTo>
                        <a:pt x="5773" y="13322"/>
                      </a:lnTo>
                      <a:lnTo>
                        <a:pt x="5797" y="13444"/>
                      </a:lnTo>
                      <a:lnTo>
                        <a:pt x="5846" y="13566"/>
                      </a:lnTo>
                      <a:lnTo>
                        <a:pt x="5919" y="13688"/>
                      </a:lnTo>
                      <a:lnTo>
                        <a:pt x="6016" y="13785"/>
                      </a:lnTo>
                      <a:lnTo>
                        <a:pt x="6114" y="13858"/>
                      </a:lnTo>
                      <a:lnTo>
                        <a:pt x="6235" y="13907"/>
                      </a:lnTo>
                      <a:lnTo>
                        <a:pt x="6357" y="13956"/>
                      </a:lnTo>
                      <a:lnTo>
                        <a:pt x="6479" y="13956"/>
                      </a:lnTo>
                      <a:lnTo>
                        <a:pt x="7453" y="13956"/>
                      </a:lnTo>
                      <a:lnTo>
                        <a:pt x="7453" y="13956"/>
                      </a:lnTo>
                      <a:lnTo>
                        <a:pt x="7575" y="13956"/>
                      </a:lnTo>
                      <a:lnTo>
                        <a:pt x="7721" y="13907"/>
                      </a:lnTo>
                      <a:lnTo>
                        <a:pt x="7818" y="13858"/>
                      </a:lnTo>
                      <a:lnTo>
                        <a:pt x="7940" y="13785"/>
                      </a:lnTo>
                      <a:lnTo>
                        <a:pt x="8013" y="13688"/>
                      </a:lnTo>
                      <a:lnTo>
                        <a:pt x="8086" y="13566"/>
                      </a:lnTo>
                      <a:lnTo>
                        <a:pt x="8135" y="13444"/>
                      </a:lnTo>
                      <a:lnTo>
                        <a:pt x="8159" y="13322"/>
                      </a:lnTo>
                      <a:lnTo>
                        <a:pt x="8330" y="11886"/>
                      </a:lnTo>
                      <a:lnTo>
                        <a:pt x="8330" y="11886"/>
                      </a:lnTo>
                      <a:lnTo>
                        <a:pt x="8622" y="11788"/>
                      </a:lnTo>
                      <a:lnTo>
                        <a:pt x="8914" y="11691"/>
                      </a:lnTo>
                      <a:lnTo>
                        <a:pt x="9207" y="11545"/>
                      </a:lnTo>
                      <a:lnTo>
                        <a:pt x="9475" y="11423"/>
                      </a:lnTo>
                      <a:lnTo>
                        <a:pt x="10619" y="12324"/>
                      </a:lnTo>
                      <a:lnTo>
                        <a:pt x="10619" y="12324"/>
                      </a:lnTo>
                      <a:lnTo>
                        <a:pt x="10717" y="12373"/>
                      </a:lnTo>
                      <a:lnTo>
                        <a:pt x="10838" y="12421"/>
                      </a:lnTo>
                      <a:lnTo>
                        <a:pt x="10960" y="12470"/>
                      </a:lnTo>
                      <a:lnTo>
                        <a:pt x="11106" y="12470"/>
                      </a:lnTo>
                      <a:lnTo>
                        <a:pt x="11228" y="12446"/>
                      </a:lnTo>
                      <a:lnTo>
                        <a:pt x="11350" y="12397"/>
                      </a:lnTo>
                      <a:lnTo>
                        <a:pt x="11472" y="12348"/>
                      </a:lnTo>
                      <a:lnTo>
                        <a:pt x="11569" y="12251"/>
                      </a:lnTo>
                      <a:lnTo>
                        <a:pt x="12251" y="11569"/>
                      </a:lnTo>
                      <a:lnTo>
                        <a:pt x="12251" y="11569"/>
                      </a:lnTo>
                      <a:lnTo>
                        <a:pt x="12324" y="11472"/>
                      </a:lnTo>
                      <a:lnTo>
                        <a:pt x="12397" y="11350"/>
                      </a:lnTo>
                      <a:lnTo>
                        <a:pt x="12422" y="11228"/>
                      </a:lnTo>
                      <a:lnTo>
                        <a:pt x="12446" y="11106"/>
                      </a:lnTo>
                      <a:lnTo>
                        <a:pt x="12446" y="10984"/>
                      </a:lnTo>
                      <a:lnTo>
                        <a:pt x="12422" y="10863"/>
                      </a:lnTo>
                      <a:lnTo>
                        <a:pt x="12373" y="10741"/>
                      </a:lnTo>
                      <a:lnTo>
                        <a:pt x="12300" y="10619"/>
                      </a:lnTo>
                      <a:lnTo>
                        <a:pt x="11399" y="9474"/>
                      </a:lnTo>
                      <a:lnTo>
                        <a:pt x="11399" y="9474"/>
                      </a:lnTo>
                      <a:lnTo>
                        <a:pt x="11545" y="9206"/>
                      </a:lnTo>
                      <a:lnTo>
                        <a:pt x="11667" y="8914"/>
                      </a:lnTo>
                      <a:lnTo>
                        <a:pt x="11788" y="8646"/>
                      </a:lnTo>
                      <a:lnTo>
                        <a:pt x="11861" y="8354"/>
                      </a:lnTo>
                      <a:lnTo>
                        <a:pt x="13323" y="8184"/>
                      </a:lnTo>
                      <a:lnTo>
                        <a:pt x="13323" y="8184"/>
                      </a:lnTo>
                      <a:lnTo>
                        <a:pt x="13444" y="8159"/>
                      </a:lnTo>
                      <a:lnTo>
                        <a:pt x="13566" y="8111"/>
                      </a:lnTo>
                      <a:lnTo>
                        <a:pt x="13664" y="8037"/>
                      </a:lnTo>
                      <a:lnTo>
                        <a:pt x="13761" y="7940"/>
                      </a:lnTo>
                      <a:lnTo>
                        <a:pt x="13834" y="7843"/>
                      </a:lnTo>
                      <a:lnTo>
                        <a:pt x="13907" y="7721"/>
                      </a:lnTo>
                      <a:lnTo>
                        <a:pt x="13932" y="7599"/>
                      </a:lnTo>
                      <a:lnTo>
                        <a:pt x="13956" y="7453"/>
                      </a:lnTo>
                      <a:lnTo>
                        <a:pt x="13956" y="6503"/>
                      </a:lnTo>
                      <a:lnTo>
                        <a:pt x="13956" y="6503"/>
                      </a:lnTo>
                      <a:lnTo>
                        <a:pt x="13932" y="6381"/>
                      </a:lnTo>
                      <a:lnTo>
                        <a:pt x="13907" y="6235"/>
                      </a:lnTo>
                      <a:lnTo>
                        <a:pt x="13834" y="6138"/>
                      </a:lnTo>
                      <a:lnTo>
                        <a:pt x="13761" y="6016"/>
                      </a:lnTo>
                      <a:lnTo>
                        <a:pt x="13664" y="5943"/>
                      </a:lnTo>
                      <a:lnTo>
                        <a:pt x="13566" y="5870"/>
                      </a:lnTo>
                      <a:lnTo>
                        <a:pt x="13444" y="5821"/>
                      </a:lnTo>
                      <a:lnTo>
                        <a:pt x="13323" y="5772"/>
                      </a:lnTo>
                      <a:lnTo>
                        <a:pt x="13323" y="5772"/>
                      </a:lnTo>
                      <a:close/>
                      <a:moveTo>
                        <a:pt x="8573" y="8598"/>
                      </a:moveTo>
                      <a:lnTo>
                        <a:pt x="8573" y="8598"/>
                      </a:lnTo>
                      <a:lnTo>
                        <a:pt x="8403" y="8744"/>
                      </a:lnTo>
                      <a:lnTo>
                        <a:pt x="8232" y="8890"/>
                      </a:lnTo>
                      <a:lnTo>
                        <a:pt x="8038" y="8987"/>
                      </a:lnTo>
                      <a:lnTo>
                        <a:pt x="7818" y="9085"/>
                      </a:lnTo>
                      <a:lnTo>
                        <a:pt x="7624" y="9158"/>
                      </a:lnTo>
                      <a:lnTo>
                        <a:pt x="7404" y="9206"/>
                      </a:lnTo>
                      <a:lnTo>
                        <a:pt x="7185" y="9231"/>
                      </a:lnTo>
                      <a:lnTo>
                        <a:pt x="6966" y="9255"/>
                      </a:lnTo>
                      <a:lnTo>
                        <a:pt x="6747" y="9231"/>
                      </a:lnTo>
                      <a:lnTo>
                        <a:pt x="6528" y="9206"/>
                      </a:lnTo>
                      <a:lnTo>
                        <a:pt x="6333" y="9158"/>
                      </a:lnTo>
                      <a:lnTo>
                        <a:pt x="6114" y="9085"/>
                      </a:lnTo>
                      <a:lnTo>
                        <a:pt x="5919" y="8987"/>
                      </a:lnTo>
                      <a:lnTo>
                        <a:pt x="5724" y="8890"/>
                      </a:lnTo>
                      <a:lnTo>
                        <a:pt x="5529" y="8744"/>
                      </a:lnTo>
                      <a:lnTo>
                        <a:pt x="5359" y="8598"/>
                      </a:lnTo>
                      <a:lnTo>
                        <a:pt x="5359" y="8598"/>
                      </a:lnTo>
                      <a:lnTo>
                        <a:pt x="5212" y="8427"/>
                      </a:lnTo>
                      <a:lnTo>
                        <a:pt x="5066" y="8232"/>
                      </a:lnTo>
                      <a:lnTo>
                        <a:pt x="4969" y="8037"/>
                      </a:lnTo>
                      <a:lnTo>
                        <a:pt x="4871" y="7843"/>
                      </a:lnTo>
                      <a:lnTo>
                        <a:pt x="4798" y="7623"/>
                      </a:lnTo>
                      <a:lnTo>
                        <a:pt x="4750" y="7404"/>
                      </a:lnTo>
                      <a:lnTo>
                        <a:pt x="4701" y="7209"/>
                      </a:lnTo>
                      <a:lnTo>
                        <a:pt x="4701" y="6990"/>
                      </a:lnTo>
                      <a:lnTo>
                        <a:pt x="4701" y="6771"/>
                      </a:lnTo>
                      <a:lnTo>
                        <a:pt x="4750" y="6552"/>
                      </a:lnTo>
                      <a:lnTo>
                        <a:pt x="4798" y="6333"/>
                      </a:lnTo>
                      <a:lnTo>
                        <a:pt x="4871" y="6138"/>
                      </a:lnTo>
                      <a:lnTo>
                        <a:pt x="4969" y="5919"/>
                      </a:lnTo>
                      <a:lnTo>
                        <a:pt x="5066" y="5724"/>
                      </a:lnTo>
                      <a:lnTo>
                        <a:pt x="5212" y="5553"/>
                      </a:lnTo>
                      <a:lnTo>
                        <a:pt x="5359" y="5383"/>
                      </a:lnTo>
                      <a:lnTo>
                        <a:pt x="5359" y="5383"/>
                      </a:lnTo>
                      <a:lnTo>
                        <a:pt x="5529" y="5212"/>
                      </a:lnTo>
                      <a:lnTo>
                        <a:pt x="5724" y="5091"/>
                      </a:lnTo>
                      <a:lnTo>
                        <a:pt x="5919" y="4969"/>
                      </a:lnTo>
                      <a:lnTo>
                        <a:pt x="6114" y="4871"/>
                      </a:lnTo>
                      <a:lnTo>
                        <a:pt x="6333" y="4798"/>
                      </a:lnTo>
                      <a:lnTo>
                        <a:pt x="6528" y="4750"/>
                      </a:lnTo>
                      <a:lnTo>
                        <a:pt x="6747" y="4725"/>
                      </a:lnTo>
                      <a:lnTo>
                        <a:pt x="6966" y="4701"/>
                      </a:lnTo>
                      <a:lnTo>
                        <a:pt x="7185" y="4725"/>
                      </a:lnTo>
                      <a:lnTo>
                        <a:pt x="7404" y="4750"/>
                      </a:lnTo>
                      <a:lnTo>
                        <a:pt x="7624" y="4798"/>
                      </a:lnTo>
                      <a:lnTo>
                        <a:pt x="7818" y="4871"/>
                      </a:lnTo>
                      <a:lnTo>
                        <a:pt x="8038" y="4969"/>
                      </a:lnTo>
                      <a:lnTo>
                        <a:pt x="8232" y="5091"/>
                      </a:lnTo>
                      <a:lnTo>
                        <a:pt x="8403" y="5212"/>
                      </a:lnTo>
                      <a:lnTo>
                        <a:pt x="8573" y="5383"/>
                      </a:lnTo>
                      <a:lnTo>
                        <a:pt x="8573" y="5383"/>
                      </a:lnTo>
                      <a:lnTo>
                        <a:pt x="8744" y="5553"/>
                      </a:lnTo>
                      <a:lnTo>
                        <a:pt x="8866" y="5724"/>
                      </a:lnTo>
                      <a:lnTo>
                        <a:pt x="8987" y="5919"/>
                      </a:lnTo>
                      <a:lnTo>
                        <a:pt x="9085" y="6138"/>
                      </a:lnTo>
                      <a:lnTo>
                        <a:pt x="9158" y="6333"/>
                      </a:lnTo>
                      <a:lnTo>
                        <a:pt x="9207" y="6552"/>
                      </a:lnTo>
                      <a:lnTo>
                        <a:pt x="9231" y="6771"/>
                      </a:lnTo>
                      <a:lnTo>
                        <a:pt x="9231" y="6990"/>
                      </a:lnTo>
                      <a:lnTo>
                        <a:pt x="9231" y="7209"/>
                      </a:lnTo>
                      <a:lnTo>
                        <a:pt x="9207" y="7404"/>
                      </a:lnTo>
                      <a:lnTo>
                        <a:pt x="9158" y="7623"/>
                      </a:lnTo>
                      <a:lnTo>
                        <a:pt x="9085" y="7843"/>
                      </a:lnTo>
                      <a:lnTo>
                        <a:pt x="8987" y="8037"/>
                      </a:lnTo>
                      <a:lnTo>
                        <a:pt x="8866" y="8232"/>
                      </a:lnTo>
                      <a:lnTo>
                        <a:pt x="8744" y="8427"/>
                      </a:lnTo>
                      <a:lnTo>
                        <a:pt x="8573" y="8598"/>
                      </a:lnTo>
                      <a:lnTo>
                        <a:pt x="8573" y="8598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9" name="Google Shape;1129;p6"/>
                <p:cNvSpPr/>
                <p:nvPr/>
              </p:nvSpPr>
              <p:spPr>
                <a:xfrm>
                  <a:off x="5566575" y="3193575"/>
                  <a:ext cx="198525" cy="19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1" h="7941" fill="none" extrusionOk="0">
                      <a:moveTo>
                        <a:pt x="7258" y="2144"/>
                      </a:moveTo>
                      <a:lnTo>
                        <a:pt x="6138" y="2388"/>
                      </a:lnTo>
                      <a:lnTo>
                        <a:pt x="6138" y="2388"/>
                      </a:lnTo>
                      <a:lnTo>
                        <a:pt x="6016" y="2217"/>
                      </a:lnTo>
                      <a:lnTo>
                        <a:pt x="5870" y="2071"/>
                      </a:lnTo>
                      <a:lnTo>
                        <a:pt x="6260" y="975"/>
                      </a:lnTo>
                      <a:lnTo>
                        <a:pt x="6260" y="975"/>
                      </a:lnTo>
                      <a:lnTo>
                        <a:pt x="6284" y="902"/>
                      </a:lnTo>
                      <a:lnTo>
                        <a:pt x="6284" y="829"/>
                      </a:lnTo>
                      <a:lnTo>
                        <a:pt x="6260" y="683"/>
                      </a:lnTo>
                      <a:lnTo>
                        <a:pt x="6162" y="561"/>
                      </a:lnTo>
                      <a:lnTo>
                        <a:pt x="6114" y="488"/>
                      </a:lnTo>
                      <a:lnTo>
                        <a:pt x="6065" y="464"/>
                      </a:lnTo>
                      <a:lnTo>
                        <a:pt x="5553" y="196"/>
                      </a:lnTo>
                      <a:lnTo>
                        <a:pt x="5553" y="196"/>
                      </a:lnTo>
                      <a:lnTo>
                        <a:pt x="5480" y="171"/>
                      </a:lnTo>
                      <a:lnTo>
                        <a:pt x="5407" y="171"/>
                      </a:lnTo>
                      <a:lnTo>
                        <a:pt x="5261" y="171"/>
                      </a:lnTo>
                      <a:lnTo>
                        <a:pt x="5115" y="244"/>
                      </a:lnTo>
                      <a:lnTo>
                        <a:pt x="5066" y="293"/>
                      </a:lnTo>
                      <a:lnTo>
                        <a:pt x="5018" y="342"/>
                      </a:lnTo>
                      <a:lnTo>
                        <a:pt x="4384" y="1316"/>
                      </a:lnTo>
                      <a:lnTo>
                        <a:pt x="4384" y="1316"/>
                      </a:lnTo>
                      <a:lnTo>
                        <a:pt x="4165" y="1292"/>
                      </a:lnTo>
                      <a:lnTo>
                        <a:pt x="3970" y="1292"/>
                      </a:lnTo>
                      <a:lnTo>
                        <a:pt x="3483" y="244"/>
                      </a:lnTo>
                      <a:lnTo>
                        <a:pt x="3483" y="244"/>
                      </a:lnTo>
                      <a:lnTo>
                        <a:pt x="3435" y="171"/>
                      </a:lnTo>
                      <a:lnTo>
                        <a:pt x="3386" y="123"/>
                      </a:lnTo>
                      <a:lnTo>
                        <a:pt x="3264" y="50"/>
                      </a:lnTo>
                      <a:lnTo>
                        <a:pt x="3118" y="1"/>
                      </a:lnTo>
                      <a:lnTo>
                        <a:pt x="3045" y="1"/>
                      </a:lnTo>
                      <a:lnTo>
                        <a:pt x="2972" y="25"/>
                      </a:lnTo>
                      <a:lnTo>
                        <a:pt x="2436" y="196"/>
                      </a:lnTo>
                      <a:lnTo>
                        <a:pt x="2436" y="196"/>
                      </a:lnTo>
                      <a:lnTo>
                        <a:pt x="2363" y="220"/>
                      </a:lnTo>
                      <a:lnTo>
                        <a:pt x="2290" y="269"/>
                      </a:lnTo>
                      <a:lnTo>
                        <a:pt x="2192" y="391"/>
                      </a:lnTo>
                      <a:lnTo>
                        <a:pt x="2144" y="537"/>
                      </a:lnTo>
                      <a:lnTo>
                        <a:pt x="2144" y="610"/>
                      </a:lnTo>
                      <a:lnTo>
                        <a:pt x="2144" y="683"/>
                      </a:lnTo>
                      <a:lnTo>
                        <a:pt x="2387" y="1828"/>
                      </a:lnTo>
                      <a:lnTo>
                        <a:pt x="2387" y="1828"/>
                      </a:lnTo>
                      <a:lnTo>
                        <a:pt x="2217" y="1949"/>
                      </a:lnTo>
                      <a:lnTo>
                        <a:pt x="2071" y="2095"/>
                      </a:lnTo>
                      <a:lnTo>
                        <a:pt x="999" y="1681"/>
                      </a:lnTo>
                      <a:lnTo>
                        <a:pt x="999" y="1681"/>
                      </a:lnTo>
                      <a:lnTo>
                        <a:pt x="926" y="1681"/>
                      </a:lnTo>
                      <a:lnTo>
                        <a:pt x="829" y="1657"/>
                      </a:lnTo>
                      <a:lnTo>
                        <a:pt x="682" y="1706"/>
                      </a:lnTo>
                      <a:lnTo>
                        <a:pt x="561" y="1779"/>
                      </a:lnTo>
                      <a:lnTo>
                        <a:pt x="512" y="1828"/>
                      </a:lnTo>
                      <a:lnTo>
                        <a:pt x="463" y="1901"/>
                      </a:lnTo>
                      <a:lnTo>
                        <a:pt x="220" y="2388"/>
                      </a:lnTo>
                      <a:lnTo>
                        <a:pt x="220" y="2388"/>
                      </a:lnTo>
                      <a:lnTo>
                        <a:pt x="195" y="2461"/>
                      </a:lnTo>
                      <a:lnTo>
                        <a:pt x="171" y="2534"/>
                      </a:lnTo>
                      <a:lnTo>
                        <a:pt x="195" y="2704"/>
                      </a:lnTo>
                      <a:lnTo>
                        <a:pt x="244" y="2826"/>
                      </a:lnTo>
                      <a:lnTo>
                        <a:pt x="293" y="2899"/>
                      </a:lnTo>
                      <a:lnTo>
                        <a:pt x="366" y="2948"/>
                      </a:lnTo>
                      <a:lnTo>
                        <a:pt x="1340" y="3581"/>
                      </a:lnTo>
                      <a:lnTo>
                        <a:pt x="1340" y="3581"/>
                      </a:lnTo>
                      <a:lnTo>
                        <a:pt x="1316" y="3776"/>
                      </a:lnTo>
                      <a:lnTo>
                        <a:pt x="1291" y="3995"/>
                      </a:lnTo>
                      <a:lnTo>
                        <a:pt x="244" y="4482"/>
                      </a:lnTo>
                      <a:lnTo>
                        <a:pt x="244" y="4482"/>
                      </a:lnTo>
                      <a:lnTo>
                        <a:pt x="195" y="4507"/>
                      </a:lnTo>
                      <a:lnTo>
                        <a:pt x="122" y="4555"/>
                      </a:lnTo>
                      <a:lnTo>
                        <a:pt x="49" y="4701"/>
                      </a:lnTo>
                      <a:lnTo>
                        <a:pt x="0" y="4848"/>
                      </a:lnTo>
                      <a:lnTo>
                        <a:pt x="25" y="4921"/>
                      </a:lnTo>
                      <a:lnTo>
                        <a:pt x="25" y="4994"/>
                      </a:lnTo>
                      <a:lnTo>
                        <a:pt x="220" y="5530"/>
                      </a:lnTo>
                      <a:lnTo>
                        <a:pt x="220" y="5530"/>
                      </a:lnTo>
                      <a:lnTo>
                        <a:pt x="244" y="5578"/>
                      </a:lnTo>
                      <a:lnTo>
                        <a:pt x="293" y="5651"/>
                      </a:lnTo>
                      <a:lnTo>
                        <a:pt x="390" y="5749"/>
                      </a:lnTo>
                      <a:lnTo>
                        <a:pt x="536" y="5797"/>
                      </a:lnTo>
                      <a:lnTo>
                        <a:pt x="609" y="5797"/>
                      </a:lnTo>
                      <a:lnTo>
                        <a:pt x="682" y="5797"/>
                      </a:lnTo>
                      <a:lnTo>
                        <a:pt x="1827" y="5554"/>
                      </a:lnTo>
                      <a:lnTo>
                        <a:pt x="1827" y="5554"/>
                      </a:lnTo>
                      <a:lnTo>
                        <a:pt x="1949" y="5724"/>
                      </a:lnTo>
                      <a:lnTo>
                        <a:pt x="2095" y="5870"/>
                      </a:lnTo>
                      <a:lnTo>
                        <a:pt x="1705" y="6966"/>
                      </a:lnTo>
                      <a:lnTo>
                        <a:pt x="1705" y="6966"/>
                      </a:lnTo>
                      <a:lnTo>
                        <a:pt x="1681" y="7040"/>
                      </a:lnTo>
                      <a:lnTo>
                        <a:pt x="1681" y="7113"/>
                      </a:lnTo>
                      <a:lnTo>
                        <a:pt x="1705" y="7259"/>
                      </a:lnTo>
                      <a:lnTo>
                        <a:pt x="1778" y="7380"/>
                      </a:lnTo>
                      <a:lnTo>
                        <a:pt x="1851" y="7429"/>
                      </a:lnTo>
                      <a:lnTo>
                        <a:pt x="1900" y="7478"/>
                      </a:lnTo>
                      <a:lnTo>
                        <a:pt x="2412" y="7721"/>
                      </a:lnTo>
                      <a:lnTo>
                        <a:pt x="2412" y="7721"/>
                      </a:lnTo>
                      <a:lnTo>
                        <a:pt x="2485" y="7770"/>
                      </a:lnTo>
                      <a:lnTo>
                        <a:pt x="2558" y="7770"/>
                      </a:lnTo>
                      <a:lnTo>
                        <a:pt x="2704" y="7770"/>
                      </a:lnTo>
                      <a:lnTo>
                        <a:pt x="2850" y="7697"/>
                      </a:lnTo>
                      <a:lnTo>
                        <a:pt x="2899" y="7648"/>
                      </a:lnTo>
                      <a:lnTo>
                        <a:pt x="2947" y="7600"/>
                      </a:lnTo>
                      <a:lnTo>
                        <a:pt x="3581" y="6625"/>
                      </a:lnTo>
                      <a:lnTo>
                        <a:pt x="3581" y="6625"/>
                      </a:lnTo>
                      <a:lnTo>
                        <a:pt x="3800" y="6650"/>
                      </a:lnTo>
                      <a:lnTo>
                        <a:pt x="3995" y="6650"/>
                      </a:lnTo>
                      <a:lnTo>
                        <a:pt x="4482" y="7697"/>
                      </a:lnTo>
                      <a:lnTo>
                        <a:pt x="4482" y="7697"/>
                      </a:lnTo>
                      <a:lnTo>
                        <a:pt x="4531" y="7770"/>
                      </a:lnTo>
                      <a:lnTo>
                        <a:pt x="4579" y="7819"/>
                      </a:lnTo>
                      <a:lnTo>
                        <a:pt x="4701" y="7892"/>
                      </a:lnTo>
                      <a:lnTo>
                        <a:pt x="4847" y="7941"/>
                      </a:lnTo>
                      <a:lnTo>
                        <a:pt x="4920" y="7941"/>
                      </a:lnTo>
                      <a:lnTo>
                        <a:pt x="4993" y="7916"/>
                      </a:lnTo>
                      <a:lnTo>
                        <a:pt x="5529" y="7746"/>
                      </a:lnTo>
                      <a:lnTo>
                        <a:pt x="5529" y="7746"/>
                      </a:lnTo>
                      <a:lnTo>
                        <a:pt x="5602" y="7721"/>
                      </a:lnTo>
                      <a:lnTo>
                        <a:pt x="5651" y="7673"/>
                      </a:lnTo>
                      <a:lnTo>
                        <a:pt x="5748" y="7551"/>
                      </a:lnTo>
                      <a:lnTo>
                        <a:pt x="5821" y="7405"/>
                      </a:lnTo>
                      <a:lnTo>
                        <a:pt x="5821" y="7332"/>
                      </a:lnTo>
                      <a:lnTo>
                        <a:pt x="5821" y="7259"/>
                      </a:lnTo>
                      <a:lnTo>
                        <a:pt x="5578" y="6114"/>
                      </a:lnTo>
                      <a:lnTo>
                        <a:pt x="5578" y="6114"/>
                      </a:lnTo>
                      <a:lnTo>
                        <a:pt x="5724" y="5992"/>
                      </a:lnTo>
                      <a:lnTo>
                        <a:pt x="5894" y="5846"/>
                      </a:lnTo>
                      <a:lnTo>
                        <a:pt x="6966" y="6260"/>
                      </a:lnTo>
                      <a:lnTo>
                        <a:pt x="6966" y="6260"/>
                      </a:lnTo>
                      <a:lnTo>
                        <a:pt x="7039" y="6260"/>
                      </a:lnTo>
                      <a:lnTo>
                        <a:pt x="7112" y="6285"/>
                      </a:lnTo>
                      <a:lnTo>
                        <a:pt x="7258" y="6236"/>
                      </a:lnTo>
                      <a:lnTo>
                        <a:pt x="7404" y="6163"/>
                      </a:lnTo>
                      <a:lnTo>
                        <a:pt x="7453" y="6114"/>
                      </a:lnTo>
                      <a:lnTo>
                        <a:pt x="7502" y="6041"/>
                      </a:lnTo>
                      <a:lnTo>
                        <a:pt x="7745" y="5530"/>
                      </a:lnTo>
                      <a:lnTo>
                        <a:pt x="7745" y="5530"/>
                      </a:lnTo>
                      <a:lnTo>
                        <a:pt x="7770" y="5481"/>
                      </a:lnTo>
                      <a:lnTo>
                        <a:pt x="7794" y="5383"/>
                      </a:lnTo>
                      <a:lnTo>
                        <a:pt x="7770" y="5237"/>
                      </a:lnTo>
                      <a:lnTo>
                        <a:pt x="7697" y="5115"/>
                      </a:lnTo>
                      <a:lnTo>
                        <a:pt x="7648" y="5042"/>
                      </a:lnTo>
                      <a:lnTo>
                        <a:pt x="7599" y="4994"/>
                      </a:lnTo>
                      <a:lnTo>
                        <a:pt x="6625" y="4360"/>
                      </a:lnTo>
                      <a:lnTo>
                        <a:pt x="6625" y="4360"/>
                      </a:lnTo>
                      <a:lnTo>
                        <a:pt x="6649" y="4166"/>
                      </a:lnTo>
                      <a:lnTo>
                        <a:pt x="6649" y="3946"/>
                      </a:lnTo>
                      <a:lnTo>
                        <a:pt x="7697" y="3459"/>
                      </a:lnTo>
                      <a:lnTo>
                        <a:pt x="7697" y="3459"/>
                      </a:lnTo>
                      <a:lnTo>
                        <a:pt x="7770" y="3435"/>
                      </a:lnTo>
                      <a:lnTo>
                        <a:pt x="7843" y="3386"/>
                      </a:lnTo>
                      <a:lnTo>
                        <a:pt x="7916" y="3240"/>
                      </a:lnTo>
                      <a:lnTo>
                        <a:pt x="7940" y="3094"/>
                      </a:lnTo>
                      <a:lnTo>
                        <a:pt x="7940" y="3021"/>
                      </a:lnTo>
                      <a:lnTo>
                        <a:pt x="7940" y="2948"/>
                      </a:lnTo>
                      <a:lnTo>
                        <a:pt x="7745" y="2412"/>
                      </a:lnTo>
                      <a:lnTo>
                        <a:pt x="7745" y="2412"/>
                      </a:lnTo>
                      <a:lnTo>
                        <a:pt x="7721" y="2339"/>
                      </a:lnTo>
                      <a:lnTo>
                        <a:pt x="7672" y="2290"/>
                      </a:lnTo>
                      <a:lnTo>
                        <a:pt x="7551" y="2193"/>
                      </a:lnTo>
                      <a:lnTo>
                        <a:pt x="7429" y="2144"/>
                      </a:lnTo>
                      <a:lnTo>
                        <a:pt x="7356" y="2144"/>
                      </a:lnTo>
                      <a:lnTo>
                        <a:pt x="7258" y="2144"/>
                      </a:lnTo>
                      <a:lnTo>
                        <a:pt x="7258" y="2144"/>
                      </a:lnTo>
                      <a:close/>
                      <a:moveTo>
                        <a:pt x="5480" y="4726"/>
                      </a:moveTo>
                      <a:lnTo>
                        <a:pt x="5480" y="4726"/>
                      </a:lnTo>
                      <a:lnTo>
                        <a:pt x="5383" y="4872"/>
                      </a:lnTo>
                      <a:lnTo>
                        <a:pt x="5286" y="4994"/>
                      </a:lnTo>
                      <a:lnTo>
                        <a:pt x="5188" y="5140"/>
                      </a:lnTo>
                      <a:lnTo>
                        <a:pt x="5066" y="5237"/>
                      </a:lnTo>
                      <a:lnTo>
                        <a:pt x="4945" y="5335"/>
                      </a:lnTo>
                      <a:lnTo>
                        <a:pt x="4798" y="5432"/>
                      </a:lnTo>
                      <a:lnTo>
                        <a:pt x="4652" y="5505"/>
                      </a:lnTo>
                      <a:lnTo>
                        <a:pt x="4506" y="5554"/>
                      </a:lnTo>
                      <a:lnTo>
                        <a:pt x="4360" y="5603"/>
                      </a:lnTo>
                      <a:lnTo>
                        <a:pt x="4190" y="5627"/>
                      </a:lnTo>
                      <a:lnTo>
                        <a:pt x="4043" y="5651"/>
                      </a:lnTo>
                      <a:lnTo>
                        <a:pt x="3873" y="5627"/>
                      </a:lnTo>
                      <a:lnTo>
                        <a:pt x="3702" y="5627"/>
                      </a:lnTo>
                      <a:lnTo>
                        <a:pt x="3556" y="5578"/>
                      </a:lnTo>
                      <a:lnTo>
                        <a:pt x="3386" y="5530"/>
                      </a:lnTo>
                      <a:lnTo>
                        <a:pt x="3240" y="5456"/>
                      </a:lnTo>
                      <a:lnTo>
                        <a:pt x="3240" y="5456"/>
                      </a:lnTo>
                      <a:lnTo>
                        <a:pt x="3094" y="5383"/>
                      </a:lnTo>
                      <a:lnTo>
                        <a:pt x="2947" y="5286"/>
                      </a:lnTo>
                      <a:lnTo>
                        <a:pt x="2826" y="5164"/>
                      </a:lnTo>
                      <a:lnTo>
                        <a:pt x="2704" y="5067"/>
                      </a:lnTo>
                      <a:lnTo>
                        <a:pt x="2606" y="4921"/>
                      </a:lnTo>
                      <a:lnTo>
                        <a:pt x="2533" y="4799"/>
                      </a:lnTo>
                      <a:lnTo>
                        <a:pt x="2460" y="4653"/>
                      </a:lnTo>
                      <a:lnTo>
                        <a:pt x="2387" y="4507"/>
                      </a:lnTo>
                      <a:lnTo>
                        <a:pt x="2363" y="4336"/>
                      </a:lnTo>
                      <a:lnTo>
                        <a:pt x="2314" y="4190"/>
                      </a:lnTo>
                      <a:lnTo>
                        <a:pt x="2314" y="4020"/>
                      </a:lnTo>
                      <a:lnTo>
                        <a:pt x="2314" y="3873"/>
                      </a:lnTo>
                      <a:lnTo>
                        <a:pt x="2339" y="3703"/>
                      </a:lnTo>
                      <a:lnTo>
                        <a:pt x="2363" y="3532"/>
                      </a:lnTo>
                      <a:lnTo>
                        <a:pt x="2412" y="3386"/>
                      </a:lnTo>
                      <a:lnTo>
                        <a:pt x="2485" y="3216"/>
                      </a:lnTo>
                      <a:lnTo>
                        <a:pt x="2485" y="3216"/>
                      </a:lnTo>
                      <a:lnTo>
                        <a:pt x="2582" y="3070"/>
                      </a:lnTo>
                      <a:lnTo>
                        <a:pt x="2680" y="2948"/>
                      </a:lnTo>
                      <a:lnTo>
                        <a:pt x="2777" y="2802"/>
                      </a:lnTo>
                      <a:lnTo>
                        <a:pt x="2899" y="2704"/>
                      </a:lnTo>
                      <a:lnTo>
                        <a:pt x="3020" y="2607"/>
                      </a:lnTo>
                      <a:lnTo>
                        <a:pt x="3167" y="2509"/>
                      </a:lnTo>
                      <a:lnTo>
                        <a:pt x="3313" y="2436"/>
                      </a:lnTo>
                      <a:lnTo>
                        <a:pt x="3459" y="2388"/>
                      </a:lnTo>
                      <a:lnTo>
                        <a:pt x="3605" y="2339"/>
                      </a:lnTo>
                      <a:lnTo>
                        <a:pt x="3775" y="2315"/>
                      </a:lnTo>
                      <a:lnTo>
                        <a:pt x="3922" y="2290"/>
                      </a:lnTo>
                      <a:lnTo>
                        <a:pt x="4092" y="2315"/>
                      </a:lnTo>
                      <a:lnTo>
                        <a:pt x="4263" y="2315"/>
                      </a:lnTo>
                      <a:lnTo>
                        <a:pt x="4409" y="2363"/>
                      </a:lnTo>
                      <a:lnTo>
                        <a:pt x="4579" y="2412"/>
                      </a:lnTo>
                      <a:lnTo>
                        <a:pt x="4725" y="2485"/>
                      </a:lnTo>
                      <a:lnTo>
                        <a:pt x="4725" y="2485"/>
                      </a:lnTo>
                      <a:lnTo>
                        <a:pt x="4871" y="2558"/>
                      </a:lnTo>
                      <a:lnTo>
                        <a:pt x="5018" y="2656"/>
                      </a:lnTo>
                      <a:lnTo>
                        <a:pt x="5139" y="2777"/>
                      </a:lnTo>
                      <a:lnTo>
                        <a:pt x="5261" y="2875"/>
                      </a:lnTo>
                      <a:lnTo>
                        <a:pt x="5359" y="3021"/>
                      </a:lnTo>
                      <a:lnTo>
                        <a:pt x="5432" y="3143"/>
                      </a:lnTo>
                      <a:lnTo>
                        <a:pt x="5505" y="3289"/>
                      </a:lnTo>
                      <a:lnTo>
                        <a:pt x="5578" y="3435"/>
                      </a:lnTo>
                      <a:lnTo>
                        <a:pt x="5602" y="3605"/>
                      </a:lnTo>
                      <a:lnTo>
                        <a:pt x="5626" y="3752"/>
                      </a:lnTo>
                      <a:lnTo>
                        <a:pt x="5651" y="3922"/>
                      </a:lnTo>
                      <a:lnTo>
                        <a:pt x="5651" y="4068"/>
                      </a:lnTo>
                      <a:lnTo>
                        <a:pt x="5626" y="4239"/>
                      </a:lnTo>
                      <a:lnTo>
                        <a:pt x="5602" y="4409"/>
                      </a:lnTo>
                      <a:lnTo>
                        <a:pt x="5553" y="4555"/>
                      </a:lnTo>
                      <a:lnTo>
                        <a:pt x="5480" y="4726"/>
                      </a:lnTo>
                      <a:lnTo>
                        <a:pt x="5480" y="4726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30" name="Google Shape;1130;p6"/>
            <p:cNvGrpSpPr/>
            <p:nvPr/>
          </p:nvGrpSpPr>
          <p:grpSpPr>
            <a:xfrm>
              <a:off x="-129715" y="3597924"/>
              <a:ext cx="1945760" cy="342399"/>
              <a:chOff x="-129715" y="3525598"/>
              <a:chExt cx="1945760" cy="342399"/>
            </a:xfrm>
          </p:grpSpPr>
          <p:grpSp>
            <p:nvGrpSpPr>
              <p:cNvPr id="1131" name="Google Shape;1131;p6"/>
              <p:cNvGrpSpPr/>
              <p:nvPr/>
            </p:nvGrpSpPr>
            <p:grpSpPr>
              <a:xfrm>
                <a:off x="675548" y="3530463"/>
                <a:ext cx="332670" cy="332670"/>
                <a:chOff x="6649150" y="309350"/>
                <a:chExt cx="395800" cy="395800"/>
              </a:xfrm>
            </p:grpSpPr>
            <p:sp>
              <p:nvSpPr>
                <p:cNvPr id="1132" name="Google Shape;1132;p6"/>
                <p:cNvSpPr/>
                <p:nvPr/>
              </p:nvSpPr>
              <p:spPr>
                <a:xfrm>
                  <a:off x="6649150" y="309350"/>
                  <a:ext cx="395800" cy="39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32" h="15832" fill="none" extrusionOk="0">
                      <a:moveTo>
                        <a:pt x="7916" y="1"/>
                      </a:moveTo>
                      <a:lnTo>
                        <a:pt x="7916" y="1"/>
                      </a:lnTo>
                      <a:lnTo>
                        <a:pt x="7502" y="25"/>
                      </a:lnTo>
                      <a:lnTo>
                        <a:pt x="7112" y="49"/>
                      </a:lnTo>
                      <a:lnTo>
                        <a:pt x="6723" y="98"/>
                      </a:lnTo>
                      <a:lnTo>
                        <a:pt x="6333" y="171"/>
                      </a:lnTo>
                      <a:lnTo>
                        <a:pt x="5943" y="244"/>
                      </a:lnTo>
                      <a:lnTo>
                        <a:pt x="5553" y="366"/>
                      </a:lnTo>
                      <a:lnTo>
                        <a:pt x="5188" y="488"/>
                      </a:lnTo>
                      <a:lnTo>
                        <a:pt x="4847" y="634"/>
                      </a:lnTo>
                      <a:lnTo>
                        <a:pt x="4482" y="780"/>
                      </a:lnTo>
                      <a:lnTo>
                        <a:pt x="4141" y="950"/>
                      </a:lnTo>
                      <a:lnTo>
                        <a:pt x="3824" y="1145"/>
                      </a:lnTo>
                      <a:lnTo>
                        <a:pt x="3483" y="1364"/>
                      </a:lnTo>
                      <a:lnTo>
                        <a:pt x="3191" y="1584"/>
                      </a:lnTo>
                      <a:lnTo>
                        <a:pt x="2874" y="1803"/>
                      </a:lnTo>
                      <a:lnTo>
                        <a:pt x="2607" y="2071"/>
                      </a:lnTo>
                      <a:lnTo>
                        <a:pt x="2314" y="2314"/>
                      </a:lnTo>
                      <a:lnTo>
                        <a:pt x="2071" y="2607"/>
                      </a:lnTo>
                      <a:lnTo>
                        <a:pt x="1803" y="2874"/>
                      </a:lnTo>
                      <a:lnTo>
                        <a:pt x="1584" y="3191"/>
                      </a:lnTo>
                      <a:lnTo>
                        <a:pt x="1364" y="3483"/>
                      </a:lnTo>
                      <a:lnTo>
                        <a:pt x="1145" y="3824"/>
                      </a:lnTo>
                      <a:lnTo>
                        <a:pt x="950" y="4141"/>
                      </a:lnTo>
                      <a:lnTo>
                        <a:pt x="780" y="4482"/>
                      </a:lnTo>
                      <a:lnTo>
                        <a:pt x="634" y="4847"/>
                      </a:lnTo>
                      <a:lnTo>
                        <a:pt x="488" y="5188"/>
                      </a:lnTo>
                      <a:lnTo>
                        <a:pt x="366" y="5553"/>
                      </a:lnTo>
                      <a:lnTo>
                        <a:pt x="244" y="5943"/>
                      </a:lnTo>
                      <a:lnTo>
                        <a:pt x="171" y="6333"/>
                      </a:lnTo>
                      <a:lnTo>
                        <a:pt x="98" y="6722"/>
                      </a:lnTo>
                      <a:lnTo>
                        <a:pt x="49" y="7112"/>
                      </a:lnTo>
                      <a:lnTo>
                        <a:pt x="25" y="7502"/>
                      </a:lnTo>
                      <a:lnTo>
                        <a:pt x="1" y="7916"/>
                      </a:lnTo>
                      <a:lnTo>
                        <a:pt x="1" y="7916"/>
                      </a:lnTo>
                      <a:lnTo>
                        <a:pt x="25" y="8330"/>
                      </a:lnTo>
                      <a:lnTo>
                        <a:pt x="49" y="8720"/>
                      </a:lnTo>
                      <a:lnTo>
                        <a:pt x="98" y="9109"/>
                      </a:lnTo>
                      <a:lnTo>
                        <a:pt x="171" y="9499"/>
                      </a:lnTo>
                      <a:lnTo>
                        <a:pt x="244" y="9889"/>
                      </a:lnTo>
                      <a:lnTo>
                        <a:pt x="366" y="10278"/>
                      </a:lnTo>
                      <a:lnTo>
                        <a:pt x="488" y="10644"/>
                      </a:lnTo>
                      <a:lnTo>
                        <a:pt x="634" y="10985"/>
                      </a:lnTo>
                      <a:lnTo>
                        <a:pt x="780" y="11350"/>
                      </a:lnTo>
                      <a:lnTo>
                        <a:pt x="950" y="11691"/>
                      </a:lnTo>
                      <a:lnTo>
                        <a:pt x="1145" y="12008"/>
                      </a:lnTo>
                      <a:lnTo>
                        <a:pt x="1364" y="12348"/>
                      </a:lnTo>
                      <a:lnTo>
                        <a:pt x="1584" y="12641"/>
                      </a:lnTo>
                      <a:lnTo>
                        <a:pt x="1803" y="12957"/>
                      </a:lnTo>
                      <a:lnTo>
                        <a:pt x="2071" y="13225"/>
                      </a:lnTo>
                      <a:lnTo>
                        <a:pt x="2314" y="13518"/>
                      </a:lnTo>
                      <a:lnTo>
                        <a:pt x="2607" y="13761"/>
                      </a:lnTo>
                      <a:lnTo>
                        <a:pt x="2874" y="14029"/>
                      </a:lnTo>
                      <a:lnTo>
                        <a:pt x="3191" y="14248"/>
                      </a:lnTo>
                      <a:lnTo>
                        <a:pt x="3483" y="14467"/>
                      </a:lnTo>
                      <a:lnTo>
                        <a:pt x="3824" y="14687"/>
                      </a:lnTo>
                      <a:lnTo>
                        <a:pt x="4141" y="14881"/>
                      </a:lnTo>
                      <a:lnTo>
                        <a:pt x="4482" y="15052"/>
                      </a:lnTo>
                      <a:lnTo>
                        <a:pt x="4847" y="15198"/>
                      </a:lnTo>
                      <a:lnTo>
                        <a:pt x="5188" y="15344"/>
                      </a:lnTo>
                      <a:lnTo>
                        <a:pt x="5553" y="15466"/>
                      </a:lnTo>
                      <a:lnTo>
                        <a:pt x="5943" y="15588"/>
                      </a:lnTo>
                      <a:lnTo>
                        <a:pt x="6333" y="15661"/>
                      </a:lnTo>
                      <a:lnTo>
                        <a:pt x="6723" y="15734"/>
                      </a:lnTo>
                      <a:lnTo>
                        <a:pt x="7112" y="15783"/>
                      </a:lnTo>
                      <a:lnTo>
                        <a:pt x="7502" y="15807"/>
                      </a:lnTo>
                      <a:lnTo>
                        <a:pt x="7916" y="15831"/>
                      </a:lnTo>
                      <a:lnTo>
                        <a:pt x="7916" y="15831"/>
                      </a:lnTo>
                      <a:lnTo>
                        <a:pt x="8330" y="15807"/>
                      </a:lnTo>
                      <a:lnTo>
                        <a:pt x="8720" y="15783"/>
                      </a:lnTo>
                      <a:lnTo>
                        <a:pt x="9109" y="15734"/>
                      </a:lnTo>
                      <a:lnTo>
                        <a:pt x="9499" y="15661"/>
                      </a:lnTo>
                      <a:lnTo>
                        <a:pt x="9889" y="15588"/>
                      </a:lnTo>
                      <a:lnTo>
                        <a:pt x="10278" y="15466"/>
                      </a:lnTo>
                      <a:lnTo>
                        <a:pt x="10644" y="15344"/>
                      </a:lnTo>
                      <a:lnTo>
                        <a:pt x="10985" y="15198"/>
                      </a:lnTo>
                      <a:lnTo>
                        <a:pt x="11350" y="15052"/>
                      </a:lnTo>
                      <a:lnTo>
                        <a:pt x="11691" y="14881"/>
                      </a:lnTo>
                      <a:lnTo>
                        <a:pt x="12008" y="14687"/>
                      </a:lnTo>
                      <a:lnTo>
                        <a:pt x="12349" y="14467"/>
                      </a:lnTo>
                      <a:lnTo>
                        <a:pt x="12641" y="14248"/>
                      </a:lnTo>
                      <a:lnTo>
                        <a:pt x="12957" y="14029"/>
                      </a:lnTo>
                      <a:lnTo>
                        <a:pt x="13225" y="13761"/>
                      </a:lnTo>
                      <a:lnTo>
                        <a:pt x="13518" y="13518"/>
                      </a:lnTo>
                      <a:lnTo>
                        <a:pt x="13761" y="13225"/>
                      </a:lnTo>
                      <a:lnTo>
                        <a:pt x="14029" y="12957"/>
                      </a:lnTo>
                      <a:lnTo>
                        <a:pt x="14248" y="12641"/>
                      </a:lnTo>
                      <a:lnTo>
                        <a:pt x="14467" y="12348"/>
                      </a:lnTo>
                      <a:lnTo>
                        <a:pt x="14687" y="12008"/>
                      </a:lnTo>
                      <a:lnTo>
                        <a:pt x="14881" y="11691"/>
                      </a:lnTo>
                      <a:lnTo>
                        <a:pt x="15052" y="11350"/>
                      </a:lnTo>
                      <a:lnTo>
                        <a:pt x="15198" y="10985"/>
                      </a:lnTo>
                      <a:lnTo>
                        <a:pt x="15344" y="10644"/>
                      </a:lnTo>
                      <a:lnTo>
                        <a:pt x="15466" y="10278"/>
                      </a:lnTo>
                      <a:lnTo>
                        <a:pt x="15588" y="9889"/>
                      </a:lnTo>
                      <a:lnTo>
                        <a:pt x="15661" y="9499"/>
                      </a:lnTo>
                      <a:lnTo>
                        <a:pt x="15734" y="9109"/>
                      </a:lnTo>
                      <a:lnTo>
                        <a:pt x="15783" y="8720"/>
                      </a:lnTo>
                      <a:lnTo>
                        <a:pt x="15807" y="8330"/>
                      </a:lnTo>
                      <a:lnTo>
                        <a:pt x="15831" y="7916"/>
                      </a:lnTo>
                      <a:lnTo>
                        <a:pt x="15831" y="7916"/>
                      </a:lnTo>
                      <a:lnTo>
                        <a:pt x="15807" y="7502"/>
                      </a:lnTo>
                      <a:lnTo>
                        <a:pt x="15783" y="7112"/>
                      </a:lnTo>
                      <a:lnTo>
                        <a:pt x="15734" y="6722"/>
                      </a:lnTo>
                      <a:lnTo>
                        <a:pt x="15661" y="6333"/>
                      </a:lnTo>
                      <a:lnTo>
                        <a:pt x="15588" y="5943"/>
                      </a:lnTo>
                      <a:lnTo>
                        <a:pt x="15466" y="5553"/>
                      </a:lnTo>
                      <a:lnTo>
                        <a:pt x="15344" y="5188"/>
                      </a:lnTo>
                      <a:lnTo>
                        <a:pt x="15198" y="4847"/>
                      </a:lnTo>
                      <a:lnTo>
                        <a:pt x="15052" y="4482"/>
                      </a:lnTo>
                      <a:lnTo>
                        <a:pt x="14881" y="4141"/>
                      </a:lnTo>
                      <a:lnTo>
                        <a:pt x="14687" y="3824"/>
                      </a:lnTo>
                      <a:lnTo>
                        <a:pt x="14467" y="3483"/>
                      </a:lnTo>
                      <a:lnTo>
                        <a:pt x="14248" y="3191"/>
                      </a:lnTo>
                      <a:lnTo>
                        <a:pt x="14029" y="2874"/>
                      </a:lnTo>
                      <a:lnTo>
                        <a:pt x="13761" y="2607"/>
                      </a:lnTo>
                      <a:lnTo>
                        <a:pt x="13518" y="2314"/>
                      </a:lnTo>
                      <a:lnTo>
                        <a:pt x="13225" y="2071"/>
                      </a:lnTo>
                      <a:lnTo>
                        <a:pt x="12957" y="1803"/>
                      </a:lnTo>
                      <a:lnTo>
                        <a:pt x="12641" y="1584"/>
                      </a:lnTo>
                      <a:lnTo>
                        <a:pt x="12349" y="1364"/>
                      </a:lnTo>
                      <a:lnTo>
                        <a:pt x="12008" y="1145"/>
                      </a:lnTo>
                      <a:lnTo>
                        <a:pt x="11691" y="950"/>
                      </a:lnTo>
                      <a:lnTo>
                        <a:pt x="11350" y="780"/>
                      </a:lnTo>
                      <a:lnTo>
                        <a:pt x="10985" y="634"/>
                      </a:lnTo>
                      <a:lnTo>
                        <a:pt x="10644" y="488"/>
                      </a:lnTo>
                      <a:lnTo>
                        <a:pt x="10278" y="366"/>
                      </a:lnTo>
                      <a:lnTo>
                        <a:pt x="9889" y="244"/>
                      </a:lnTo>
                      <a:lnTo>
                        <a:pt x="9499" y="171"/>
                      </a:lnTo>
                      <a:lnTo>
                        <a:pt x="9109" y="98"/>
                      </a:lnTo>
                      <a:lnTo>
                        <a:pt x="8720" y="49"/>
                      </a:lnTo>
                      <a:lnTo>
                        <a:pt x="8330" y="25"/>
                      </a:lnTo>
                      <a:lnTo>
                        <a:pt x="7916" y="1"/>
                      </a:lnTo>
                      <a:lnTo>
                        <a:pt x="7916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3" name="Google Shape;1133;p6"/>
                <p:cNvSpPr/>
                <p:nvPr/>
              </p:nvSpPr>
              <p:spPr>
                <a:xfrm>
                  <a:off x="6673500" y="333700"/>
                  <a:ext cx="347100" cy="34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84" h="13884" fill="none" extrusionOk="0">
                      <a:moveTo>
                        <a:pt x="6942" y="13883"/>
                      </a:moveTo>
                      <a:lnTo>
                        <a:pt x="6942" y="13883"/>
                      </a:lnTo>
                      <a:lnTo>
                        <a:pt x="6577" y="13883"/>
                      </a:lnTo>
                      <a:lnTo>
                        <a:pt x="6236" y="13834"/>
                      </a:lnTo>
                      <a:lnTo>
                        <a:pt x="5895" y="13810"/>
                      </a:lnTo>
                      <a:lnTo>
                        <a:pt x="5554" y="13737"/>
                      </a:lnTo>
                      <a:lnTo>
                        <a:pt x="5213" y="13664"/>
                      </a:lnTo>
                      <a:lnTo>
                        <a:pt x="4872" y="13566"/>
                      </a:lnTo>
                      <a:lnTo>
                        <a:pt x="4555" y="13469"/>
                      </a:lnTo>
                      <a:lnTo>
                        <a:pt x="4239" y="13323"/>
                      </a:lnTo>
                      <a:lnTo>
                        <a:pt x="3946" y="13201"/>
                      </a:lnTo>
                      <a:lnTo>
                        <a:pt x="3630" y="13031"/>
                      </a:lnTo>
                      <a:lnTo>
                        <a:pt x="3337" y="12884"/>
                      </a:lnTo>
                      <a:lnTo>
                        <a:pt x="3069" y="12690"/>
                      </a:lnTo>
                      <a:lnTo>
                        <a:pt x="2802" y="12495"/>
                      </a:lnTo>
                      <a:lnTo>
                        <a:pt x="2534" y="12300"/>
                      </a:lnTo>
                      <a:lnTo>
                        <a:pt x="2290" y="12081"/>
                      </a:lnTo>
                      <a:lnTo>
                        <a:pt x="2047" y="11837"/>
                      </a:lnTo>
                      <a:lnTo>
                        <a:pt x="1803" y="11594"/>
                      </a:lnTo>
                      <a:lnTo>
                        <a:pt x="1584" y="11350"/>
                      </a:lnTo>
                      <a:lnTo>
                        <a:pt x="1389" y="11082"/>
                      </a:lnTo>
                      <a:lnTo>
                        <a:pt x="1194" y="10814"/>
                      </a:lnTo>
                      <a:lnTo>
                        <a:pt x="999" y="10546"/>
                      </a:lnTo>
                      <a:lnTo>
                        <a:pt x="853" y="10254"/>
                      </a:lnTo>
                      <a:lnTo>
                        <a:pt x="683" y="9938"/>
                      </a:lnTo>
                      <a:lnTo>
                        <a:pt x="561" y="9645"/>
                      </a:lnTo>
                      <a:lnTo>
                        <a:pt x="415" y="9329"/>
                      </a:lnTo>
                      <a:lnTo>
                        <a:pt x="317" y="9012"/>
                      </a:lnTo>
                      <a:lnTo>
                        <a:pt x="220" y="8671"/>
                      </a:lnTo>
                      <a:lnTo>
                        <a:pt x="147" y="8330"/>
                      </a:lnTo>
                      <a:lnTo>
                        <a:pt x="74" y="7989"/>
                      </a:lnTo>
                      <a:lnTo>
                        <a:pt x="49" y="7648"/>
                      </a:lnTo>
                      <a:lnTo>
                        <a:pt x="1" y="7307"/>
                      </a:lnTo>
                      <a:lnTo>
                        <a:pt x="1" y="6942"/>
                      </a:lnTo>
                      <a:lnTo>
                        <a:pt x="1" y="6942"/>
                      </a:lnTo>
                      <a:lnTo>
                        <a:pt x="1" y="6577"/>
                      </a:lnTo>
                      <a:lnTo>
                        <a:pt x="49" y="6236"/>
                      </a:lnTo>
                      <a:lnTo>
                        <a:pt x="74" y="5895"/>
                      </a:lnTo>
                      <a:lnTo>
                        <a:pt x="147" y="5554"/>
                      </a:lnTo>
                      <a:lnTo>
                        <a:pt x="220" y="5213"/>
                      </a:lnTo>
                      <a:lnTo>
                        <a:pt x="317" y="4872"/>
                      </a:lnTo>
                      <a:lnTo>
                        <a:pt x="415" y="4555"/>
                      </a:lnTo>
                      <a:lnTo>
                        <a:pt x="561" y="4238"/>
                      </a:lnTo>
                      <a:lnTo>
                        <a:pt x="683" y="3946"/>
                      </a:lnTo>
                      <a:lnTo>
                        <a:pt x="853" y="3630"/>
                      </a:lnTo>
                      <a:lnTo>
                        <a:pt x="999" y="3337"/>
                      </a:lnTo>
                      <a:lnTo>
                        <a:pt x="1194" y="3069"/>
                      </a:lnTo>
                      <a:lnTo>
                        <a:pt x="1389" y="2802"/>
                      </a:lnTo>
                      <a:lnTo>
                        <a:pt x="1584" y="2534"/>
                      </a:lnTo>
                      <a:lnTo>
                        <a:pt x="1803" y="2290"/>
                      </a:lnTo>
                      <a:lnTo>
                        <a:pt x="2047" y="2047"/>
                      </a:lnTo>
                      <a:lnTo>
                        <a:pt x="2290" y="1803"/>
                      </a:lnTo>
                      <a:lnTo>
                        <a:pt x="2534" y="1584"/>
                      </a:lnTo>
                      <a:lnTo>
                        <a:pt x="2802" y="1389"/>
                      </a:lnTo>
                      <a:lnTo>
                        <a:pt x="3069" y="1194"/>
                      </a:lnTo>
                      <a:lnTo>
                        <a:pt x="3337" y="999"/>
                      </a:lnTo>
                      <a:lnTo>
                        <a:pt x="3630" y="853"/>
                      </a:lnTo>
                      <a:lnTo>
                        <a:pt x="3946" y="683"/>
                      </a:lnTo>
                      <a:lnTo>
                        <a:pt x="4239" y="561"/>
                      </a:lnTo>
                      <a:lnTo>
                        <a:pt x="4555" y="415"/>
                      </a:lnTo>
                      <a:lnTo>
                        <a:pt x="4872" y="317"/>
                      </a:lnTo>
                      <a:lnTo>
                        <a:pt x="5213" y="220"/>
                      </a:lnTo>
                      <a:lnTo>
                        <a:pt x="5554" y="147"/>
                      </a:lnTo>
                      <a:lnTo>
                        <a:pt x="5895" y="74"/>
                      </a:lnTo>
                      <a:lnTo>
                        <a:pt x="6236" y="49"/>
                      </a:lnTo>
                      <a:lnTo>
                        <a:pt x="6577" y="1"/>
                      </a:lnTo>
                      <a:lnTo>
                        <a:pt x="6942" y="1"/>
                      </a:lnTo>
                      <a:lnTo>
                        <a:pt x="6942" y="1"/>
                      </a:lnTo>
                      <a:lnTo>
                        <a:pt x="7307" y="1"/>
                      </a:lnTo>
                      <a:lnTo>
                        <a:pt x="7648" y="49"/>
                      </a:lnTo>
                      <a:lnTo>
                        <a:pt x="7989" y="74"/>
                      </a:lnTo>
                      <a:lnTo>
                        <a:pt x="8330" y="147"/>
                      </a:lnTo>
                      <a:lnTo>
                        <a:pt x="8671" y="220"/>
                      </a:lnTo>
                      <a:lnTo>
                        <a:pt x="9012" y="317"/>
                      </a:lnTo>
                      <a:lnTo>
                        <a:pt x="9329" y="415"/>
                      </a:lnTo>
                      <a:lnTo>
                        <a:pt x="9645" y="561"/>
                      </a:lnTo>
                      <a:lnTo>
                        <a:pt x="9938" y="683"/>
                      </a:lnTo>
                      <a:lnTo>
                        <a:pt x="10254" y="853"/>
                      </a:lnTo>
                      <a:lnTo>
                        <a:pt x="10546" y="999"/>
                      </a:lnTo>
                      <a:lnTo>
                        <a:pt x="10814" y="1194"/>
                      </a:lnTo>
                      <a:lnTo>
                        <a:pt x="11082" y="1389"/>
                      </a:lnTo>
                      <a:lnTo>
                        <a:pt x="11350" y="1584"/>
                      </a:lnTo>
                      <a:lnTo>
                        <a:pt x="11594" y="1803"/>
                      </a:lnTo>
                      <a:lnTo>
                        <a:pt x="11837" y="2047"/>
                      </a:lnTo>
                      <a:lnTo>
                        <a:pt x="12081" y="2290"/>
                      </a:lnTo>
                      <a:lnTo>
                        <a:pt x="12300" y="2534"/>
                      </a:lnTo>
                      <a:lnTo>
                        <a:pt x="12495" y="2802"/>
                      </a:lnTo>
                      <a:lnTo>
                        <a:pt x="12690" y="3069"/>
                      </a:lnTo>
                      <a:lnTo>
                        <a:pt x="12885" y="3337"/>
                      </a:lnTo>
                      <a:lnTo>
                        <a:pt x="13031" y="3630"/>
                      </a:lnTo>
                      <a:lnTo>
                        <a:pt x="13201" y="3946"/>
                      </a:lnTo>
                      <a:lnTo>
                        <a:pt x="13323" y="4238"/>
                      </a:lnTo>
                      <a:lnTo>
                        <a:pt x="13469" y="4555"/>
                      </a:lnTo>
                      <a:lnTo>
                        <a:pt x="13566" y="4872"/>
                      </a:lnTo>
                      <a:lnTo>
                        <a:pt x="13664" y="5213"/>
                      </a:lnTo>
                      <a:lnTo>
                        <a:pt x="13737" y="5554"/>
                      </a:lnTo>
                      <a:lnTo>
                        <a:pt x="13810" y="5895"/>
                      </a:lnTo>
                      <a:lnTo>
                        <a:pt x="13834" y="6236"/>
                      </a:lnTo>
                      <a:lnTo>
                        <a:pt x="13883" y="6577"/>
                      </a:lnTo>
                      <a:lnTo>
                        <a:pt x="13883" y="6942"/>
                      </a:lnTo>
                      <a:lnTo>
                        <a:pt x="13883" y="6942"/>
                      </a:lnTo>
                      <a:lnTo>
                        <a:pt x="13883" y="7307"/>
                      </a:lnTo>
                      <a:lnTo>
                        <a:pt x="13834" y="7648"/>
                      </a:lnTo>
                      <a:lnTo>
                        <a:pt x="13810" y="7989"/>
                      </a:lnTo>
                      <a:lnTo>
                        <a:pt x="13737" y="8330"/>
                      </a:lnTo>
                      <a:lnTo>
                        <a:pt x="13664" y="8671"/>
                      </a:lnTo>
                      <a:lnTo>
                        <a:pt x="13566" y="9012"/>
                      </a:lnTo>
                      <a:lnTo>
                        <a:pt x="13469" y="9329"/>
                      </a:lnTo>
                      <a:lnTo>
                        <a:pt x="13323" y="9645"/>
                      </a:lnTo>
                      <a:lnTo>
                        <a:pt x="13201" y="9938"/>
                      </a:lnTo>
                      <a:lnTo>
                        <a:pt x="13031" y="10254"/>
                      </a:lnTo>
                      <a:lnTo>
                        <a:pt x="12885" y="10546"/>
                      </a:lnTo>
                      <a:lnTo>
                        <a:pt x="12690" y="10814"/>
                      </a:lnTo>
                      <a:lnTo>
                        <a:pt x="12495" y="11082"/>
                      </a:lnTo>
                      <a:lnTo>
                        <a:pt x="12300" y="11350"/>
                      </a:lnTo>
                      <a:lnTo>
                        <a:pt x="12081" y="11594"/>
                      </a:lnTo>
                      <a:lnTo>
                        <a:pt x="11837" y="11837"/>
                      </a:lnTo>
                      <a:lnTo>
                        <a:pt x="11594" y="12081"/>
                      </a:lnTo>
                      <a:lnTo>
                        <a:pt x="11350" y="12300"/>
                      </a:lnTo>
                      <a:lnTo>
                        <a:pt x="11082" y="12495"/>
                      </a:lnTo>
                      <a:lnTo>
                        <a:pt x="10814" y="12690"/>
                      </a:lnTo>
                      <a:lnTo>
                        <a:pt x="10546" y="12884"/>
                      </a:lnTo>
                      <a:lnTo>
                        <a:pt x="10254" y="13031"/>
                      </a:lnTo>
                      <a:lnTo>
                        <a:pt x="9938" y="13201"/>
                      </a:lnTo>
                      <a:lnTo>
                        <a:pt x="9645" y="13323"/>
                      </a:lnTo>
                      <a:lnTo>
                        <a:pt x="9329" y="13469"/>
                      </a:lnTo>
                      <a:lnTo>
                        <a:pt x="9012" y="13566"/>
                      </a:lnTo>
                      <a:lnTo>
                        <a:pt x="8671" y="13664"/>
                      </a:lnTo>
                      <a:lnTo>
                        <a:pt x="8330" y="13737"/>
                      </a:lnTo>
                      <a:lnTo>
                        <a:pt x="7989" y="13810"/>
                      </a:lnTo>
                      <a:lnTo>
                        <a:pt x="7648" y="13834"/>
                      </a:lnTo>
                      <a:lnTo>
                        <a:pt x="7307" y="13883"/>
                      </a:lnTo>
                      <a:lnTo>
                        <a:pt x="6942" y="13883"/>
                      </a:lnTo>
                      <a:lnTo>
                        <a:pt x="6942" y="13883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" name="Google Shape;1134;p6"/>
                <p:cNvSpPr/>
                <p:nvPr/>
              </p:nvSpPr>
              <p:spPr>
                <a:xfrm>
                  <a:off x="6848850" y="397625"/>
                  <a:ext cx="54825" cy="16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3" h="6772" fill="none" extrusionOk="0">
                      <a:moveTo>
                        <a:pt x="1" y="1"/>
                      </a:moveTo>
                      <a:lnTo>
                        <a:pt x="1" y="4580"/>
                      </a:lnTo>
                      <a:lnTo>
                        <a:pt x="2193" y="6772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" name="Google Shape;1135;p6"/>
                <p:cNvSpPr/>
                <p:nvPr/>
              </p:nvSpPr>
              <p:spPr>
                <a:xfrm>
                  <a:off x="6847025" y="333700"/>
                  <a:ext cx="25" cy="2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170" fill="none" extrusionOk="0">
                      <a:moveTo>
                        <a:pt x="1" y="1170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6" name="Google Shape;1136;p6"/>
                <p:cNvSpPr/>
                <p:nvPr/>
              </p:nvSpPr>
              <p:spPr>
                <a:xfrm>
                  <a:off x="6760575" y="3568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" name="Google Shape;1137;p6"/>
                <p:cNvSpPr/>
                <p:nvPr/>
              </p:nvSpPr>
              <p:spPr>
                <a:xfrm>
                  <a:off x="6760575" y="356850"/>
                  <a:ext cx="14025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999" fill="none" extrusionOk="0">
                      <a:moveTo>
                        <a:pt x="1" y="0"/>
                      </a:moveTo>
                      <a:lnTo>
                        <a:pt x="561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" name="Google Shape;1138;p6"/>
                <p:cNvSpPr/>
                <p:nvPr/>
              </p:nvSpPr>
              <p:spPr>
                <a:xfrm>
                  <a:off x="6696650" y="4207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" name="Google Shape;1139;p6"/>
                <p:cNvSpPr/>
                <p:nvPr/>
              </p:nvSpPr>
              <p:spPr>
                <a:xfrm>
                  <a:off x="6696650" y="420775"/>
                  <a:ext cx="24975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61" fill="none" extrusionOk="0">
                      <a:moveTo>
                        <a:pt x="0" y="0"/>
                      </a:moveTo>
                      <a:lnTo>
                        <a:pt x="999" y="56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" name="Google Shape;1140;p6"/>
                <p:cNvSpPr/>
                <p:nvPr/>
              </p:nvSpPr>
              <p:spPr>
                <a:xfrm>
                  <a:off x="6673500" y="507225"/>
                  <a:ext cx="292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" fill="none" extrusionOk="0">
                      <a:moveTo>
                        <a:pt x="1" y="1"/>
                      </a:moveTo>
                      <a:lnTo>
                        <a:pt x="117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" name="Google Shape;1141;p6"/>
                <p:cNvSpPr/>
                <p:nvPr/>
              </p:nvSpPr>
              <p:spPr>
                <a:xfrm>
                  <a:off x="6696650" y="593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" name="Google Shape;1142;p6"/>
                <p:cNvSpPr/>
                <p:nvPr/>
              </p:nvSpPr>
              <p:spPr>
                <a:xfrm>
                  <a:off x="6696650" y="579700"/>
                  <a:ext cx="24975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61" fill="none" extrusionOk="0">
                      <a:moveTo>
                        <a:pt x="0" y="560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3" name="Google Shape;1143;p6"/>
                <p:cNvSpPr/>
                <p:nvPr/>
              </p:nvSpPr>
              <p:spPr>
                <a:xfrm>
                  <a:off x="6760575" y="632675"/>
                  <a:ext cx="14025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999" fill="none" extrusionOk="0">
                      <a:moveTo>
                        <a:pt x="1" y="999"/>
                      </a:moveTo>
                      <a:lnTo>
                        <a:pt x="56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4" name="Google Shape;1144;p6"/>
                <p:cNvSpPr/>
                <p:nvPr/>
              </p:nvSpPr>
              <p:spPr>
                <a:xfrm>
                  <a:off x="6760575" y="6576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5" name="Google Shape;1145;p6"/>
                <p:cNvSpPr/>
                <p:nvPr/>
              </p:nvSpPr>
              <p:spPr>
                <a:xfrm>
                  <a:off x="6847025" y="651550"/>
                  <a:ext cx="25" cy="2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170" fill="none" extrusionOk="0">
                      <a:moveTo>
                        <a:pt x="1" y="0"/>
                      </a:moveTo>
                      <a:lnTo>
                        <a:pt x="1" y="116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6" name="Google Shape;1146;p6"/>
                <p:cNvSpPr/>
                <p:nvPr/>
              </p:nvSpPr>
              <p:spPr>
                <a:xfrm>
                  <a:off x="6919500" y="632675"/>
                  <a:ext cx="14025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999" fill="none" extrusionOk="0">
                      <a:moveTo>
                        <a:pt x="560" y="99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" name="Google Shape;1147;p6"/>
                <p:cNvSpPr/>
                <p:nvPr/>
              </p:nvSpPr>
              <p:spPr>
                <a:xfrm>
                  <a:off x="6933500" y="6576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8" name="Google Shape;1148;p6"/>
                <p:cNvSpPr/>
                <p:nvPr/>
              </p:nvSpPr>
              <p:spPr>
                <a:xfrm>
                  <a:off x="6972475" y="579700"/>
                  <a:ext cx="24975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61" fill="none" extrusionOk="0">
                      <a:moveTo>
                        <a:pt x="999" y="56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9" name="Google Shape;1149;p6"/>
                <p:cNvSpPr/>
                <p:nvPr/>
              </p:nvSpPr>
              <p:spPr>
                <a:xfrm>
                  <a:off x="6997425" y="593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0" name="Google Shape;1150;p6"/>
                <p:cNvSpPr/>
                <p:nvPr/>
              </p:nvSpPr>
              <p:spPr>
                <a:xfrm>
                  <a:off x="6991350" y="507225"/>
                  <a:ext cx="292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" fill="none" extrusionOk="0">
                      <a:moveTo>
                        <a:pt x="116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1" name="Google Shape;1151;p6"/>
                <p:cNvSpPr/>
                <p:nvPr/>
              </p:nvSpPr>
              <p:spPr>
                <a:xfrm>
                  <a:off x="6972475" y="420775"/>
                  <a:ext cx="24975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61" fill="none" extrusionOk="0">
                      <a:moveTo>
                        <a:pt x="0" y="561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2" name="Google Shape;1152;p6"/>
                <p:cNvSpPr/>
                <p:nvPr/>
              </p:nvSpPr>
              <p:spPr>
                <a:xfrm>
                  <a:off x="6997425" y="4207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" name="Google Shape;1153;p6"/>
                <p:cNvSpPr/>
                <p:nvPr/>
              </p:nvSpPr>
              <p:spPr>
                <a:xfrm>
                  <a:off x="6919500" y="356850"/>
                  <a:ext cx="14025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999" fill="none" extrusionOk="0">
                      <a:moveTo>
                        <a:pt x="560" y="0"/>
                      </a:moveTo>
                      <a:lnTo>
                        <a:pt x="0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" name="Google Shape;1154;p6"/>
                <p:cNvSpPr/>
                <p:nvPr/>
              </p:nvSpPr>
              <p:spPr>
                <a:xfrm>
                  <a:off x="6933500" y="3568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55" name="Google Shape;1155;p6"/>
              <p:cNvGrpSpPr/>
              <p:nvPr/>
            </p:nvGrpSpPr>
            <p:grpSpPr>
              <a:xfrm>
                <a:off x="-129715" y="3525598"/>
                <a:ext cx="215966" cy="342399"/>
                <a:chOff x="6718575" y="2318625"/>
                <a:chExt cx="256950" cy="407375"/>
              </a:xfrm>
            </p:grpSpPr>
            <p:sp>
              <p:nvSpPr>
                <p:cNvPr id="1156" name="Google Shape;1156;p6"/>
                <p:cNvSpPr/>
                <p:nvPr/>
              </p:nvSpPr>
              <p:spPr>
                <a:xfrm>
                  <a:off x="6795900" y="2673600"/>
                  <a:ext cx="102300" cy="2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902" fill="none" extrusionOk="0">
                      <a:moveTo>
                        <a:pt x="4092" y="902"/>
                      </a:moveTo>
                      <a:lnTo>
                        <a:pt x="4092" y="1"/>
                      </a:lnTo>
                      <a:lnTo>
                        <a:pt x="0" y="1"/>
                      </a:lnTo>
                      <a:lnTo>
                        <a:pt x="0" y="902"/>
                      </a:lnTo>
                      <a:lnTo>
                        <a:pt x="4092" y="90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7" name="Google Shape;1157;p6"/>
                <p:cNvSpPr/>
                <p:nvPr/>
              </p:nvSpPr>
              <p:spPr>
                <a:xfrm>
                  <a:off x="6795900" y="2650475"/>
                  <a:ext cx="102300" cy="2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902" fill="none" extrusionOk="0">
                      <a:moveTo>
                        <a:pt x="4092" y="901"/>
                      </a:moveTo>
                      <a:lnTo>
                        <a:pt x="4092" y="0"/>
                      </a:lnTo>
                      <a:lnTo>
                        <a:pt x="0" y="0"/>
                      </a:lnTo>
                      <a:lnTo>
                        <a:pt x="0" y="901"/>
                      </a:lnTo>
                      <a:lnTo>
                        <a:pt x="4092" y="90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8" name="Google Shape;1158;p6"/>
                <p:cNvSpPr/>
                <p:nvPr/>
              </p:nvSpPr>
              <p:spPr>
                <a:xfrm>
                  <a:off x="6795900" y="2696125"/>
                  <a:ext cx="102300" cy="2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1195" fill="none" extrusionOk="0">
                      <a:moveTo>
                        <a:pt x="0" y="1"/>
                      </a:moveTo>
                      <a:lnTo>
                        <a:pt x="0" y="171"/>
                      </a:lnTo>
                      <a:lnTo>
                        <a:pt x="0" y="171"/>
                      </a:lnTo>
                      <a:lnTo>
                        <a:pt x="24" y="318"/>
                      </a:lnTo>
                      <a:lnTo>
                        <a:pt x="98" y="464"/>
                      </a:lnTo>
                      <a:lnTo>
                        <a:pt x="195" y="585"/>
                      </a:lnTo>
                      <a:lnTo>
                        <a:pt x="341" y="659"/>
                      </a:lnTo>
                      <a:lnTo>
                        <a:pt x="1875" y="1170"/>
                      </a:lnTo>
                      <a:lnTo>
                        <a:pt x="1875" y="1170"/>
                      </a:lnTo>
                      <a:lnTo>
                        <a:pt x="2046" y="1194"/>
                      </a:lnTo>
                      <a:lnTo>
                        <a:pt x="2046" y="1194"/>
                      </a:lnTo>
                      <a:lnTo>
                        <a:pt x="2216" y="1170"/>
                      </a:lnTo>
                      <a:lnTo>
                        <a:pt x="3751" y="659"/>
                      </a:lnTo>
                      <a:lnTo>
                        <a:pt x="3751" y="659"/>
                      </a:lnTo>
                      <a:lnTo>
                        <a:pt x="3897" y="585"/>
                      </a:lnTo>
                      <a:lnTo>
                        <a:pt x="3994" y="464"/>
                      </a:lnTo>
                      <a:lnTo>
                        <a:pt x="4067" y="318"/>
                      </a:lnTo>
                      <a:lnTo>
                        <a:pt x="4092" y="171"/>
                      </a:lnTo>
                      <a:lnTo>
                        <a:pt x="4092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9" name="Google Shape;1159;p6"/>
                <p:cNvSpPr/>
                <p:nvPr/>
              </p:nvSpPr>
              <p:spPr>
                <a:xfrm>
                  <a:off x="6784925" y="2459275"/>
                  <a:ext cx="35350" cy="16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" h="6675" fill="none" extrusionOk="0">
                      <a:moveTo>
                        <a:pt x="1413" y="6674"/>
                      </a:moveTo>
                      <a:lnTo>
                        <a:pt x="1413" y="6674"/>
                      </a:lnTo>
                      <a:lnTo>
                        <a:pt x="585" y="2850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6"/>
                <p:cNvSpPr/>
                <p:nvPr/>
              </p:nvSpPr>
              <p:spPr>
                <a:xfrm>
                  <a:off x="6718575" y="2318625"/>
                  <a:ext cx="256950" cy="30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8" h="12301" fill="none" extrusionOk="0">
                      <a:moveTo>
                        <a:pt x="7185" y="12300"/>
                      </a:moveTo>
                      <a:lnTo>
                        <a:pt x="7185" y="12300"/>
                      </a:lnTo>
                      <a:lnTo>
                        <a:pt x="7307" y="11764"/>
                      </a:lnTo>
                      <a:lnTo>
                        <a:pt x="7477" y="11253"/>
                      </a:lnTo>
                      <a:lnTo>
                        <a:pt x="7672" y="10766"/>
                      </a:lnTo>
                      <a:lnTo>
                        <a:pt x="7891" y="10327"/>
                      </a:lnTo>
                      <a:lnTo>
                        <a:pt x="8135" y="9913"/>
                      </a:lnTo>
                      <a:lnTo>
                        <a:pt x="8378" y="9499"/>
                      </a:lnTo>
                      <a:lnTo>
                        <a:pt x="8914" y="8720"/>
                      </a:lnTo>
                      <a:lnTo>
                        <a:pt x="9182" y="8330"/>
                      </a:lnTo>
                      <a:lnTo>
                        <a:pt x="9425" y="7941"/>
                      </a:lnTo>
                      <a:lnTo>
                        <a:pt x="9645" y="7551"/>
                      </a:lnTo>
                      <a:lnTo>
                        <a:pt x="9864" y="7113"/>
                      </a:lnTo>
                      <a:lnTo>
                        <a:pt x="10034" y="6674"/>
                      </a:lnTo>
                      <a:lnTo>
                        <a:pt x="10156" y="6187"/>
                      </a:lnTo>
                      <a:lnTo>
                        <a:pt x="10229" y="5676"/>
                      </a:lnTo>
                      <a:lnTo>
                        <a:pt x="10253" y="5408"/>
                      </a:lnTo>
                      <a:lnTo>
                        <a:pt x="10278" y="5140"/>
                      </a:lnTo>
                      <a:lnTo>
                        <a:pt x="10278" y="5140"/>
                      </a:lnTo>
                      <a:lnTo>
                        <a:pt x="10229" y="4604"/>
                      </a:lnTo>
                      <a:lnTo>
                        <a:pt x="10156" y="4093"/>
                      </a:lnTo>
                      <a:lnTo>
                        <a:pt x="10034" y="3605"/>
                      </a:lnTo>
                      <a:lnTo>
                        <a:pt x="9864" y="3143"/>
                      </a:lnTo>
                      <a:lnTo>
                        <a:pt x="9645" y="2680"/>
                      </a:lnTo>
                      <a:lnTo>
                        <a:pt x="9401" y="2266"/>
                      </a:lnTo>
                      <a:lnTo>
                        <a:pt x="9084" y="1876"/>
                      </a:lnTo>
                      <a:lnTo>
                        <a:pt x="8768" y="1511"/>
                      </a:lnTo>
                      <a:lnTo>
                        <a:pt x="8402" y="1170"/>
                      </a:lnTo>
                      <a:lnTo>
                        <a:pt x="8013" y="878"/>
                      </a:lnTo>
                      <a:lnTo>
                        <a:pt x="7574" y="634"/>
                      </a:lnTo>
                      <a:lnTo>
                        <a:pt x="7136" y="415"/>
                      </a:lnTo>
                      <a:lnTo>
                        <a:pt x="6673" y="244"/>
                      </a:lnTo>
                      <a:lnTo>
                        <a:pt x="6162" y="98"/>
                      </a:lnTo>
                      <a:lnTo>
                        <a:pt x="5675" y="25"/>
                      </a:lnTo>
                      <a:lnTo>
                        <a:pt x="5139" y="1"/>
                      </a:lnTo>
                      <a:lnTo>
                        <a:pt x="5139" y="1"/>
                      </a:lnTo>
                      <a:lnTo>
                        <a:pt x="4603" y="25"/>
                      </a:lnTo>
                      <a:lnTo>
                        <a:pt x="4116" y="98"/>
                      </a:lnTo>
                      <a:lnTo>
                        <a:pt x="3605" y="244"/>
                      </a:lnTo>
                      <a:lnTo>
                        <a:pt x="3142" y="415"/>
                      </a:lnTo>
                      <a:lnTo>
                        <a:pt x="2703" y="634"/>
                      </a:lnTo>
                      <a:lnTo>
                        <a:pt x="2265" y="878"/>
                      </a:lnTo>
                      <a:lnTo>
                        <a:pt x="1875" y="1170"/>
                      </a:lnTo>
                      <a:lnTo>
                        <a:pt x="1510" y="1511"/>
                      </a:lnTo>
                      <a:lnTo>
                        <a:pt x="1193" y="1876"/>
                      </a:lnTo>
                      <a:lnTo>
                        <a:pt x="877" y="2266"/>
                      </a:lnTo>
                      <a:lnTo>
                        <a:pt x="633" y="2680"/>
                      </a:lnTo>
                      <a:lnTo>
                        <a:pt x="414" y="3143"/>
                      </a:lnTo>
                      <a:lnTo>
                        <a:pt x="244" y="3605"/>
                      </a:lnTo>
                      <a:lnTo>
                        <a:pt x="122" y="4093"/>
                      </a:lnTo>
                      <a:lnTo>
                        <a:pt x="49" y="4604"/>
                      </a:lnTo>
                      <a:lnTo>
                        <a:pt x="0" y="5140"/>
                      </a:lnTo>
                      <a:lnTo>
                        <a:pt x="0" y="5140"/>
                      </a:lnTo>
                      <a:lnTo>
                        <a:pt x="24" y="5408"/>
                      </a:lnTo>
                      <a:lnTo>
                        <a:pt x="49" y="5676"/>
                      </a:lnTo>
                      <a:lnTo>
                        <a:pt x="122" y="6187"/>
                      </a:lnTo>
                      <a:lnTo>
                        <a:pt x="244" y="6674"/>
                      </a:lnTo>
                      <a:lnTo>
                        <a:pt x="414" y="7113"/>
                      </a:lnTo>
                      <a:lnTo>
                        <a:pt x="633" y="7551"/>
                      </a:lnTo>
                      <a:lnTo>
                        <a:pt x="852" y="7941"/>
                      </a:lnTo>
                      <a:lnTo>
                        <a:pt x="1096" y="8330"/>
                      </a:lnTo>
                      <a:lnTo>
                        <a:pt x="1364" y="8720"/>
                      </a:lnTo>
                      <a:lnTo>
                        <a:pt x="1900" y="9499"/>
                      </a:lnTo>
                      <a:lnTo>
                        <a:pt x="2143" y="9913"/>
                      </a:lnTo>
                      <a:lnTo>
                        <a:pt x="2387" y="10327"/>
                      </a:lnTo>
                      <a:lnTo>
                        <a:pt x="2606" y="10766"/>
                      </a:lnTo>
                      <a:lnTo>
                        <a:pt x="2801" y="11253"/>
                      </a:lnTo>
                      <a:lnTo>
                        <a:pt x="2971" y="11764"/>
                      </a:lnTo>
                      <a:lnTo>
                        <a:pt x="3093" y="1230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6"/>
                <p:cNvSpPr/>
                <p:nvPr/>
              </p:nvSpPr>
              <p:spPr>
                <a:xfrm>
                  <a:off x="6873825" y="2459275"/>
                  <a:ext cx="35350" cy="16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" h="6675" fill="none" extrusionOk="0">
                      <a:moveTo>
                        <a:pt x="1413" y="1"/>
                      </a:moveTo>
                      <a:lnTo>
                        <a:pt x="1413" y="1"/>
                      </a:lnTo>
                      <a:lnTo>
                        <a:pt x="829" y="2850"/>
                      </a:lnTo>
                      <a:lnTo>
                        <a:pt x="1" y="667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6"/>
                <p:cNvSpPr/>
                <p:nvPr/>
              </p:nvSpPr>
              <p:spPr>
                <a:xfrm>
                  <a:off x="6801975" y="2453200"/>
                  <a:ext cx="90150" cy="1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6" h="780" fill="none" extrusionOk="0">
                      <a:moveTo>
                        <a:pt x="1" y="73"/>
                      </a:moveTo>
                      <a:lnTo>
                        <a:pt x="829" y="780"/>
                      </a:lnTo>
                      <a:lnTo>
                        <a:pt x="1657" y="73"/>
                      </a:lnTo>
                      <a:lnTo>
                        <a:pt x="1657" y="73"/>
                      </a:lnTo>
                      <a:lnTo>
                        <a:pt x="1730" y="25"/>
                      </a:lnTo>
                      <a:lnTo>
                        <a:pt x="1803" y="0"/>
                      </a:lnTo>
                      <a:lnTo>
                        <a:pt x="1876" y="25"/>
                      </a:lnTo>
                      <a:lnTo>
                        <a:pt x="1949" y="73"/>
                      </a:lnTo>
                      <a:lnTo>
                        <a:pt x="2777" y="780"/>
                      </a:lnTo>
                      <a:lnTo>
                        <a:pt x="3605" y="73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6"/>
                <p:cNvSpPr/>
                <p:nvPr/>
              </p:nvSpPr>
              <p:spPr>
                <a:xfrm>
                  <a:off x="6795900" y="2628550"/>
                  <a:ext cx="1023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1" fill="none" extrusionOk="0">
                      <a:moveTo>
                        <a:pt x="0" y="1"/>
                      </a:moveTo>
                      <a:lnTo>
                        <a:pt x="4092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64" name="Google Shape;1164;p6"/>
              <p:cNvSpPr/>
              <p:nvPr/>
            </p:nvSpPr>
            <p:spPr>
              <a:xfrm>
                <a:off x="1475201" y="3526365"/>
                <a:ext cx="340844" cy="340865"/>
              </a:xfrm>
              <a:custGeom>
                <a:avLst/>
                <a:gdLst/>
                <a:ahLst/>
                <a:cxnLst/>
                <a:rect l="l" t="t" r="r" b="b"/>
                <a:pathLst>
                  <a:path w="16221" h="16222" fill="none" extrusionOk="0">
                    <a:moveTo>
                      <a:pt x="0" y="8111"/>
                    </a:moveTo>
                    <a:lnTo>
                      <a:pt x="0" y="8111"/>
                    </a:lnTo>
                    <a:lnTo>
                      <a:pt x="0" y="7697"/>
                    </a:lnTo>
                    <a:lnTo>
                      <a:pt x="49" y="7283"/>
                    </a:lnTo>
                    <a:lnTo>
                      <a:pt x="98" y="6869"/>
                    </a:lnTo>
                    <a:lnTo>
                      <a:pt x="171" y="6479"/>
                    </a:lnTo>
                    <a:lnTo>
                      <a:pt x="244" y="6090"/>
                    </a:lnTo>
                    <a:lnTo>
                      <a:pt x="366" y="5700"/>
                    </a:lnTo>
                    <a:lnTo>
                      <a:pt x="487" y="5335"/>
                    </a:lnTo>
                    <a:lnTo>
                      <a:pt x="634" y="4945"/>
                    </a:lnTo>
                    <a:lnTo>
                      <a:pt x="804" y="4604"/>
                    </a:lnTo>
                    <a:lnTo>
                      <a:pt x="975" y="4239"/>
                    </a:lnTo>
                    <a:lnTo>
                      <a:pt x="1169" y="3898"/>
                    </a:lnTo>
                    <a:lnTo>
                      <a:pt x="1389" y="3581"/>
                    </a:lnTo>
                    <a:lnTo>
                      <a:pt x="1608" y="3264"/>
                    </a:lnTo>
                    <a:lnTo>
                      <a:pt x="1851" y="2948"/>
                    </a:lnTo>
                    <a:lnTo>
                      <a:pt x="2119" y="2656"/>
                    </a:lnTo>
                    <a:lnTo>
                      <a:pt x="2387" y="2388"/>
                    </a:lnTo>
                    <a:lnTo>
                      <a:pt x="2655" y="2120"/>
                    </a:lnTo>
                    <a:lnTo>
                      <a:pt x="2947" y="1852"/>
                    </a:lnTo>
                    <a:lnTo>
                      <a:pt x="3264" y="1608"/>
                    </a:lnTo>
                    <a:lnTo>
                      <a:pt x="3581" y="1389"/>
                    </a:lnTo>
                    <a:lnTo>
                      <a:pt x="3897" y="1170"/>
                    </a:lnTo>
                    <a:lnTo>
                      <a:pt x="4238" y="975"/>
                    </a:lnTo>
                    <a:lnTo>
                      <a:pt x="4603" y="805"/>
                    </a:lnTo>
                    <a:lnTo>
                      <a:pt x="4944" y="634"/>
                    </a:lnTo>
                    <a:lnTo>
                      <a:pt x="5334" y="488"/>
                    </a:lnTo>
                    <a:lnTo>
                      <a:pt x="5699" y="366"/>
                    </a:lnTo>
                    <a:lnTo>
                      <a:pt x="6089" y="244"/>
                    </a:lnTo>
                    <a:lnTo>
                      <a:pt x="6479" y="171"/>
                    </a:lnTo>
                    <a:lnTo>
                      <a:pt x="6868" y="98"/>
                    </a:lnTo>
                    <a:lnTo>
                      <a:pt x="7282" y="50"/>
                    </a:lnTo>
                    <a:lnTo>
                      <a:pt x="7696" y="1"/>
                    </a:lnTo>
                    <a:lnTo>
                      <a:pt x="8111" y="1"/>
                    </a:lnTo>
                    <a:lnTo>
                      <a:pt x="8111" y="1"/>
                    </a:lnTo>
                    <a:lnTo>
                      <a:pt x="8525" y="1"/>
                    </a:lnTo>
                    <a:lnTo>
                      <a:pt x="8939" y="50"/>
                    </a:lnTo>
                    <a:lnTo>
                      <a:pt x="9353" y="98"/>
                    </a:lnTo>
                    <a:lnTo>
                      <a:pt x="9742" y="171"/>
                    </a:lnTo>
                    <a:lnTo>
                      <a:pt x="10132" y="244"/>
                    </a:lnTo>
                    <a:lnTo>
                      <a:pt x="10522" y="366"/>
                    </a:lnTo>
                    <a:lnTo>
                      <a:pt x="10911" y="488"/>
                    </a:lnTo>
                    <a:lnTo>
                      <a:pt x="11277" y="634"/>
                    </a:lnTo>
                    <a:lnTo>
                      <a:pt x="11618" y="805"/>
                    </a:lnTo>
                    <a:lnTo>
                      <a:pt x="11983" y="975"/>
                    </a:lnTo>
                    <a:lnTo>
                      <a:pt x="12324" y="1170"/>
                    </a:lnTo>
                    <a:lnTo>
                      <a:pt x="12641" y="1389"/>
                    </a:lnTo>
                    <a:lnTo>
                      <a:pt x="12957" y="1608"/>
                    </a:lnTo>
                    <a:lnTo>
                      <a:pt x="13274" y="1852"/>
                    </a:lnTo>
                    <a:lnTo>
                      <a:pt x="13566" y="2120"/>
                    </a:lnTo>
                    <a:lnTo>
                      <a:pt x="13834" y="2388"/>
                    </a:lnTo>
                    <a:lnTo>
                      <a:pt x="14126" y="2656"/>
                    </a:lnTo>
                    <a:lnTo>
                      <a:pt x="14370" y="2948"/>
                    </a:lnTo>
                    <a:lnTo>
                      <a:pt x="14613" y="3264"/>
                    </a:lnTo>
                    <a:lnTo>
                      <a:pt x="14832" y="3581"/>
                    </a:lnTo>
                    <a:lnTo>
                      <a:pt x="15052" y="3898"/>
                    </a:lnTo>
                    <a:lnTo>
                      <a:pt x="15247" y="4239"/>
                    </a:lnTo>
                    <a:lnTo>
                      <a:pt x="15417" y="4604"/>
                    </a:lnTo>
                    <a:lnTo>
                      <a:pt x="15587" y="4945"/>
                    </a:lnTo>
                    <a:lnTo>
                      <a:pt x="15734" y="5335"/>
                    </a:lnTo>
                    <a:lnTo>
                      <a:pt x="15855" y="5700"/>
                    </a:lnTo>
                    <a:lnTo>
                      <a:pt x="15977" y="6090"/>
                    </a:lnTo>
                    <a:lnTo>
                      <a:pt x="16050" y="6479"/>
                    </a:lnTo>
                    <a:lnTo>
                      <a:pt x="16123" y="6869"/>
                    </a:lnTo>
                    <a:lnTo>
                      <a:pt x="16172" y="7283"/>
                    </a:lnTo>
                    <a:lnTo>
                      <a:pt x="16221" y="7697"/>
                    </a:lnTo>
                    <a:lnTo>
                      <a:pt x="16221" y="8111"/>
                    </a:lnTo>
                    <a:lnTo>
                      <a:pt x="16221" y="8111"/>
                    </a:lnTo>
                    <a:lnTo>
                      <a:pt x="16221" y="8525"/>
                    </a:lnTo>
                    <a:lnTo>
                      <a:pt x="16172" y="8939"/>
                    </a:lnTo>
                    <a:lnTo>
                      <a:pt x="16123" y="9353"/>
                    </a:lnTo>
                    <a:lnTo>
                      <a:pt x="16050" y="9743"/>
                    </a:lnTo>
                    <a:lnTo>
                      <a:pt x="15977" y="10133"/>
                    </a:lnTo>
                    <a:lnTo>
                      <a:pt x="15855" y="10522"/>
                    </a:lnTo>
                    <a:lnTo>
                      <a:pt x="15734" y="10888"/>
                    </a:lnTo>
                    <a:lnTo>
                      <a:pt x="15587" y="11277"/>
                    </a:lnTo>
                    <a:lnTo>
                      <a:pt x="15417" y="11618"/>
                    </a:lnTo>
                    <a:lnTo>
                      <a:pt x="15247" y="11984"/>
                    </a:lnTo>
                    <a:lnTo>
                      <a:pt x="15052" y="12324"/>
                    </a:lnTo>
                    <a:lnTo>
                      <a:pt x="14832" y="12641"/>
                    </a:lnTo>
                    <a:lnTo>
                      <a:pt x="14613" y="12958"/>
                    </a:lnTo>
                    <a:lnTo>
                      <a:pt x="14370" y="13274"/>
                    </a:lnTo>
                    <a:lnTo>
                      <a:pt x="14126" y="13567"/>
                    </a:lnTo>
                    <a:lnTo>
                      <a:pt x="13834" y="13835"/>
                    </a:lnTo>
                    <a:lnTo>
                      <a:pt x="13566" y="14102"/>
                    </a:lnTo>
                    <a:lnTo>
                      <a:pt x="13274" y="14370"/>
                    </a:lnTo>
                    <a:lnTo>
                      <a:pt x="12957" y="14614"/>
                    </a:lnTo>
                    <a:lnTo>
                      <a:pt x="12641" y="14833"/>
                    </a:lnTo>
                    <a:lnTo>
                      <a:pt x="12324" y="15052"/>
                    </a:lnTo>
                    <a:lnTo>
                      <a:pt x="11983" y="15247"/>
                    </a:lnTo>
                    <a:lnTo>
                      <a:pt x="11618" y="15418"/>
                    </a:lnTo>
                    <a:lnTo>
                      <a:pt x="11277" y="15588"/>
                    </a:lnTo>
                    <a:lnTo>
                      <a:pt x="10911" y="15734"/>
                    </a:lnTo>
                    <a:lnTo>
                      <a:pt x="10522" y="15856"/>
                    </a:lnTo>
                    <a:lnTo>
                      <a:pt x="10132" y="15978"/>
                    </a:lnTo>
                    <a:lnTo>
                      <a:pt x="9742" y="16051"/>
                    </a:lnTo>
                    <a:lnTo>
                      <a:pt x="9353" y="16124"/>
                    </a:lnTo>
                    <a:lnTo>
                      <a:pt x="8939" y="16173"/>
                    </a:lnTo>
                    <a:lnTo>
                      <a:pt x="8525" y="16221"/>
                    </a:lnTo>
                    <a:lnTo>
                      <a:pt x="8111" y="16221"/>
                    </a:lnTo>
                    <a:lnTo>
                      <a:pt x="8111" y="16221"/>
                    </a:lnTo>
                    <a:lnTo>
                      <a:pt x="7696" y="16221"/>
                    </a:lnTo>
                    <a:lnTo>
                      <a:pt x="7282" y="16173"/>
                    </a:lnTo>
                    <a:lnTo>
                      <a:pt x="6868" y="16124"/>
                    </a:lnTo>
                    <a:lnTo>
                      <a:pt x="6479" y="16051"/>
                    </a:lnTo>
                    <a:lnTo>
                      <a:pt x="6089" y="15978"/>
                    </a:lnTo>
                    <a:lnTo>
                      <a:pt x="5699" y="15856"/>
                    </a:lnTo>
                    <a:lnTo>
                      <a:pt x="5334" y="15734"/>
                    </a:lnTo>
                    <a:lnTo>
                      <a:pt x="4944" y="15588"/>
                    </a:lnTo>
                    <a:lnTo>
                      <a:pt x="4603" y="15418"/>
                    </a:lnTo>
                    <a:lnTo>
                      <a:pt x="4238" y="15247"/>
                    </a:lnTo>
                    <a:lnTo>
                      <a:pt x="3897" y="15052"/>
                    </a:lnTo>
                    <a:lnTo>
                      <a:pt x="3581" y="14833"/>
                    </a:lnTo>
                    <a:lnTo>
                      <a:pt x="3264" y="14614"/>
                    </a:lnTo>
                    <a:lnTo>
                      <a:pt x="2947" y="14370"/>
                    </a:lnTo>
                    <a:lnTo>
                      <a:pt x="2655" y="14102"/>
                    </a:lnTo>
                    <a:lnTo>
                      <a:pt x="2387" y="13835"/>
                    </a:lnTo>
                    <a:lnTo>
                      <a:pt x="2119" y="13567"/>
                    </a:lnTo>
                    <a:lnTo>
                      <a:pt x="1851" y="13274"/>
                    </a:lnTo>
                    <a:lnTo>
                      <a:pt x="1608" y="12958"/>
                    </a:lnTo>
                    <a:lnTo>
                      <a:pt x="1389" y="12641"/>
                    </a:lnTo>
                    <a:lnTo>
                      <a:pt x="1169" y="12324"/>
                    </a:lnTo>
                    <a:lnTo>
                      <a:pt x="975" y="11984"/>
                    </a:lnTo>
                    <a:lnTo>
                      <a:pt x="804" y="11618"/>
                    </a:lnTo>
                    <a:lnTo>
                      <a:pt x="634" y="11277"/>
                    </a:lnTo>
                    <a:lnTo>
                      <a:pt x="487" y="10888"/>
                    </a:lnTo>
                    <a:lnTo>
                      <a:pt x="366" y="10522"/>
                    </a:lnTo>
                    <a:lnTo>
                      <a:pt x="244" y="10133"/>
                    </a:lnTo>
                    <a:lnTo>
                      <a:pt x="171" y="9743"/>
                    </a:lnTo>
                    <a:lnTo>
                      <a:pt x="98" y="9353"/>
                    </a:lnTo>
                    <a:lnTo>
                      <a:pt x="49" y="8939"/>
                    </a:lnTo>
                    <a:lnTo>
                      <a:pt x="0" y="8525"/>
                    </a:lnTo>
                    <a:lnTo>
                      <a:pt x="0" y="8111"/>
                    </a:lnTo>
                    <a:lnTo>
                      <a:pt x="0" y="8111"/>
                    </a:lnTo>
                    <a:close/>
                    <a:moveTo>
                      <a:pt x="7234" y="11180"/>
                    </a:moveTo>
                    <a:lnTo>
                      <a:pt x="7234" y="11180"/>
                    </a:lnTo>
                    <a:lnTo>
                      <a:pt x="7282" y="11180"/>
                    </a:lnTo>
                    <a:lnTo>
                      <a:pt x="7282" y="11180"/>
                    </a:lnTo>
                    <a:lnTo>
                      <a:pt x="7453" y="11155"/>
                    </a:lnTo>
                    <a:lnTo>
                      <a:pt x="7623" y="11082"/>
                    </a:lnTo>
                    <a:lnTo>
                      <a:pt x="7794" y="10985"/>
                    </a:lnTo>
                    <a:lnTo>
                      <a:pt x="7916" y="10863"/>
                    </a:lnTo>
                    <a:lnTo>
                      <a:pt x="12007" y="6747"/>
                    </a:lnTo>
                    <a:lnTo>
                      <a:pt x="12007" y="6747"/>
                    </a:lnTo>
                    <a:lnTo>
                      <a:pt x="12105" y="6625"/>
                    </a:lnTo>
                    <a:lnTo>
                      <a:pt x="12153" y="6504"/>
                    </a:lnTo>
                    <a:lnTo>
                      <a:pt x="12202" y="6358"/>
                    </a:lnTo>
                    <a:lnTo>
                      <a:pt x="12202" y="6211"/>
                    </a:lnTo>
                    <a:lnTo>
                      <a:pt x="12202" y="6211"/>
                    </a:lnTo>
                    <a:lnTo>
                      <a:pt x="12178" y="6017"/>
                    </a:lnTo>
                    <a:lnTo>
                      <a:pt x="12129" y="5822"/>
                    </a:lnTo>
                    <a:lnTo>
                      <a:pt x="12032" y="5676"/>
                    </a:lnTo>
                    <a:lnTo>
                      <a:pt x="11886" y="5529"/>
                    </a:lnTo>
                    <a:lnTo>
                      <a:pt x="11886" y="5529"/>
                    </a:lnTo>
                    <a:lnTo>
                      <a:pt x="11764" y="5432"/>
                    </a:lnTo>
                    <a:lnTo>
                      <a:pt x="11618" y="5383"/>
                    </a:lnTo>
                    <a:lnTo>
                      <a:pt x="11472" y="5335"/>
                    </a:lnTo>
                    <a:lnTo>
                      <a:pt x="11325" y="5335"/>
                    </a:lnTo>
                    <a:lnTo>
                      <a:pt x="11325" y="5335"/>
                    </a:lnTo>
                    <a:lnTo>
                      <a:pt x="11131" y="5359"/>
                    </a:lnTo>
                    <a:lnTo>
                      <a:pt x="10960" y="5408"/>
                    </a:lnTo>
                    <a:lnTo>
                      <a:pt x="10790" y="5505"/>
                    </a:lnTo>
                    <a:lnTo>
                      <a:pt x="10643" y="5651"/>
                    </a:lnTo>
                    <a:lnTo>
                      <a:pt x="7161" y="8988"/>
                    </a:lnTo>
                    <a:lnTo>
                      <a:pt x="5797" y="7648"/>
                    </a:lnTo>
                    <a:lnTo>
                      <a:pt x="5797" y="7648"/>
                    </a:lnTo>
                    <a:lnTo>
                      <a:pt x="5675" y="7527"/>
                    </a:lnTo>
                    <a:lnTo>
                      <a:pt x="5505" y="7454"/>
                    </a:lnTo>
                    <a:lnTo>
                      <a:pt x="5358" y="7405"/>
                    </a:lnTo>
                    <a:lnTo>
                      <a:pt x="5188" y="7380"/>
                    </a:lnTo>
                    <a:lnTo>
                      <a:pt x="5188" y="7380"/>
                    </a:lnTo>
                    <a:lnTo>
                      <a:pt x="5017" y="7405"/>
                    </a:lnTo>
                    <a:lnTo>
                      <a:pt x="4847" y="7454"/>
                    </a:lnTo>
                    <a:lnTo>
                      <a:pt x="4701" y="7527"/>
                    </a:lnTo>
                    <a:lnTo>
                      <a:pt x="4555" y="7648"/>
                    </a:lnTo>
                    <a:lnTo>
                      <a:pt x="4555" y="7648"/>
                    </a:lnTo>
                    <a:lnTo>
                      <a:pt x="4457" y="7770"/>
                    </a:lnTo>
                    <a:lnTo>
                      <a:pt x="4360" y="7916"/>
                    </a:lnTo>
                    <a:lnTo>
                      <a:pt x="4311" y="8087"/>
                    </a:lnTo>
                    <a:lnTo>
                      <a:pt x="4311" y="8257"/>
                    </a:lnTo>
                    <a:lnTo>
                      <a:pt x="4311" y="8257"/>
                    </a:lnTo>
                    <a:lnTo>
                      <a:pt x="4311" y="8428"/>
                    </a:lnTo>
                    <a:lnTo>
                      <a:pt x="4360" y="8598"/>
                    </a:lnTo>
                    <a:lnTo>
                      <a:pt x="4457" y="8744"/>
                    </a:lnTo>
                    <a:lnTo>
                      <a:pt x="4555" y="8890"/>
                    </a:lnTo>
                    <a:lnTo>
                      <a:pt x="6601" y="10936"/>
                    </a:lnTo>
                    <a:lnTo>
                      <a:pt x="6601" y="10936"/>
                    </a:lnTo>
                    <a:lnTo>
                      <a:pt x="6747" y="11034"/>
                    </a:lnTo>
                    <a:lnTo>
                      <a:pt x="6893" y="11131"/>
                    </a:lnTo>
                    <a:lnTo>
                      <a:pt x="7063" y="11180"/>
                    </a:lnTo>
                    <a:lnTo>
                      <a:pt x="7234" y="11180"/>
                    </a:lnTo>
                    <a:lnTo>
                      <a:pt x="7234" y="1118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5" name="Google Shape;1165;p6"/>
            <p:cNvGrpSpPr/>
            <p:nvPr/>
          </p:nvGrpSpPr>
          <p:grpSpPr>
            <a:xfrm>
              <a:off x="-129715" y="-120177"/>
              <a:ext cx="1945760" cy="342399"/>
              <a:chOff x="-129715" y="-196377"/>
              <a:chExt cx="1945760" cy="342399"/>
            </a:xfrm>
          </p:grpSpPr>
          <p:grpSp>
            <p:nvGrpSpPr>
              <p:cNvPr id="1166" name="Google Shape;1166;p6"/>
              <p:cNvGrpSpPr/>
              <p:nvPr/>
            </p:nvGrpSpPr>
            <p:grpSpPr>
              <a:xfrm>
                <a:off x="675548" y="-191512"/>
                <a:ext cx="332670" cy="332670"/>
                <a:chOff x="6649150" y="309350"/>
                <a:chExt cx="395800" cy="395800"/>
              </a:xfrm>
            </p:grpSpPr>
            <p:sp>
              <p:nvSpPr>
                <p:cNvPr id="1167" name="Google Shape;1167;p6"/>
                <p:cNvSpPr/>
                <p:nvPr/>
              </p:nvSpPr>
              <p:spPr>
                <a:xfrm>
                  <a:off x="6649150" y="309350"/>
                  <a:ext cx="395800" cy="39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32" h="15832" fill="none" extrusionOk="0">
                      <a:moveTo>
                        <a:pt x="7916" y="1"/>
                      </a:moveTo>
                      <a:lnTo>
                        <a:pt x="7916" y="1"/>
                      </a:lnTo>
                      <a:lnTo>
                        <a:pt x="7502" y="25"/>
                      </a:lnTo>
                      <a:lnTo>
                        <a:pt x="7112" y="49"/>
                      </a:lnTo>
                      <a:lnTo>
                        <a:pt x="6723" y="98"/>
                      </a:lnTo>
                      <a:lnTo>
                        <a:pt x="6333" y="171"/>
                      </a:lnTo>
                      <a:lnTo>
                        <a:pt x="5943" y="244"/>
                      </a:lnTo>
                      <a:lnTo>
                        <a:pt x="5553" y="366"/>
                      </a:lnTo>
                      <a:lnTo>
                        <a:pt x="5188" y="488"/>
                      </a:lnTo>
                      <a:lnTo>
                        <a:pt x="4847" y="634"/>
                      </a:lnTo>
                      <a:lnTo>
                        <a:pt x="4482" y="780"/>
                      </a:lnTo>
                      <a:lnTo>
                        <a:pt x="4141" y="950"/>
                      </a:lnTo>
                      <a:lnTo>
                        <a:pt x="3824" y="1145"/>
                      </a:lnTo>
                      <a:lnTo>
                        <a:pt x="3483" y="1364"/>
                      </a:lnTo>
                      <a:lnTo>
                        <a:pt x="3191" y="1584"/>
                      </a:lnTo>
                      <a:lnTo>
                        <a:pt x="2874" y="1803"/>
                      </a:lnTo>
                      <a:lnTo>
                        <a:pt x="2607" y="2071"/>
                      </a:lnTo>
                      <a:lnTo>
                        <a:pt x="2314" y="2314"/>
                      </a:lnTo>
                      <a:lnTo>
                        <a:pt x="2071" y="2607"/>
                      </a:lnTo>
                      <a:lnTo>
                        <a:pt x="1803" y="2874"/>
                      </a:lnTo>
                      <a:lnTo>
                        <a:pt x="1584" y="3191"/>
                      </a:lnTo>
                      <a:lnTo>
                        <a:pt x="1364" y="3483"/>
                      </a:lnTo>
                      <a:lnTo>
                        <a:pt x="1145" y="3824"/>
                      </a:lnTo>
                      <a:lnTo>
                        <a:pt x="950" y="4141"/>
                      </a:lnTo>
                      <a:lnTo>
                        <a:pt x="780" y="4482"/>
                      </a:lnTo>
                      <a:lnTo>
                        <a:pt x="634" y="4847"/>
                      </a:lnTo>
                      <a:lnTo>
                        <a:pt x="488" y="5188"/>
                      </a:lnTo>
                      <a:lnTo>
                        <a:pt x="366" y="5553"/>
                      </a:lnTo>
                      <a:lnTo>
                        <a:pt x="244" y="5943"/>
                      </a:lnTo>
                      <a:lnTo>
                        <a:pt x="171" y="6333"/>
                      </a:lnTo>
                      <a:lnTo>
                        <a:pt x="98" y="6722"/>
                      </a:lnTo>
                      <a:lnTo>
                        <a:pt x="49" y="7112"/>
                      </a:lnTo>
                      <a:lnTo>
                        <a:pt x="25" y="7502"/>
                      </a:lnTo>
                      <a:lnTo>
                        <a:pt x="1" y="7916"/>
                      </a:lnTo>
                      <a:lnTo>
                        <a:pt x="1" y="7916"/>
                      </a:lnTo>
                      <a:lnTo>
                        <a:pt x="25" y="8330"/>
                      </a:lnTo>
                      <a:lnTo>
                        <a:pt x="49" y="8720"/>
                      </a:lnTo>
                      <a:lnTo>
                        <a:pt x="98" y="9109"/>
                      </a:lnTo>
                      <a:lnTo>
                        <a:pt x="171" y="9499"/>
                      </a:lnTo>
                      <a:lnTo>
                        <a:pt x="244" y="9889"/>
                      </a:lnTo>
                      <a:lnTo>
                        <a:pt x="366" y="10278"/>
                      </a:lnTo>
                      <a:lnTo>
                        <a:pt x="488" y="10644"/>
                      </a:lnTo>
                      <a:lnTo>
                        <a:pt x="634" y="10985"/>
                      </a:lnTo>
                      <a:lnTo>
                        <a:pt x="780" y="11350"/>
                      </a:lnTo>
                      <a:lnTo>
                        <a:pt x="950" y="11691"/>
                      </a:lnTo>
                      <a:lnTo>
                        <a:pt x="1145" y="12008"/>
                      </a:lnTo>
                      <a:lnTo>
                        <a:pt x="1364" y="12348"/>
                      </a:lnTo>
                      <a:lnTo>
                        <a:pt x="1584" y="12641"/>
                      </a:lnTo>
                      <a:lnTo>
                        <a:pt x="1803" y="12957"/>
                      </a:lnTo>
                      <a:lnTo>
                        <a:pt x="2071" y="13225"/>
                      </a:lnTo>
                      <a:lnTo>
                        <a:pt x="2314" y="13518"/>
                      </a:lnTo>
                      <a:lnTo>
                        <a:pt x="2607" y="13761"/>
                      </a:lnTo>
                      <a:lnTo>
                        <a:pt x="2874" y="14029"/>
                      </a:lnTo>
                      <a:lnTo>
                        <a:pt x="3191" y="14248"/>
                      </a:lnTo>
                      <a:lnTo>
                        <a:pt x="3483" y="14467"/>
                      </a:lnTo>
                      <a:lnTo>
                        <a:pt x="3824" y="14687"/>
                      </a:lnTo>
                      <a:lnTo>
                        <a:pt x="4141" y="14881"/>
                      </a:lnTo>
                      <a:lnTo>
                        <a:pt x="4482" y="15052"/>
                      </a:lnTo>
                      <a:lnTo>
                        <a:pt x="4847" y="15198"/>
                      </a:lnTo>
                      <a:lnTo>
                        <a:pt x="5188" y="15344"/>
                      </a:lnTo>
                      <a:lnTo>
                        <a:pt x="5553" y="15466"/>
                      </a:lnTo>
                      <a:lnTo>
                        <a:pt x="5943" y="15588"/>
                      </a:lnTo>
                      <a:lnTo>
                        <a:pt x="6333" y="15661"/>
                      </a:lnTo>
                      <a:lnTo>
                        <a:pt x="6723" y="15734"/>
                      </a:lnTo>
                      <a:lnTo>
                        <a:pt x="7112" y="15783"/>
                      </a:lnTo>
                      <a:lnTo>
                        <a:pt x="7502" y="15807"/>
                      </a:lnTo>
                      <a:lnTo>
                        <a:pt x="7916" y="15831"/>
                      </a:lnTo>
                      <a:lnTo>
                        <a:pt x="7916" y="15831"/>
                      </a:lnTo>
                      <a:lnTo>
                        <a:pt x="8330" y="15807"/>
                      </a:lnTo>
                      <a:lnTo>
                        <a:pt x="8720" y="15783"/>
                      </a:lnTo>
                      <a:lnTo>
                        <a:pt x="9109" y="15734"/>
                      </a:lnTo>
                      <a:lnTo>
                        <a:pt x="9499" y="15661"/>
                      </a:lnTo>
                      <a:lnTo>
                        <a:pt x="9889" y="15588"/>
                      </a:lnTo>
                      <a:lnTo>
                        <a:pt x="10278" y="15466"/>
                      </a:lnTo>
                      <a:lnTo>
                        <a:pt x="10644" y="15344"/>
                      </a:lnTo>
                      <a:lnTo>
                        <a:pt x="10985" y="15198"/>
                      </a:lnTo>
                      <a:lnTo>
                        <a:pt x="11350" y="15052"/>
                      </a:lnTo>
                      <a:lnTo>
                        <a:pt x="11691" y="14881"/>
                      </a:lnTo>
                      <a:lnTo>
                        <a:pt x="12008" y="14687"/>
                      </a:lnTo>
                      <a:lnTo>
                        <a:pt x="12349" y="14467"/>
                      </a:lnTo>
                      <a:lnTo>
                        <a:pt x="12641" y="14248"/>
                      </a:lnTo>
                      <a:lnTo>
                        <a:pt x="12957" y="14029"/>
                      </a:lnTo>
                      <a:lnTo>
                        <a:pt x="13225" y="13761"/>
                      </a:lnTo>
                      <a:lnTo>
                        <a:pt x="13518" y="13518"/>
                      </a:lnTo>
                      <a:lnTo>
                        <a:pt x="13761" y="13225"/>
                      </a:lnTo>
                      <a:lnTo>
                        <a:pt x="14029" y="12957"/>
                      </a:lnTo>
                      <a:lnTo>
                        <a:pt x="14248" y="12641"/>
                      </a:lnTo>
                      <a:lnTo>
                        <a:pt x="14467" y="12348"/>
                      </a:lnTo>
                      <a:lnTo>
                        <a:pt x="14687" y="12008"/>
                      </a:lnTo>
                      <a:lnTo>
                        <a:pt x="14881" y="11691"/>
                      </a:lnTo>
                      <a:lnTo>
                        <a:pt x="15052" y="11350"/>
                      </a:lnTo>
                      <a:lnTo>
                        <a:pt x="15198" y="10985"/>
                      </a:lnTo>
                      <a:lnTo>
                        <a:pt x="15344" y="10644"/>
                      </a:lnTo>
                      <a:lnTo>
                        <a:pt x="15466" y="10278"/>
                      </a:lnTo>
                      <a:lnTo>
                        <a:pt x="15588" y="9889"/>
                      </a:lnTo>
                      <a:lnTo>
                        <a:pt x="15661" y="9499"/>
                      </a:lnTo>
                      <a:lnTo>
                        <a:pt x="15734" y="9109"/>
                      </a:lnTo>
                      <a:lnTo>
                        <a:pt x="15783" y="8720"/>
                      </a:lnTo>
                      <a:lnTo>
                        <a:pt x="15807" y="8330"/>
                      </a:lnTo>
                      <a:lnTo>
                        <a:pt x="15831" y="7916"/>
                      </a:lnTo>
                      <a:lnTo>
                        <a:pt x="15831" y="7916"/>
                      </a:lnTo>
                      <a:lnTo>
                        <a:pt x="15807" y="7502"/>
                      </a:lnTo>
                      <a:lnTo>
                        <a:pt x="15783" y="7112"/>
                      </a:lnTo>
                      <a:lnTo>
                        <a:pt x="15734" y="6722"/>
                      </a:lnTo>
                      <a:lnTo>
                        <a:pt x="15661" y="6333"/>
                      </a:lnTo>
                      <a:lnTo>
                        <a:pt x="15588" y="5943"/>
                      </a:lnTo>
                      <a:lnTo>
                        <a:pt x="15466" y="5553"/>
                      </a:lnTo>
                      <a:lnTo>
                        <a:pt x="15344" y="5188"/>
                      </a:lnTo>
                      <a:lnTo>
                        <a:pt x="15198" y="4847"/>
                      </a:lnTo>
                      <a:lnTo>
                        <a:pt x="15052" y="4482"/>
                      </a:lnTo>
                      <a:lnTo>
                        <a:pt x="14881" y="4141"/>
                      </a:lnTo>
                      <a:lnTo>
                        <a:pt x="14687" y="3824"/>
                      </a:lnTo>
                      <a:lnTo>
                        <a:pt x="14467" y="3483"/>
                      </a:lnTo>
                      <a:lnTo>
                        <a:pt x="14248" y="3191"/>
                      </a:lnTo>
                      <a:lnTo>
                        <a:pt x="14029" y="2874"/>
                      </a:lnTo>
                      <a:lnTo>
                        <a:pt x="13761" y="2607"/>
                      </a:lnTo>
                      <a:lnTo>
                        <a:pt x="13518" y="2314"/>
                      </a:lnTo>
                      <a:lnTo>
                        <a:pt x="13225" y="2071"/>
                      </a:lnTo>
                      <a:lnTo>
                        <a:pt x="12957" y="1803"/>
                      </a:lnTo>
                      <a:lnTo>
                        <a:pt x="12641" y="1584"/>
                      </a:lnTo>
                      <a:lnTo>
                        <a:pt x="12349" y="1364"/>
                      </a:lnTo>
                      <a:lnTo>
                        <a:pt x="12008" y="1145"/>
                      </a:lnTo>
                      <a:lnTo>
                        <a:pt x="11691" y="950"/>
                      </a:lnTo>
                      <a:lnTo>
                        <a:pt x="11350" y="780"/>
                      </a:lnTo>
                      <a:lnTo>
                        <a:pt x="10985" y="634"/>
                      </a:lnTo>
                      <a:lnTo>
                        <a:pt x="10644" y="488"/>
                      </a:lnTo>
                      <a:lnTo>
                        <a:pt x="10278" y="366"/>
                      </a:lnTo>
                      <a:lnTo>
                        <a:pt x="9889" y="244"/>
                      </a:lnTo>
                      <a:lnTo>
                        <a:pt x="9499" y="171"/>
                      </a:lnTo>
                      <a:lnTo>
                        <a:pt x="9109" y="98"/>
                      </a:lnTo>
                      <a:lnTo>
                        <a:pt x="8720" y="49"/>
                      </a:lnTo>
                      <a:lnTo>
                        <a:pt x="8330" y="25"/>
                      </a:lnTo>
                      <a:lnTo>
                        <a:pt x="7916" y="1"/>
                      </a:lnTo>
                      <a:lnTo>
                        <a:pt x="7916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8" name="Google Shape;1168;p6"/>
                <p:cNvSpPr/>
                <p:nvPr/>
              </p:nvSpPr>
              <p:spPr>
                <a:xfrm>
                  <a:off x="6673500" y="333700"/>
                  <a:ext cx="347100" cy="34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84" h="13884" fill="none" extrusionOk="0">
                      <a:moveTo>
                        <a:pt x="6942" y="13883"/>
                      </a:moveTo>
                      <a:lnTo>
                        <a:pt x="6942" y="13883"/>
                      </a:lnTo>
                      <a:lnTo>
                        <a:pt x="6577" y="13883"/>
                      </a:lnTo>
                      <a:lnTo>
                        <a:pt x="6236" y="13834"/>
                      </a:lnTo>
                      <a:lnTo>
                        <a:pt x="5895" y="13810"/>
                      </a:lnTo>
                      <a:lnTo>
                        <a:pt x="5554" y="13737"/>
                      </a:lnTo>
                      <a:lnTo>
                        <a:pt x="5213" y="13664"/>
                      </a:lnTo>
                      <a:lnTo>
                        <a:pt x="4872" y="13566"/>
                      </a:lnTo>
                      <a:lnTo>
                        <a:pt x="4555" y="13469"/>
                      </a:lnTo>
                      <a:lnTo>
                        <a:pt x="4239" y="13323"/>
                      </a:lnTo>
                      <a:lnTo>
                        <a:pt x="3946" y="13201"/>
                      </a:lnTo>
                      <a:lnTo>
                        <a:pt x="3630" y="13031"/>
                      </a:lnTo>
                      <a:lnTo>
                        <a:pt x="3337" y="12884"/>
                      </a:lnTo>
                      <a:lnTo>
                        <a:pt x="3069" y="12690"/>
                      </a:lnTo>
                      <a:lnTo>
                        <a:pt x="2802" y="12495"/>
                      </a:lnTo>
                      <a:lnTo>
                        <a:pt x="2534" y="12300"/>
                      </a:lnTo>
                      <a:lnTo>
                        <a:pt x="2290" y="12081"/>
                      </a:lnTo>
                      <a:lnTo>
                        <a:pt x="2047" y="11837"/>
                      </a:lnTo>
                      <a:lnTo>
                        <a:pt x="1803" y="11594"/>
                      </a:lnTo>
                      <a:lnTo>
                        <a:pt x="1584" y="11350"/>
                      </a:lnTo>
                      <a:lnTo>
                        <a:pt x="1389" y="11082"/>
                      </a:lnTo>
                      <a:lnTo>
                        <a:pt x="1194" y="10814"/>
                      </a:lnTo>
                      <a:lnTo>
                        <a:pt x="999" y="10546"/>
                      </a:lnTo>
                      <a:lnTo>
                        <a:pt x="853" y="10254"/>
                      </a:lnTo>
                      <a:lnTo>
                        <a:pt x="683" y="9938"/>
                      </a:lnTo>
                      <a:lnTo>
                        <a:pt x="561" y="9645"/>
                      </a:lnTo>
                      <a:lnTo>
                        <a:pt x="415" y="9329"/>
                      </a:lnTo>
                      <a:lnTo>
                        <a:pt x="317" y="9012"/>
                      </a:lnTo>
                      <a:lnTo>
                        <a:pt x="220" y="8671"/>
                      </a:lnTo>
                      <a:lnTo>
                        <a:pt x="147" y="8330"/>
                      </a:lnTo>
                      <a:lnTo>
                        <a:pt x="74" y="7989"/>
                      </a:lnTo>
                      <a:lnTo>
                        <a:pt x="49" y="7648"/>
                      </a:lnTo>
                      <a:lnTo>
                        <a:pt x="1" y="7307"/>
                      </a:lnTo>
                      <a:lnTo>
                        <a:pt x="1" y="6942"/>
                      </a:lnTo>
                      <a:lnTo>
                        <a:pt x="1" y="6942"/>
                      </a:lnTo>
                      <a:lnTo>
                        <a:pt x="1" y="6577"/>
                      </a:lnTo>
                      <a:lnTo>
                        <a:pt x="49" y="6236"/>
                      </a:lnTo>
                      <a:lnTo>
                        <a:pt x="74" y="5895"/>
                      </a:lnTo>
                      <a:lnTo>
                        <a:pt x="147" y="5554"/>
                      </a:lnTo>
                      <a:lnTo>
                        <a:pt x="220" y="5213"/>
                      </a:lnTo>
                      <a:lnTo>
                        <a:pt x="317" y="4872"/>
                      </a:lnTo>
                      <a:lnTo>
                        <a:pt x="415" y="4555"/>
                      </a:lnTo>
                      <a:lnTo>
                        <a:pt x="561" y="4238"/>
                      </a:lnTo>
                      <a:lnTo>
                        <a:pt x="683" y="3946"/>
                      </a:lnTo>
                      <a:lnTo>
                        <a:pt x="853" y="3630"/>
                      </a:lnTo>
                      <a:lnTo>
                        <a:pt x="999" y="3337"/>
                      </a:lnTo>
                      <a:lnTo>
                        <a:pt x="1194" y="3069"/>
                      </a:lnTo>
                      <a:lnTo>
                        <a:pt x="1389" y="2802"/>
                      </a:lnTo>
                      <a:lnTo>
                        <a:pt x="1584" y="2534"/>
                      </a:lnTo>
                      <a:lnTo>
                        <a:pt x="1803" y="2290"/>
                      </a:lnTo>
                      <a:lnTo>
                        <a:pt x="2047" y="2047"/>
                      </a:lnTo>
                      <a:lnTo>
                        <a:pt x="2290" y="1803"/>
                      </a:lnTo>
                      <a:lnTo>
                        <a:pt x="2534" y="1584"/>
                      </a:lnTo>
                      <a:lnTo>
                        <a:pt x="2802" y="1389"/>
                      </a:lnTo>
                      <a:lnTo>
                        <a:pt x="3069" y="1194"/>
                      </a:lnTo>
                      <a:lnTo>
                        <a:pt x="3337" y="999"/>
                      </a:lnTo>
                      <a:lnTo>
                        <a:pt x="3630" y="853"/>
                      </a:lnTo>
                      <a:lnTo>
                        <a:pt x="3946" y="683"/>
                      </a:lnTo>
                      <a:lnTo>
                        <a:pt x="4239" y="561"/>
                      </a:lnTo>
                      <a:lnTo>
                        <a:pt x="4555" y="415"/>
                      </a:lnTo>
                      <a:lnTo>
                        <a:pt x="4872" y="317"/>
                      </a:lnTo>
                      <a:lnTo>
                        <a:pt x="5213" y="220"/>
                      </a:lnTo>
                      <a:lnTo>
                        <a:pt x="5554" y="147"/>
                      </a:lnTo>
                      <a:lnTo>
                        <a:pt x="5895" y="74"/>
                      </a:lnTo>
                      <a:lnTo>
                        <a:pt x="6236" y="49"/>
                      </a:lnTo>
                      <a:lnTo>
                        <a:pt x="6577" y="1"/>
                      </a:lnTo>
                      <a:lnTo>
                        <a:pt x="6942" y="1"/>
                      </a:lnTo>
                      <a:lnTo>
                        <a:pt x="6942" y="1"/>
                      </a:lnTo>
                      <a:lnTo>
                        <a:pt x="7307" y="1"/>
                      </a:lnTo>
                      <a:lnTo>
                        <a:pt x="7648" y="49"/>
                      </a:lnTo>
                      <a:lnTo>
                        <a:pt x="7989" y="74"/>
                      </a:lnTo>
                      <a:lnTo>
                        <a:pt x="8330" y="147"/>
                      </a:lnTo>
                      <a:lnTo>
                        <a:pt x="8671" y="220"/>
                      </a:lnTo>
                      <a:lnTo>
                        <a:pt x="9012" y="317"/>
                      </a:lnTo>
                      <a:lnTo>
                        <a:pt x="9329" y="415"/>
                      </a:lnTo>
                      <a:lnTo>
                        <a:pt x="9645" y="561"/>
                      </a:lnTo>
                      <a:lnTo>
                        <a:pt x="9938" y="683"/>
                      </a:lnTo>
                      <a:lnTo>
                        <a:pt x="10254" y="853"/>
                      </a:lnTo>
                      <a:lnTo>
                        <a:pt x="10546" y="999"/>
                      </a:lnTo>
                      <a:lnTo>
                        <a:pt x="10814" y="1194"/>
                      </a:lnTo>
                      <a:lnTo>
                        <a:pt x="11082" y="1389"/>
                      </a:lnTo>
                      <a:lnTo>
                        <a:pt x="11350" y="1584"/>
                      </a:lnTo>
                      <a:lnTo>
                        <a:pt x="11594" y="1803"/>
                      </a:lnTo>
                      <a:lnTo>
                        <a:pt x="11837" y="2047"/>
                      </a:lnTo>
                      <a:lnTo>
                        <a:pt x="12081" y="2290"/>
                      </a:lnTo>
                      <a:lnTo>
                        <a:pt x="12300" y="2534"/>
                      </a:lnTo>
                      <a:lnTo>
                        <a:pt x="12495" y="2802"/>
                      </a:lnTo>
                      <a:lnTo>
                        <a:pt x="12690" y="3069"/>
                      </a:lnTo>
                      <a:lnTo>
                        <a:pt x="12885" y="3337"/>
                      </a:lnTo>
                      <a:lnTo>
                        <a:pt x="13031" y="3630"/>
                      </a:lnTo>
                      <a:lnTo>
                        <a:pt x="13201" y="3946"/>
                      </a:lnTo>
                      <a:lnTo>
                        <a:pt x="13323" y="4238"/>
                      </a:lnTo>
                      <a:lnTo>
                        <a:pt x="13469" y="4555"/>
                      </a:lnTo>
                      <a:lnTo>
                        <a:pt x="13566" y="4872"/>
                      </a:lnTo>
                      <a:lnTo>
                        <a:pt x="13664" y="5213"/>
                      </a:lnTo>
                      <a:lnTo>
                        <a:pt x="13737" y="5554"/>
                      </a:lnTo>
                      <a:lnTo>
                        <a:pt x="13810" y="5895"/>
                      </a:lnTo>
                      <a:lnTo>
                        <a:pt x="13834" y="6236"/>
                      </a:lnTo>
                      <a:lnTo>
                        <a:pt x="13883" y="6577"/>
                      </a:lnTo>
                      <a:lnTo>
                        <a:pt x="13883" y="6942"/>
                      </a:lnTo>
                      <a:lnTo>
                        <a:pt x="13883" y="6942"/>
                      </a:lnTo>
                      <a:lnTo>
                        <a:pt x="13883" y="7307"/>
                      </a:lnTo>
                      <a:lnTo>
                        <a:pt x="13834" y="7648"/>
                      </a:lnTo>
                      <a:lnTo>
                        <a:pt x="13810" y="7989"/>
                      </a:lnTo>
                      <a:lnTo>
                        <a:pt x="13737" y="8330"/>
                      </a:lnTo>
                      <a:lnTo>
                        <a:pt x="13664" y="8671"/>
                      </a:lnTo>
                      <a:lnTo>
                        <a:pt x="13566" y="9012"/>
                      </a:lnTo>
                      <a:lnTo>
                        <a:pt x="13469" y="9329"/>
                      </a:lnTo>
                      <a:lnTo>
                        <a:pt x="13323" y="9645"/>
                      </a:lnTo>
                      <a:lnTo>
                        <a:pt x="13201" y="9938"/>
                      </a:lnTo>
                      <a:lnTo>
                        <a:pt x="13031" y="10254"/>
                      </a:lnTo>
                      <a:lnTo>
                        <a:pt x="12885" y="10546"/>
                      </a:lnTo>
                      <a:lnTo>
                        <a:pt x="12690" y="10814"/>
                      </a:lnTo>
                      <a:lnTo>
                        <a:pt x="12495" y="11082"/>
                      </a:lnTo>
                      <a:lnTo>
                        <a:pt x="12300" y="11350"/>
                      </a:lnTo>
                      <a:lnTo>
                        <a:pt x="12081" y="11594"/>
                      </a:lnTo>
                      <a:lnTo>
                        <a:pt x="11837" y="11837"/>
                      </a:lnTo>
                      <a:lnTo>
                        <a:pt x="11594" y="12081"/>
                      </a:lnTo>
                      <a:lnTo>
                        <a:pt x="11350" y="12300"/>
                      </a:lnTo>
                      <a:lnTo>
                        <a:pt x="11082" y="12495"/>
                      </a:lnTo>
                      <a:lnTo>
                        <a:pt x="10814" y="12690"/>
                      </a:lnTo>
                      <a:lnTo>
                        <a:pt x="10546" y="12884"/>
                      </a:lnTo>
                      <a:lnTo>
                        <a:pt x="10254" y="13031"/>
                      </a:lnTo>
                      <a:lnTo>
                        <a:pt x="9938" y="13201"/>
                      </a:lnTo>
                      <a:lnTo>
                        <a:pt x="9645" y="13323"/>
                      </a:lnTo>
                      <a:lnTo>
                        <a:pt x="9329" y="13469"/>
                      </a:lnTo>
                      <a:lnTo>
                        <a:pt x="9012" y="13566"/>
                      </a:lnTo>
                      <a:lnTo>
                        <a:pt x="8671" y="13664"/>
                      </a:lnTo>
                      <a:lnTo>
                        <a:pt x="8330" y="13737"/>
                      </a:lnTo>
                      <a:lnTo>
                        <a:pt x="7989" y="13810"/>
                      </a:lnTo>
                      <a:lnTo>
                        <a:pt x="7648" y="13834"/>
                      </a:lnTo>
                      <a:lnTo>
                        <a:pt x="7307" y="13883"/>
                      </a:lnTo>
                      <a:lnTo>
                        <a:pt x="6942" y="13883"/>
                      </a:lnTo>
                      <a:lnTo>
                        <a:pt x="6942" y="13883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9" name="Google Shape;1169;p6"/>
                <p:cNvSpPr/>
                <p:nvPr/>
              </p:nvSpPr>
              <p:spPr>
                <a:xfrm>
                  <a:off x="6848850" y="397625"/>
                  <a:ext cx="54825" cy="16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3" h="6772" fill="none" extrusionOk="0">
                      <a:moveTo>
                        <a:pt x="1" y="1"/>
                      </a:moveTo>
                      <a:lnTo>
                        <a:pt x="1" y="4580"/>
                      </a:lnTo>
                      <a:lnTo>
                        <a:pt x="2193" y="6772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0" name="Google Shape;1170;p6"/>
                <p:cNvSpPr/>
                <p:nvPr/>
              </p:nvSpPr>
              <p:spPr>
                <a:xfrm>
                  <a:off x="6847025" y="333700"/>
                  <a:ext cx="25" cy="2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170" fill="none" extrusionOk="0">
                      <a:moveTo>
                        <a:pt x="1" y="1170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1" name="Google Shape;1171;p6"/>
                <p:cNvSpPr/>
                <p:nvPr/>
              </p:nvSpPr>
              <p:spPr>
                <a:xfrm>
                  <a:off x="6760575" y="3568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2" name="Google Shape;1172;p6"/>
                <p:cNvSpPr/>
                <p:nvPr/>
              </p:nvSpPr>
              <p:spPr>
                <a:xfrm>
                  <a:off x="6760575" y="356850"/>
                  <a:ext cx="14025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999" fill="none" extrusionOk="0">
                      <a:moveTo>
                        <a:pt x="1" y="0"/>
                      </a:moveTo>
                      <a:lnTo>
                        <a:pt x="561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3" name="Google Shape;1173;p6"/>
                <p:cNvSpPr/>
                <p:nvPr/>
              </p:nvSpPr>
              <p:spPr>
                <a:xfrm>
                  <a:off x="6696650" y="4207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4" name="Google Shape;1174;p6"/>
                <p:cNvSpPr/>
                <p:nvPr/>
              </p:nvSpPr>
              <p:spPr>
                <a:xfrm>
                  <a:off x="6696650" y="420775"/>
                  <a:ext cx="24975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61" fill="none" extrusionOk="0">
                      <a:moveTo>
                        <a:pt x="0" y="0"/>
                      </a:moveTo>
                      <a:lnTo>
                        <a:pt x="999" y="56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5" name="Google Shape;1175;p6"/>
                <p:cNvSpPr/>
                <p:nvPr/>
              </p:nvSpPr>
              <p:spPr>
                <a:xfrm>
                  <a:off x="6673500" y="507225"/>
                  <a:ext cx="292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" fill="none" extrusionOk="0">
                      <a:moveTo>
                        <a:pt x="1" y="1"/>
                      </a:moveTo>
                      <a:lnTo>
                        <a:pt x="117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6" name="Google Shape;1176;p6"/>
                <p:cNvSpPr/>
                <p:nvPr/>
              </p:nvSpPr>
              <p:spPr>
                <a:xfrm>
                  <a:off x="6696650" y="593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7" name="Google Shape;1177;p6"/>
                <p:cNvSpPr/>
                <p:nvPr/>
              </p:nvSpPr>
              <p:spPr>
                <a:xfrm>
                  <a:off x="6696650" y="579700"/>
                  <a:ext cx="24975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61" fill="none" extrusionOk="0">
                      <a:moveTo>
                        <a:pt x="0" y="560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8" name="Google Shape;1178;p6"/>
                <p:cNvSpPr/>
                <p:nvPr/>
              </p:nvSpPr>
              <p:spPr>
                <a:xfrm>
                  <a:off x="6760575" y="632675"/>
                  <a:ext cx="14025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999" fill="none" extrusionOk="0">
                      <a:moveTo>
                        <a:pt x="1" y="999"/>
                      </a:moveTo>
                      <a:lnTo>
                        <a:pt x="56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9" name="Google Shape;1179;p6"/>
                <p:cNvSpPr/>
                <p:nvPr/>
              </p:nvSpPr>
              <p:spPr>
                <a:xfrm>
                  <a:off x="6760575" y="6576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0" name="Google Shape;1180;p6"/>
                <p:cNvSpPr/>
                <p:nvPr/>
              </p:nvSpPr>
              <p:spPr>
                <a:xfrm>
                  <a:off x="6847025" y="651550"/>
                  <a:ext cx="25" cy="2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170" fill="none" extrusionOk="0">
                      <a:moveTo>
                        <a:pt x="1" y="0"/>
                      </a:moveTo>
                      <a:lnTo>
                        <a:pt x="1" y="116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1" name="Google Shape;1181;p6"/>
                <p:cNvSpPr/>
                <p:nvPr/>
              </p:nvSpPr>
              <p:spPr>
                <a:xfrm>
                  <a:off x="6919500" y="632675"/>
                  <a:ext cx="14025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999" fill="none" extrusionOk="0">
                      <a:moveTo>
                        <a:pt x="560" y="99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2" name="Google Shape;1182;p6"/>
                <p:cNvSpPr/>
                <p:nvPr/>
              </p:nvSpPr>
              <p:spPr>
                <a:xfrm>
                  <a:off x="6933500" y="6576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3" name="Google Shape;1183;p6"/>
                <p:cNvSpPr/>
                <p:nvPr/>
              </p:nvSpPr>
              <p:spPr>
                <a:xfrm>
                  <a:off x="6972475" y="579700"/>
                  <a:ext cx="24975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61" fill="none" extrusionOk="0">
                      <a:moveTo>
                        <a:pt x="999" y="56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1184;p6"/>
                <p:cNvSpPr/>
                <p:nvPr/>
              </p:nvSpPr>
              <p:spPr>
                <a:xfrm>
                  <a:off x="6997425" y="593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" name="Google Shape;1185;p6"/>
                <p:cNvSpPr/>
                <p:nvPr/>
              </p:nvSpPr>
              <p:spPr>
                <a:xfrm>
                  <a:off x="6991350" y="507225"/>
                  <a:ext cx="292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" fill="none" extrusionOk="0">
                      <a:moveTo>
                        <a:pt x="116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6" name="Google Shape;1186;p6"/>
                <p:cNvSpPr/>
                <p:nvPr/>
              </p:nvSpPr>
              <p:spPr>
                <a:xfrm>
                  <a:off x="6972475" y="420775"/>
                  <a:ext cx="24975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61" fill="none" extrusionOk="0">
                      <a:moveTo>
                        <a:pt x="0" y="561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" name="Google Shape;1187;p6"/>
                <p:cNvSpPr/>
                <p:nvPr/>
              </p:nvSpPr>
              <p:spPr>
                <a:xfrm>
                  <a:off x="6997425" y="4207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" name="Google Shape;1188;p6"/>
                <p:cNvSpPr/>
                <p:nvPr/>
              </p:nvSpPr>
              <p:spPr>
                <a:xfrm>
                  <a:off x="6919500" y="356850"/>
                  <a:ext cx="14025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999" fill="none" extrusionOk="0">
                      <a:moveTo>
                        <a:pt x="560" y="0"/>
                      </a:moveTo>
                      <a:lnTo>
                        <a:pt x="0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9" name="Google Shape;1189;p6"/>
                <p:cNvSpPr/>
                <p:nvPr/>
              </p:nvSpPr>
              <p:spPr>
                <a:xfrm>
                  <a:off x="6933500" y="3568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90" name="Google Shape;1190;p6"/>
              <p:cNvGrpSpPr/>
              <p:nvPr/>
            </p:nvGrpSpPr>
            <p:grpSpPr>
              <a:xfrm>
                <a:off x="-129715" y="-196377"/>
                <a:ext cx="215966" cy="342399"/>
                <a:chOff x="6718575" y="2318625"/>
                <a:chExt cx="256950" cy="407375"/>
              </a:xfrm>
            </p:grpSpPr>
            <p:sp>
              <p:nvSpPr>
                <p:cNvPr id="1191" name="Google Shape;1191;p6"/>
                <p:cNvSpPr/>
                <p:nvPr/>
              </p:nvSpPr>
              <p:spPr>
                <a:xfrm>
                  <a:off x="6795900" y="2673600"/>
                  <a:ext cx="102300" cy="2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902" fill="none" extrusionOk="0">
                      <a:moveTo>
                        <a:pt x="4092" y="902"/>
                      </a:moveTo>
                      <a:lnTo>
                        <a:pt x="4092" y="1"/>
                      </a:lnTo>
                      <a:lnTo>
                        <a:pt x="0" y="1"/>
                      </a:lnTo>
                      <a:lnTo>
                        <a:pt x="0" y="902"/>
                      </a:lnTo>
                      <a:lnTo>
                        <a:pt x="4092" y="90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2" name="Google Shape;1192;p6"/>
                <p:cNvSpPr/>
                <p:nvPr/>
              </p:nvSpPr>
              <p:spPr>
                <a:xfrm>
                  <a:off x="6795900" y="2650475"/>
                  <a:ext cx="102300" cy="2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902" fill="none" extrusionOk="0">
                      <a:moveTo>
                        <a:pt x="4092" y="901"/>
                      </a:moveTo>
                      <a:lnTo>
                        <a:pt x="4092" y="0"/>
                      </a:lnTo>
                      <a:lnTo>
                        <a:pt x="0" y="0"/>
                      </a:lnTo>
                      <a:lnTo>
                        <a:pt x="0" y="901"/>
                      </a:lnTo>
                      <a:lnTo>
                        <a:pt x="4092" y="90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3" name="Google Shape;1193;p6"/>
                <p:cNvSpPr/>
                <p:nvPr/>
              </p:nvSpPr>
              <p:spPr>
                <a:xfrm>
                  <a:off x="6795900" y="2696125"/>
                  <a:ext cx="102300" cy="2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1195" fill="none" extrusionOk="0">
                      <a:moveTo>
                        <a:pt x="0" y="1"/>
                      </a:moveTo>
                      <a:lnTo>
                        <a:pt x="0" y="171"/>
                      </a:lnTo>
                      <a:lnTo>
                        <a:pt x="0" y="171"/>
                      </a:lnTo>
                      <a:lnTo>
                        <a:pt x="24" y="318"/>
                      </a:lnTo>
                      <a:lnTo>
                        <a:pt x="98" y="464"/>
                      </a:lnTo>
                      <a:lnTo>
                        <a:pt x="195" y="585"/>
                      </a:lnTo>
                      <a:lnTo>
                        <a:pt x="341" y="659"/>
                      </a:lnTo>
                      <a:lnTo>
                        <a:pt x="1875" y="1170"/>
                      </a:lnTo>
                      <a:lnTo>
                        <a:pt x="1875" y="1170"/>
                      </a:lnTo>
                      <a:lnTo>
                        <a:pt x="2046" y="1194"/>
                      </a:lnTo>
                      <a:lnTo>
                        <a:pt x="2046" y="1194"/>
                      </a:lnTo>
                      <a:lnTo>
                        <a:pt x="2216" y="1170"/>
                      </a:lnTo>
                      <a:lnTo>
                        <a:pt x="3751" y="659"/>
                      </a:lnTo>
                      <a:lnTo>
                        <a:pt x="3751" y="659"/>
                      </a:lnTo>
                      <a:lnTo>
                        <a:pt x="3897" y="585"/>
                      </a:lnTo>
                      <a:lnTo>
                        <a:pt x="3994" y="464"/>
                      </a:lnTo>
                      <a:lnTo>
                        <a:pt x="4067" y="318"/>
                      </a:lnTo>
                      <a:lnTo>
                        <a:pt x="4092" y="171"/>
                      </a:lnTo>
                      <a:lnTo>
                        <a:pt x="4092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4" name="Google Shape;1194;p6"/>
                <p:cNvSpPr/>
                <p:nvPr/>
              </p:nvSpPr>
              <p:spPr>
                <a:xfrm>
                  <a:off x="6784925" y="2459275"/>
                  <a:ext cx="35350" cy="16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" h="6675" fill="none" extrusionOk="0">
                      <a:moveTo>
                        <a:pt x="1413" y="6674"/>
                      </a:moveTo>
                      <a:lnTo>
                        <a:pt x="1413" y="6674"/>
                      </a:lnTo>
                      <a:lnTo>
                        <a:pt x="585" y="2850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" name="Google Shape;1195;p6"/>
                <p:cNvSpPr/>
                <p:nvPr/>
              </p:nvSpPr>
              <p:spPr>
                <a:xfrm>
                  <a:off x="6718575" y="2318625"/>
                  <a:ext cx="256950" cy="30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8" h="12301" fill="none" extrusionOk="0">
                      <a:moveTo>
                        <a:pt x="7185" y="12300"/>
                      </a:moveTo>
                      <a:lnTo>
                        <a:pt x="7185" y="12300"/>
                      </a:lnTo>
                      <a:lnTo>
                        <a:pt x="7307" y="11764"/>
                      </a:lnTo>
                      <a:lnTo>
                        <a:pt x="7477" y="11253"/>
                      </a:lnTo>
                      <a:lnTo>
                        <a:pt x="7672" y="10766"/>
                      </a:lnTo>
                      <a:lnTo>
                        <a:pt x="7891" y="10327"/>
                      </a:lnTo>
                      <a:lnTo>
                        <a:pt x="8135" y="9913"/>
                      </a:lnTo>
                      <a:lnTo>
                        <a:pt x="8378" y="9499"/>
                      </a:lnTo>
                      <a:lnTo>
                        <a:pt x="8914" y="8720"/>
                      </a:lnTo>
                      <a:lnTo>
                        <a:pt x="9182" y="8330"/>
                      </a:lnTo>
                      <a:lnTo>
                        <a:pt x="9425" y="7941"/>
                      </a:lnTo>
                      <a:lnTo>
                        <a:pt x="9645" y="7551"/>
                      </a:lnTo>
                      <a:lnTo>
                        <a:pt x="9864" y="7113"/>
                      </a:lnTo>
                      <a:lnTo>
                        <a:pt x="10034" y="6674"/>
                      </a:lnTo>
                      <a:lnTo>
                        <a:pt x="10156" y="6187"/>
                      </a:lnTo>
                      <a:lnTo>
                        <a:pt x="10229" y="5676"/>
                      </a:lnTo>
                      <a:lnTo>
                        <a:pt x="10253" y="5408"/>
                      </a:lnTo>
                      <a:lnTo>
                        <a:pt x="10278" y="5140"/>
                      </a:lnTo>
                      <a:lnTo>
                        <a:pt x="10278" y="5140"/>
                      </a:lnTo>
                      <a:lnTo>
                        <a:pt x="10229" y="4604"/>
                      </a:lnTo>
                      <a:lnTo>
                        <a:pt x="10156" y="4093"/>
                      </a:lnTo>
                      <a:lnTo>
                        <a:pt x="10034" y="3605"/>
                      </a:lnTo>
                      <a:lnTo>
                        <a:pt x="9864" y="3143"/>
                      </a:lnTo>
                      <a:lnTo>
                        <a:pt x="9645" y="2680"/>
                      </a:lnTo>
                      <a:lnTo>
                        <a:pt x="9401" y="2266"/>
                      </a:lnTo>
                      <a:lnTo>
                        <a:pt x="9084" y="1876"/>
                      </a:lnTo>
                      <a:lnTo>
                        <a:pt x="8768" y="1511"/>
                      </a:lnTo>
                      <a:lnTo>
                        <a:pt x="8402" y="1170"/>
                      </a:lnTo>
                      <a:lnTo>
                        <a:pt x="8013" y="878"/>
                      </a:lnTo>
                      <a:lnTo>
                        <a:pt x="7574" y="634"/>
                      </a:lnTo>
                      <a:lnTo>
                        <a:pt x="7136" y="415"/>
                      </a:lnTo>
                      <a:lnTo>
                        <a:pt x="6673" y="244"/>
                      </a:lnTo>
                      <a:lnTo>
                        <a:pt x="6162" y="98"/>
                      </a:lnTo>
                      <a:lnTo>
                        <a:pt x="5675" y="25"/>
                      </a:lnTo>
                      <a:lnTo>
                        <a:pt x="5139" y="1"/>
                      </a:lnTo>
                      <a:lnTo>
                        <a:pt x="5139" y="1"/>
                      </a:lnTo>
                      <a:lnTo>
                        <a:pt x="4603" y="25"/>
                      </a:lnTo>
                      <a:lnTo>
                        <a:pt x="4116" y="98"/>
                      </a:lnTo>
                      <a:lnTo>
                        <a:pt x="3605" y="244"/>
                      </a:lnTo>
                      <a:lnTo>
                        <a:pt x="3142" y="415"/>
                      </a:lnTo>
                      <a:lnTo>
                        <a:pt x="2703" y="634"/>
                      </a:lnTo>
                      <a:lnTo>
                        <a:pt x="2265" y="878"/>
                      </a:lnTo>
                      <a:lnTo>
                        <a:pt x="1875" y="1170"/>
                      </a:lnTo>
                      <a:lnTo>
                        <a:pt x="1510" y="1511"/>
                      </a:lnTo>
                      <a:lnTo>
                        <a:pt x="1193" y="1876"/>
                      </a:lnTo>
                      <a:lnTo>
                        <a:pt x="877" y="2266"/>
                      </a:lnTo>
                      <a:lnTo>
                        <a:pt x="633" y="2680"/>
                      </a:lnTo>
                      <a:lnTo>
                        <a:pt x="414" y="3143"/>
                      </a:lnTo>
                      <a:lnTo>
                        <a:pt x="244" y="3605"/>
                      </a:lnTo>
                      <a:lnTo>
                        <a:pt x="122" y="4093"/>
                      </a:lnTo>
                      <a:lnTo>
                        <a:pt x="49" y="4604"/>
                      </a:lnTo>
                      <a:lnTo>
                        <a:pt x="0" y="5140"/>
                      </a:lnTo>
                      <a:lnTo>
                        <a:pt x="0" y="5140"/>
                      </a:lnTo>
                      <a:lnTo>
                        <a:pt x="24" y="5408"/>
                      </a:lnTo>
                      <a:lnTo>
                        <a:pt x="49" y="5676"/>
                      </a:lnTo>
                      <a:lnTo>
                        <a:pt x="122" y="6187"/>
                      </a:lnTo>
                      <a:lnTo>
                        <a:pt x="244" y="6674"/>
                      </a:lnTo>
                      <a:lnTo>
                        <a:pt x="414" y="7113"/>
                      </a:lnTo>
                      <a:lnTo>
                        <a:pt x="633" y="7551"/>
                      </a:lnTo>
                      <a:lnTo>
                        <a:pt x="852" y="7941"/>
                      </a:lnTo>
                      <a:lnTo>
                        <a:pt x="1096" y="8330"/>
                      </a:lnTo>
                      <a:lnTo>
                        <a:pt x="1364" y="8720"/>
                      </a:lnTo>
                      <a:lnTo>
                        <a:pt x="1900" y="9499"/>
                      </a:lnTo>
                      <a:lnTo>
                        <a:pt x="2143" y="9913"/>
                      </a:lnTo>
                      <a:lnTo>
                        <a:pt x="2387" y="10327"/>
                      </a:lnTo>
                      <a:lnTo>
                        <a:pt x="2606" y="10766"/>
                      </a:lnTo>
                      <a:lnTo>
                        <a:pt x="2801" y="11253"/>
                      </a:lnTo>
                      <a:lnTo>
                        <a:pt x="2971" y="11764"/>
                      </a:lnTo>
                      <a:lnTo>
                        <a:pt x="3093" y="1230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6" name="Google Shape;1196;p6"/>
                <p:cNvSpPr/>
                <p:nvPr/>
              </p:nvSpPr>
              <p:spPr>
                <a:xfrm>
                  <a:off x="6873825" y="2459275"/>
                  <a:ext cx="35350" cy="16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" h="6675" fill="none" extrusionOk="0">
                      <a:moveTo>
                        <a:pt x="1413" y="1"/>
                      </a:moveTo>
                      <a:lnTo>
                        <a:pt x="1413" y="1"/>
                      </a:lnTo>
                      <a:lnTo>
                        <a:pt x="829" y="2850"/>
                      </a:lnTo>
                      <a:lnTo>
                        <a:pt x="1" y="667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7" name="Google Shape;1197;p6"/>
                <p:cNvSpPr/>
                <p:nvPr/>
              </p:nvSpPr>
              <p:spPr>
                <a:xfrm>
                  <a:off x="6801975" y="2453200"/>
                  <a:ext cx="90150" cy="1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6" h="780" fill="none" extrusionOk="0">
                      <a:moveTo>
                        <a:pt x="1" y="73"/>
                      </a:moveTo>
                      <a:lnTo>
                        <a:pt x="829" y="780"/>
                      </a:lnTo>
                      <a:lnTo>
                        <a:pt x="1657" y="73"/>
                      </a:lnTo>
                      <a:lnTo>
                        <a:pt x="1657" y="73"/>
                      </a:lnTo>
                      <a:lnTo>
                        <a:pt x="1730" y="25"/>
                      </a:lnTo>
                      <a:lnTo>
                        <a:pt x="1803" y="0"/>
                      </a:lnTo>
                      <a:lnTo>
                        <a:pt x="1876" y="25"/>
                      </a:lnTo>
                      <a:lnTo>
                        <a:pt x="1949" y="73"/>
                      </a:lnTo>
                      <a:lnTo>
                        <a:pt x="2777" y="780"/>
                      </a:lnTo>
                      <a:lnTo>
                        <a:pt x="3605" y="73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8" name="Google Shape;1198;p6"/>
                <p:cNvSpPr/>
                <p:nvPr/>
              </p:nvSpPr>
              <p:spPr>
                <a:xfrm>
                  <a:off x="6795900" y="2628550"/>
                  <a:ext cx="1023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1" fill="none" extrusionOk="0">
                      <a:moveTo>
                        <a:pt x="0" y="1"/>
                      </a:moveTo>
                      <a:lnTo>
                        <a:pt x="4092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99" name="Google Shape;1199;p6"/>
              <p:cNvSpPr/>
              <p:nvPr/>
            </p:nvSpPr>
            <p:spPr>
              <a:xfrm>
                <a:off x="1475201" y="-195610"/>
                <a:ext cx="340844" cy="340865"/>
              </a:xfrm>
              <a:custGeom>
                <a:avLst/>
                <a:gdLst/>
                <a:ahLst/>
                <a:cxnLst/>
                <a:rect l="l" t="t" r="r" b="b"/>
                <a:pathLst>
                  <a:path w="16221" h="16222" fill="none" extrusionOk="0">
                    <a:moveTo>
                      <a:pt x="0" y="8111"/>
                    </a:moveTo>
                    <a:lnTo>
                      <a:pt x="0" y="8111"/>
                    </a:lnTo>
                    <a:lnTo>
                      <a:pt x="0" y="7697"/>
                    </a:lnTo>
                    <a:lnTo>
                      <a:pt x="49" y="7283"/>
                    </a:lnTo>
                    <a:lnTo>
                      <a:pt x="98" y="6869"/>
                    </a:lnTo>
                    <a:lnTo>
                      <a:pt x="171" y="6479"/>
                    </a:lnTo>
                    <a:lnTo>
                      <a:pt x="244" y="6090"/>
                    </a:lnTo>
                    <a:lnTo>
                      <a:pt x="366" y="5700"/>
                    </a:lnTo>
                    <a:lnTo>
                      <a:pt x="487" y="5335"/>
                    </a:lnTo>
                    <a:lnTo>
                      <a:pt x="634" y="4945"/>
                    </a:lnTo>
                    <a:lnTo>
                      <a:pt x="804" y="4604"/>
                    </a:lnTo>
                    <a:lnTo>
                      <a:pt x="975" y="4239"/>
                    </a:lnTo>
                    <a:lnTo>
                      <a:pt x="1169" y="3898"/>
                    </a:lnTo>
                    <a:lnTo>
                      <a:pt x="1389" y="3581"/>
                    </a:lnTo>
                    <a:lnTo>
                      <a:pt x="1608" y="3264"/>
                    </a:lnTo>
                    <a:lnTo>
                      <a:pt x="1851" y="2948"/>
                    </a:lnTo>
                    <a:lnTo>
                      <a:pt x="2119" y="2656"/>
                    </a:lnTo>
                    <a:lnTo>
                      <a:pt x="2387" y="2388"/>
                    </a:lnTo>
                    <a:lnTo>
                      <a:pt x="2655" y="2120"/>
                    </a:lnTo>
                    <a:lnTo>
                      <a:pt x="2947" y="1852"/>
                    </a:lnTo>
                    <a:lnTo>
                      <a:pt x="3264" y="1608"/>
                    </a:lnTo>
                    <a:lnTo>
                      <a:pt x="3581" y="1389"/>
                    </a:lnTo>
                    <a:lnTo>
                      <a:pt x="3897" y="1170"/>
                    </a:lnTo>
                    <a:lnTo>
                      <a:pt x="4238" y="975"/>
                    </a:lnTo>
                    <a:lnTo>
                      <a:pt x="4603" y="805"/>
                    </a:lnTo>
                    <a:lnTo>
                      <a:pt x="4944" y="634"/>
                    </a:lnTo>
                    <a:lnTo>
                      <a:pt x="5334" y="488"/>
                    </a:lnTo>
                    <a:lnTo>
                      <a:pt x="5699" y="366"/>
                    </a:lnTo>
                    <a:lnTo>
                      <a:pt x="6089" y="244"/>
                    </a:lnTo>
                    <a:lnTo>
                      <a:pt x="6479" y="171"/>
                    </a:lnTo>
                    <a:lnTo>
                      <a:pt x="6868" y="98"/>
                    </a:lnTo>
                    <a:lnTo>
                      <a:pt x="7282" y="50"/>
                    </a:lnTo>
                    <a:lnTo>
                      <a:pt x="7696" y="1"/>
                    </a:lnTo>
                    <a:lnTo>
                      <a:pt x="8111" y="1"/>
                    </a:lnTo>
                    <a:lnTo>
                      <a:pt x="8111" y="1"/>
                    </a:lnTo>
                    <a:lnTo>
                      <a:pt x="8525" y="1"/>
                    </a:lnTo>
                    <a:lnTo>
                      <a:pt x="8939" y="50"/>
                    </a:lnTo>
                    <a:lnTo>
                      <a:pt x="9353" y="98"/>
                    </a:lnTo>
                    <a:lnTo>
                      <a:pt x="9742" y="171"/>
                    </a:lnTo>
                    <a:lnTo>
                      <a:pt x="10132" y="244"/>
                    </a:lnTo>
                    <a:lnTo>
                      <a:pt x="10522" y="366"/>
                    </a:lnTo>
                    <a:lnTo>
                      <a:pt x="10911" y="488"/>
                    </a:lnTo>
                    <a:lnTo>
                      <a:pt x="11277" y="634"/>
                    </a:lnTo>
                    <a:lnTo>
                      <a:pt x="11618" y="805"/>
                    </a:lnTo>
                    <a:lnTo>
                      <a:pt x="11983" y="975"/>
                    </a:lnTo>
                    <a:lnTo>
                      <a:pt x="12324" y="1170"/>
                    </a:lnTo>
                    <a:lnTo>
                      <a:pt x="12641" y="1389"/>
                    </a:lnTo>
                    <a:lnTo>
                      <a:pt x="12957" y="1608"/>
                    </a:lnTo>
                    <a:lnTo>
                      <a:pt x="13274" y="1852"/>
                    </a:lnTo>
                    <a:lnTo>
                      <a:pt x="13566" y="2120"/>
                    </a:lnTo>
                    <a:lnTo>
                      <a:pt x="13834" y="2388"/>
                    </a:lnTo>
                    <a:lnTo>
                      <a:pt x="14126" y="2656"/>
                    </a:lnTo>
                    <a:lnTo>
                      <a:pt x="14370" y="2948"/>
                    </a:lnTo>
                    <a:lnTo>
                      <a:pt x="14613" y="3264"/>
                    </a:lnTo>
                    <a:lnTo>
                      <a:pt x="14832" y="3581"/>
                    </a:lnTo>
                    <a:lnTo>
                      <a:pt x="15052" y="3898"/>
                    </a:lnTo>
                    <a:lnTo>
                      <a:pt x="15247" y="4239"/>
                    </a:lnTo>
                    <a:lnTo>
                      <a:pt x="15417" y="4604"/>
                    </a:lnTo>
                    <a:lnTo>
                      <a:pt x="15587" y="4945"/>
                    </a:lnTo>
                    <a:lnTo>
                      <a:pt x="15734" y="5335"/>
                    </a:lnTo>
                    <a:lnTo>
                      <a:pt x="15855" y="5700"/>
                    </a:lnTo>
                    <a:lnTo>
                      <a:pt x="15977" y="6090"/>
                    </a:lnTo>
                    <a:lnTo>
                      <a:pt x="16050" y="6479"/>
                    </a:lnTo>
                    <a:lnTo>
                      <a:pt x="16123" y="6869"/>
                    </a:lnTo>
                    <a:lnTo>
                      <a:pt x="16172" y="7283"/>
                    </a:lnTo>
                    <a:lnTo>
                      <a:pt x="16221" y="7697"/>
                    </a:lnTo>
                    <a:lnTo>
                      <a:pt x="16221" y="8111"/>
                    </a:lnTo>
                    <a:lnTo>
                      <a:pt x="16221" y="8111"/>
                    </a:lnTo>
                    <a:lnTo>
                      <a:pt x="16221" y="8525"/>
                    </a:lnTo>
                    <a:lnTo>
                      <a:pt x="16172" y="8939"/>
                    </a:lnTo>
                    <a:lnTo>
                      <a:pt x="16123" y="9353"/>
                    </a:lnTo>
                    <a:lnTo>
                      <a:pt x="16050" y="9743"/>
                    </a:lnTo>
                    <a:lnTo>
                      <a:pt x="15977" y="10133"/>
                    </a:lnTo>
                    <a:lnTo>
                      <a:pt x="15855" y="10522"/>
                    </a:lnTo>
                    <a:lnTo>
                      <a:pt x="15734" y="10888"/>
                    </a:lnTo>
                    <a:lnTo>
                      <a:pt x="15587" y="11277"/>
                    </a:lnTo>
                    <a:lnTo>
                      <a:pt x="15417" y="11618"/>
                    </a:lnTo>
                    <a:lnTo>
                      <a:pt x="15247" y="11984"/>
                    </a:lnTo>
                    <a:lnTo>
                      <a:pt x="15052" y="12324"/>
                    </a:lnTo>
                    <a:lnTo>
                      <a:pt x="14832" y="12641"/>
                    </a:lnTo>
                    <a:lnTo>
                      <a:pt x="14613" y="12958"/>
                    </a:lnTo>
                    <a:lnTo>
                      <a:pt x="14370" y="13274"/>
                    </a:lnTo>
                    <a:lnTo>
                      <a:pt x="14126" y="13567"/>
                    </a:lnTo>
                    <a:lnTo>
                      <a:pt x="13834" y="13835"/>
                    </a:lnTo>
                    <a:lnTo>
                      <a:pt x="13566" y="14102"/>
                    </a:lnTo>
                    <a:lnTo>
                      <a:pt x="13274" y="14370"/>
                    </a:lnTo>
                    <a:lnTo>
                      <a:pt x="12957" y="14614"/>
                    </a:lnTo>
                    <a:lnTo>
                      <a:pt x="12641" y="14833"/>
                    </a:lnTo>
                    <a:lnTo>
                      <a:pt x="12324" y="15052"/>
                    </a:lnTo>
                    <a:lnTo>
                      <a:pt x="11983" y="15247"/>
                    </a:lnTo>
                    <a:lnTo>
                      <a:pt x="11618" y="15418"/>
                    </a:lnTo>
                    <a:lnTo>
                      <a:pt x="11277" y="15588"/>
                    </a:lnTo>
                    <a:lnTo>
                      <a:pt x="10911" y="15734"/>
                    </a:lnTo>
                    <a:lnTo>
                      <a:pt x="10522" y="15856"/>
                    </a:lnTo>
                    <a:lnTo>
                      <a:pt x="10132" y="15978"/>
                    </a:lnTo>
                    <a:lnTo>
                      <a:pt x="9742" y="16051"/>
                    </a:lnTo>
                    <a:lnTo>
                      <a:pt x="9353" y="16124"/>
                    </a:lnTo>
                    <a:lnTo>
                      <a:pt x="8939" y="16173"/>
                    </a:lnTo>
                    <a:lnTo>
                      <a:pt x="8525" y="16221"/>
                    </a:lnTo>
                    <a:lnTo>
                      <a:pt x="8111" y="16221"/>
                    </a:lnTo>
                    <a:lnTo>
                      <a:pt x="8111" y="16221"/>
                    </a:lnTo>
                    <a:lnTo>
                      <a:pt x="7696" y="16221"/>
                    </a:lnTo>
                    <a:lnTo>
                      <a:pt x="7282" y="16173"/>
                    </a:lnTo>
                    <a:lnTo>
                      <a:pt x="6868" y="16124"/>
                    </a:lnTo>
                    <a:lnTo>
                      <a:pt x="6479" y="16051"/>
                    </a:lnTo>
                    <a:lnTo>
                      <a:pt x="6089" y="15978"/>
                    </a:lnTo>
                    <a:lnTo>
                      <a:pt x="5699" y="15856"/>
                    </a:lnTo>
                    <a:lnTo>
                      <a:pt x="5334" y="15734"/>
                    </a:lnTo>
                    <a:lnTo>
                      <a:pt x="4944" y="15588"/>
                    </a:lnTo>
                    <a:lnTo>
                      <a:pt x="4603" y="15418"/>
                    </a:lnTo>
                    <a:lnTo>
                      <a:pt x="4238" y="15247"/>
                    </a:lnTo>
                    <a:lnTo>
                      <a:pt x="3897" y="15052"/>
                    </a:lnTo>
                    <a:lnTo>
                      <a:pt x="3581" y="14833"/>
                    </a:lnTo>
                    <a:lnTo>
                      <a:pt x="3264" y="14614"/>
                    </a:lnTo>
                    <a:lnTo>
                      <a:pt x="2947" y="14370"/>
                    </a:lnTo>
                    <a:lnTo>
                      <a:pt x="2655" y="14102"/>
                    </a:lnTo>
                    <a:lnTo>
                      <a:pt x="2387" y="13835"/>
                    </a:lnTo>
                    <a:lnTo>
                      <a:pt x="2119" y="13567"/>
                    </a:lnTo>
                    <a:lnTo>
                      <a:pt x="1851" y="13274"/>
                    </a:lnTo>
                    <a:lnTo>
                      <a:pt x="1608" y="12958"/>
                    </a:lnTo>
                    <a:lnTo>
                      <a:pt x="1389" y="12641"/>
                    </a:lnTo>
                    <a:lnTo>
                      <a:pt x="1169" y="12324"/>
                    </a:lnTo>
                    <a:lnTo>
                      <a:pt x="975" y="11984"/>
                    </a:lnTo>
                    <a:lnTo>
                      <a:pt x="804" y="11618"/>
                    </a:lnTo>
                    <a:lnTo>
                      <a:pt x="634" y="11277"/>
                    </a:lnTo>
                    <a:lnTo>
                      <a:pt x="487" y="10888"/>
                    </a:lnTo>
                    <a:lnTo>
                      <a:pt x="366" y="10522"/>
                    </a:lnTo>
                    <a:lnTo>
                      <a:pt x="244" y="10133"/>
                    </a:lnTo>
                    <a:lnTo>
                      <a:pt x="171" y="9743"/>
                    </a:lnTo>
                    <a:lnTo>
                      <a:pt x="98" y="9353"/>
                    </a:lnTo>
                    <a:lnTo>
                      <a:pt x="49" y="8939"/>
                    </a:lnTo>
                    <a:lnTo>
                      <a:pt x="0" y="8525"/>
                    </a:lnTo>
                    <a:lnTo>
                      <a:pt x="0" y="8111"/>
                    </a:lnTo>
                    <a:lnTo>
                      <a:pt x="0" y="8111"/>
                    </a:lnTo>
                    <a:close/>
                    <a:moveTo>
                      <a:pt x="7234" y="11180"/>
                    </a:moveTo>
                    <a:lnTo>
                      <a:pt x="7234" y="11180"/>
                    </a:lnTo>
                    <a:lnTo>
                      <a:pt x="7282" y="11180"/>
                    </a:lnTo>
                    <a:lnTo>
                      <a:pt x="7282" y="11180"/>
                    </a:lnTo>
                    <a:lnTo>
                      <a:pt x="7453" y="11155"/>
                    </a:lnTo>
                    <a:lnTo>
                      <a:pt x="7623" y="11082"/>
                    </a:lnTo>
                    <a:lnTo>
                      <a:pt x="7794" y="10985"/>
                    </a:lnTo>
                    <a:lnTo>
                      <a:pt x="7916" y="10863"/>
                    </a:lnTo>
                    <a:lnTo>
                      <a:pt x="12007" y="6747"/>
                    </a:lnTo>
                    <a:lnTo>
                      <a:pt x="12007" y="6747"/>
                    </a:lnTo>
                    <a:lnTo>
                      <a:pt x="12105" y="6625"/>
                    </a:lnTo>
                    <a:lnTo>
                      <a:pt x="12153" y="6504"/>
                    </a:lnTo>
                    <a:lnTo>
                      <a:pt x="12202" y="6358"/>
                    </a:lnTo>
                    <a:lnTo>
                      <a:pt x="12202" y="6211"/>
                    </a:lnTo>
                    <a:lnTo>
                      <a:pt x="12202" y="6211"/>
                    </a:lnTo>
                    <a:lnTo>
                      <a:pt x="12178" y="6017"/>
                    </a:lnTo>
                    <a:lnTo>
                      <a:pt x="12129" y="5822"/>
                    </a:lnTo>
                    <a:lnTo>
                      <a:pt x="12032" y="5676"/>
                    </a:lnTo>
                    <a:lnTo>
                      <a:pt x="11886" y="5529"/>
                    </a:lnTo>
                    <a:lnTo>
                      <a:pt x="11886" y="5529"/>
                    </a:lnTo>
                    <a:lnTo>
                      <a:pt x="11764" y="5432"/>
                    </a:lnTo>
                    <a:lnTo>
                      <a:pt x="11618" y="5383"/>
                    </a:lnTo>
                    <a:lnTo>
                      <a:pt x="11472" y="5335"/>
                    </a:lnTo>
                    <a:lnTo>
                      <a:pt x="11325" y="5335"/>
                    </a:lnTo>
                    <a:lnTo>
                      <a:pt x="11325" y="5335"/>
                    </a:lnTo>
                    <a:lnTo>
                      <a:pt x="11131" y="5359"/>
                    </a:lnTo>
                    <a:lnTo>
                      <a:pt x="10960" y="5408"/>
                    </a:lnTo>
                    <a:lnTo>
                      <a:pt x="10790" y="5505"/>
                    </a:lnTo>
                    <a:lnTo>
                      <a:pt x="10643" y="5651"/>
                    </a:lnTo>
                    <a:lnTo>
                      <a:pt x="7161" y="8988"/>
                    </a:lnTo>
                    <a:lnTo>
                      <a:pt x="5797" y="7648"/>
                    </a:lnTo>
                    <a:lnTo>
                      <a:pt x="5797" y="7648"/>
                    </a:lnTo>
                    <a:lnTo>
                      <a:pt x="5675" y="7527"/>
                    </a:lnTo>
                    <a:lnTo>
                      <a:pt x="5505" y="7454"/>
                    </a:lnTo>
                    <a:lnTo>
                      <a:pt x="5358" y="7405"/>
                    </a:lnTo>
                    <a:lnTo>
                      <a:pt x="5188" y="7380"/>
                    </a:lnTo>
                    <a:lnTo>
                      <a:pt x="5188" y="7380"/>
                    </a:lnTo>
                    <a:lnTo>
                      <a:pt x="5017" y="7405"/>
                    </a:lnTo>
                    <a:lnTo>
                      <a:pt x="4847" y="7454"/>
                    </a:lnTo>
                    <a:lnTo>
                      <a:pt x="4701" y="7527"/>
                    </a:lnTo>
                    <a:lnTo>
                      <a:pt x="4555" y="7648"/>
                    </a:lnTo>
                    <a:lnTo>
                      <a:pt x="4555" y="7648"/>
                    </a:lnTo>
                    <a:lnTo>
                      <a:pt x="4457" y="7770"/>
                    </a:lnTo>
                    <a:lnTo>
                      <a:pt x="4360" y="7916"/>
                    </a:lnTo>
                    <a:lnTo>
                      <a:pt x="4311" y="8087"/>
                    </a:lnTo>
                    <a:lnTo>
                      <a:pt x="4311" y="8257"/>
                    </a:lnTo>
                    <a:lnTo>
                      <a:pt x="4311" y="8257"/>
                    </a:lnTo>
                    <a:lnTo>
                      <a:pt x="4311" y="8428"/>
                    </a:lnTo>
                    <a:lnTo>
                      <a:pt x="4360" y="8598"/>
                    </a:lnTo>
                    <a:lnTo>
                      <a:pt x="4457" y="8744"/>
                    </a:lnTo>
                    <a:lnTo>
                      <a:pt x="4555" y="8890"/>
                    </a:lnTo>
                    <a:lnTo>
                      <a:pt x="6601" y="10936"/>
                    </a:lnTo>
                    <a:lnTo>
                      <a:pt x="6601" y="10936"/>
                    </a:lnTo>
                    <a:lnTo>
                      <a:pt x="6747" y="11034"/>
                    </a:lnTo>
                    <a:lnTo>
                      <a:pt x="6893" y="11131"/>
                    </a:lnTo>
                    <a:lnTo>
                      <a:pt x="7063" y="11180"/>
                    </a:lnTo>
                    <a:lnTo>
                      <a:pt x="7234" y="11180"/>
                    </a:lnTo>
                    <a:lnTo>
                      <a:pt x="7234" y="1118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00" name="Google Shape;1200;p6"/>
          <p:cNvSpPr/>
          <p:nvPr/>
        </p:nvSpPr>
        <p:spPr>
          <a:xfrm flipH="1">
            <a:off x="2095200" y="0"/>
            <a:ext cx="7048800" cy="685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201" name="Google Shape;1201;p6"/>
          <p:cNvSpPr txBox="1">
            <a:spLocks noGrp="1"/>
          </p:cNvSpPr>
          <p:nvPr>
            <p:ph type="title"/>
          </p:nvPr>
        </p:nvSpPr>
        <p:spPr>
          <a:xfrm>
            <a:off x="203875" y="2169000"/>
            <a:ext cx="1712400" cy="11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02" name="Google Shape;1202;p6"/>
          <p:cNvSpPr txBox="1">
            <a:spLocks noGrp="1"/>
          </p:cNvSpPr>
          <p:nvPr>
            <p:ph type="body" idx="1"/>
          </p:nvPr>
        </p:nvSpPr>
        <p:spPr>
          <a:xfrm>
            <a:off x="2544225" y="396489"/>
            <a:ext cx="2981400" cy="62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203" name="Google Shape;1203;p6"/>
          <p:cNvSpPr txBox="1">
            <a:spLocks noGrp="1"/>
          </p:cNvSpPr>
          <p:nvPr>
            <p:ph type="body" idx="2"/>
          </p:nvPr>
        </p:nvSpPr>
        <p:spPr>
          <a:xfrm>
            <a:off x="5705276" y="396489"/>
            <a:ext cx="2981400" cy="62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204" name="Google Shape;1204;p6"/>
          <p:cNvSpPr txBox="1">
            <a:spLocks noGrp="1"/>
          </p:cNvSpPr>
          <p:nvPr>
            <p:ph type="sldNum" idx="12"/>
          </p:nvPr>
        </p:nvSpPr>
        <p:spPr>
          <a:xfrm>
            <a:off x="109075" y="194699"/>
            <a:ext cx="1807200" cy="16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solidFill>
          <a:srgbClr val="6FA8DC"/>
        </a:solidFill>
        <a:effectLst/>
      </p:bgPr>
    </p:bg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6" name="Google Shape;1206;p7"/>
          <p:cNvGrpSpPr/>
          <p:nvPr/>
        </p:nvGrpSpPr>
        <p:grpSpPr>
          <a:xfrm>
            <a:off x="-217232" y="-160231"/>
            <a:ext cx="2498095" cy="7178674"/>
            <a:chOff x="-217232" y="-120177"/>
            <a:chExt cx="2498095" cy="5384140"/>
          </a:xfrm>
        </p:grpSpPr>
        <p:grpSp>
          <p:nvGrpSpPr>
            <p:cNvPr id="1207" name="Google Shape;1207;p7"/>
            <p:cNvGrpSpPr/>
            <p:nvPr/>
          </p:nvGrpSpPr>
          <p:grpSpPr>
            <a:xfrm>
              <a:off x="242469" y="480235"/>
              <a:ext cx="2014334" cy="350068"/>
              <a:chOff x="242469" y="220891"/>
              <a:chExt cx="2014334" cy="350068"/>
            </a:xfrm>
          </p:grpSpPr>
          <p:sp>
            <p:nvSpPr>
              <p:cNvPr id="1208" name="Google Shape;1208;p7"/>
              <p:cNvSpPr/>
              <p:nvPr/>
            </p:nvSpPr>
            <p:spPr>
              <a:xfrm>
                <a:off x="242469" y="221406"/>
                <a:ext cx="351077" cy="349039"/>
              </a:xfrm>
              <a:custGeom>
                <a:avLst/>
                <a:gdLst/>
                <a:ahLst/>
                <a:cxnLst/>
                <a:rect l="l" t="t" r="r" b="b"/>
                <a:pathLst>
                  <a:path w="16708" h="16611" fill="none" extrusionOk="0">
                    <a:moveTo>
                      <a:pt x="414" y="8842"/>
                    </a:moveTo>
                    <a:lnTo>
                      <a:pt x="8403" y="1048"/>
                    </a:lnTo>
                    <a:lnTo>
                      <a:pt x="8403" y="1048"/>
                    </a:lnTo>
                    <a:lnTo>
                      <a:pt x="8500" y="951"/>
                    </a:lnTo>
                    <a:lnTo>
                      <a:pt x="8597" y="829"/>
                    </a:lnTo>
                    <a:lnTo>
                      <a:pt x="8865" y="658"/>
                    </a:lnTo>
                    <a:lnTo>
                      <a:pt x="9158" y="488"/>
                    </a:lnTo>
                    <a:lnTo>
                      <a:pt x="9450" y="317"/>
                    </a:lnTo>
                    <a:lnTo>
                      <a:pt x="9450" y="317"/>
                    </a:lnTo>
                    <a:lnTo>
                      <a:pt x="9839" y="171"/>
                    </a:lnTo>
                    <a:lnTo>
                      <a:pt x="10180" y="74"/>
                    </a:lnTo>
                    <a:lnTo>
                      <a:pt x="10497" y="25"/>
                    </a:lnTo>
                    <a:lnTo>
                      <a:pt x="10814" y="1"/>
                    </a:lnTo>
                    <a:lnTo>
                      <a:pt x="15344" y="1"/>
                    </a:lnTo>
                    <a:lnTo>
                      <a:pt x="15344" y="1"/>
                    </a:lnTo>
                    <a:lnTo>
                      <a:pt x="15465" y="1"/>
                    </a:lnTo>
                    <a:lnTo>
                      <a:pt x="15587" y="49"/>
                    </a:lnTo>
                    <a:lnTo>
                      <a:pt x="15855" y="122"/>
                    </a:lnTo>
                    <a:lnTo>
                      <a:pt x="16099" y="269"/>
                    </a:lnTo>
                    <a:lnTo>
                      <a:pt x="16294" y="415"/>
                    </a:lnTo>
                    <a:lnTo>
                      <a:pt x="16294" y="415"/>
                    </a:lnTo>
                    <a:lnTo>
                      <a:pt x="16391" y="537"/>
                    </a:lnTo>
                    <a:lnTo>
                      <a:pt x="16488" y="658"/>
                    </a:lnTo>
                    <a:lnTo>
                      <a:pt x="16561" y="780"/>
                    </a:lnTo>
                    <a:lnTo>
                      <a:pt x="16610" y="902"/>
                    </a:lnTo>
                    <a:lnTo>
                      <a:pt x="16659" y="1048"/>
                    </a:lnTo>
                    <a:lnTo>
                      <a:pt x="16683" y="1170"/>
                    </a:lnTo>
                    <a:lnTo>
                      <a:pt x="16708" y="1486"/>
                    </a:lnTo>
                    <a:lnTo>
                      <a:pt x="16708" y="5992"/>
                    </a:lnTo>
                    <a:lnTo>
                      <a:pt x="16708" y="5992"/>
                    </a:lnTo>
                    <a:lnTo>
                      <a:pt x="16683" y="6309"/>
                    </a:lnTo>
                    <a:lnTo>
                      <a:pt x="16635" y="6625"/>
                    </a:lnTo>
                    <a:lnTo>
                      <a:pt x="16537" y="6942"/>
                    </a:lnTo>
                    <a:lnTo>
                      <a:pt x="16391" y="7258"/>
                    </a:lnTo>
                    <a:lnTo>
                      <a:pt x="16391" y="7258"/>
                    </a:lnTo>
                    <a:lnTo>
                      <a:pt x="16342" y="7453"/>
                    </a:lnTo>
                    <a:lnTo>
                      <a:pt x="16294" y="7624"/>
                    </a:lnTo>
                    <a:lnTo>
                      <a:pt x="16196" y="7770"/>
                    </a:lnTo>
                    <a:lnTo>
                      <a:pt x="16123" y="7916"/>
                    </a:lnTo>
                    <a:lnTo>
                      <a:pt x="15928" y="8160"/>
                    </a:lnTo>
                    <a:lnTo>
                      <a:pt x="15758" y="8403"/>
                    </a:lnTo>
                    <a:lnTo>
                      <a:pt x="7891" y="16197"/>
                    </a:lnTo>
                    <a:lnTo>
                      <a:pt x="7891" y="16197"/>
                    </a:lnTo>
                    <a:lnTo>
                      <a:pt x="7794" y="16294"/>
                    </a:lnTo>
                    <a:lnTo>
                      <a:pt x="7696" y="16392"/>
                    </a:lnTo>
                    <a:lnTo>
                      <a:pt x="7574" y="16465"/>
                    </a:lnTo>
                    <a:lnTo>
                      <a:pt x="7453" y="16513"/>
                    </a:lnTo>
                    <a:lnTo>
                      <a:pt x="7185" y="16586"/>
                    </a:lnTo>
                    <a:lnTo>
                      <a:pt x="6941" y="16611"/>
                    </a:lnTo>
                    <a:lnTo>
                      <a:pt x="6941" y="16611"/>
                    </a:lnTo>
                    <a:lnTo>
                      <a:pt x="6649" y="16586"/>
                    </a:lnTo>
                    <a:lnTo>
                      <a:pt x="6503" y="16562"/>
                    </a:lnTo>
                    <a:lnTo>
                      <a:pt x="6381" y="16513"/>
                    </a:lnTo>
                    <a:lnTo>
                      <a:pt x="6235" y="16465"/>
                    </a:lnTo>
                    <a:lnTo>
                      <a:pt x="6113" y="16392"/>
                    </a:lnTo>
                    <a:lnTo>
                      <a:pt x="5991" y="16294"/>
                    </a:lnTo>
                    <a:lnTo>
                      <a:pt x="5894" y="16197"/>
                    </a:lnTo>
                    <a:lnTo>
                      <a:pt x="414" y="10839"/>
                    </a:lnTo>
                    <a:lnTo>
                      <a:pt x="414" y="10839"/>
                    </a:lnTo>
                    <a:lnTo>
                      <a:pt x="268" y="10595"/>
                    </a:lnTo>
                    <a:lnTo>
                      <a:pt x="122" y="10352"/>
                    </a:lnTo>
                    <a:lnTo>
                      <a:pt x="24" y="10108"/>
                    </a:lnTo>
                    <a:lnTo>
                      <a:pt x="0" y="10011"/>
                    </a:lnTo>
                    <a:lnTo>
                      <a:pt x="0" y="9889"/>
                    </a:lnTo>
                    <a:lnTo>
                      <a:pt x="0" y="9889"/>
                    </a:lnTo>
                    <a:lnTo>
                      <a:pt x="0" y="9718"/>
                    </a:lnTo>
                    <a:lnTo>
                      <a:pt x="24" y="9597"/>
                    </a:lnTo>
                    <a:lnTo>
                      <a:pt x="122" y="9329"/>
                    </a:lnTo>
                    <a:lnTo>
                      <a:pt x="268" y="9061"/>
                    </a:lnTo>
                    <a:lnTo>
                      <a:pt x="414" y="8842"/>
                    </a:lnTo>
                    <a:lnTo>
                      <a:pt x="414" y="8842"/>
                    </a:lnTo>
                    <a:close/>
                    <a:moveTo>
                      <a:pt x="12519" y="4190"/>
                    </a:moveTo>
                    <a:lnTo>
                      <a:pt x="12519" y="4190"/>
                    </a:lnTo>
                    <a:lnTo>
                      <a:pt x="12689" y="4336"/>
                    </a:lnTo>
                    <a:lnTo>
                      <a:pt x="12859" y="4433"/>
                    </a:lnTo>
                    <a:lnTo>
                      <a:pt x="13030" y="4482"/>
                    </a:lnTo>
                    <a:lnTo>
                      <a:pt x="13249" y="4482"/>
                    </a:lnTo>
                    <a:lnTo>
                      <a:pt x="13249" y="4482"/>
                    </a:lnTo>
                    <a:lnTo>
                      <a:pt x="13444" y="4482"/>
                    </a:lnTo>
                    <a:lnTo>
                      <a:pt x="13615" y="4433"/>
                    </a:lnTo>
                    <a:lnTo>
                      <a:pt x="13761" y="4336"/>
                    </a:lnTo>
                    <a:lnTo>
                      <a:pt x="13882" y="4190"/>
                    </a:lnTo>
                    <a:lnTo>
                      <a:pt x="13882" y="4190"/>
                    </a:lnTo>
                    <a:lnTo>
                      <a:pt x="14029" y="4044"/>
                    </a:lnTo>
                    <a:lnTo>
                      <a:pt x="14102" y="3873"/>
                    </a:lnTo>
                    <a:lnTo>
                      <a:pt x="14150" y="3727"/>
                    </a:lnTo>
                    <a:lnTo>
                      <a:pt x="14175" y="3557"/>
                    </a:lnTo>
                    <a:lnTo>
                      <a:pt x="14175" y="3557"/>
                    </a:lnTo>
                    <a:lnTo>
                      <a:pt x="14150" y="3362"/>
                    </a:lnTo>
                    <a:lnTo>
                      <a:pt x="14102" y="3167"/>
                    </a:lnTo>
                    <a:lnTo>
                      <a:pt x="14029" y="2996"/>
                    </a:lnTo>
                    <a:lnTo>
                      <a:pt x="13882" y="2850"/>
                    </a:lnTo>
                    <a:lnTo>
                      <a:pt x="13882" y="2850"/>
                    </a:lnTo>
                    <a:lnTo>
                      <a:pt x="13761" y="2728"/>
                    </a:lnTo>
                    <a:lnTo>
                      <a:pt x="13615" y="2655"/>
                    </a:lnTo>
                    <a:lnTo>
                      <a:pt x="13444" y="2582"/>
                    </a:lnTo>
                    <a:lnTo>
                      <a:pt x="13249" y="2558"/>
                    </a:lnTo>
                    <a:lnTo>
                      <a:pt x="13249" y="2558"/>
                    </a:lnTo>
                    <a:lnTo>
                      <a:pt x="13030" y="2582"/>
                    </a:lnTo>
                    <a:lnTo>
                      <a:pt x="12859" y="2655"/>
                    </a:lnTo>
                    <a:lnTo>
                      <a:pt x="12689" y="2728"/>
                    </a:lnTo>
                    <a:lnTo>
                      <a:pt x="12519" y="2850"/>
                    </a:lnTo>
                    <a:lnTo>
                      <a:pt x="12519" y="2850"/>
                    </a:lnTo>
                    <a:lnTo>
                      <a:pt x="12445" y="2996"/>
                    </a:lnTo>
                    <a:lnTo>
                      <a:pt x="12372" y="3167"/>
                    </a:lnTo>
                    <a:lnTo>
                      <a:pt x="12324" y="3362"/>
                    </a:lnTo>
                    <a:lnTo>
                      <a:pt x="12324" y="3557"/>
                    </a:lnTo>
                    <a:lnTo>
                      <a:pt x="12324" y="3557"/>
                    </a:lnTo>
                    <a:lnTo>
                      <a:pt x="12324" y="3727"/>
                    </a:lnTo>
                    <a:lnTo>
                      <a:pt x="12372" y="3873"/>
                    </a:lnTo>
                    <a:lnTo>
                      <a:pt x="12445" y="4044"/>
                    </a:lnTo>
                    <a:lnTo>
                      <a:pt x="12519" y="4190"/>
                    </a:lnTo>
                    <a:lnTo>
                      <a:pt x="12519" y="419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7"/>
              <p:cNvSpPr/>
              <p:nvPr/>
            </p:nvSpPr>
            <p:spPr>
              <a:xfrm>
                <a:off x="1056432" y="227541"/>
                <a:ext cx="336767" cy="336767"/>
              </a:xfrm>
              <a:custGeom>
                <a:avLst/>
                <a:gdLst/>
                <a:ahLst/>
                <a:cxnLst/>
                <a:rect l="l" t="t" r="r" b="b"/>
                <a:pathLst>
                  <a:path w="16027" h="16027" fill="none" extrusionOk="0">
                    <a:moveTo>
                      <a:pt x="14029" y="4019"/>
                    </a:moveTo>
                    <a:lnTo>
                      <a:pt x="14029" y="4019"/>
                    </a:lnTo>
                    <a:lnTo>
                      <a:pt x="14200" y="3849"/>
                    </a:lnTo>
                    <a:lnTo>
                      <a:pt x="14395" y="3752"/>
                    </a:lnTo>
                    <a:lnTo>
                      <a:pt x="14614" y="3678"/>
                    </a:lnTo>
                    <a:lnTo>
                      <a:pt x="14809" y="3630"/>
                    </a:lnTo>
                    <a:lnTo>
                      <a:pt x="15028" y="3581"/>
                    </a:lnTo>
                    <a:lnTo>
                      <a:pt x="15247" y="3484"/>
                    </a:lnTo>
                    <a:lnTo>
                      <a:pt x="15442" y="3362"/>
                    </a:lnTo>
                    <a:lnTo>
                      <a:pt x="15661" y="3191"/>
                    </a:lnTo>
                    <a:lnTo>
                      <a:pt x="15661" y="3191"/>
                    </a:lnTo>
                    <a:lnTo>
                      <a:pt x="15832" y="2997"/>
                    </a:lnTo>
                    <a:lnTo>
                      <a:pt x="15929" y="2777"/>
                    </a:lnTo>
                    <a:lnTo>
                      <a:pt x="16002" y="2534"/>
                    </a:lnTo>
                    <a:lnTo>
                      <a:pt x="16026" y="2266"/>
                    </a:lnTo>
                    <a:lnTo>
                      <a:pt x="16026" y="2266"/>
                    </a:lnTo>
                    <a:lnTo>
                      <a:pt x="16002" y="2047"/>
                    </a:lnTo>
                    <a:lnTo>
                      <a:pt x="15978" y="1827"/>
                    </a:lnTo>
                    <a:lnTo>
                      <a:pt x="15905" y="1633"/>
                    </a:lnTo>
                    <a:lnTo>
                      <a:pt x="15807" y="1413"/>
                    </a:lnTo>
                    <a:lnTo>
                      <a:pt x="15710" y="1243"/>
                    </a:lnTo>
                    <a:lnTo>
                      <a:pt x="15588" y="1048"/>
                    </a:lnTo>
                    <a:lnTo>
                      <a:pt x="15466" y="878"/>
                    </a:lnTo>
                    <a:lnTo>
                      <a:pt x="15320" y="707"/>
                    </a:lnTo>
                    <a:lnTo>
                      <a:pt x="15320" y="707"/>
                    </a:lnTo>
                    <a:lnTo>
                      <a:pt x="15150" y="561"/>
                    </a:lnTo>
                    <a:lnTo>
                      <a:pt x="14979" y="439"/>
                    </a:lnTo>
                    <a:lnTo>
                      <a:pt x="14784" y="317"/>
                    </a:lnTo>
                    <a:lnTo>
                      <a:pt x="14590" y="196"/>
                    </a:lnTo>
                    <a:lnTo>
                      <a:pt x="14395" y="123"/>
                    </a:lnTo>
                    <a:lnTo>
                      <a:pt x="14175" y="50"/>
                    </a:lnTo>
                    <a:lnTo>
                      <a:pt x="13981" y="25"/>
                    </a:lnTo>
                    <a:lnTo>
                      <a:pt x="13761" y="1"/>
                    </a:lnTo>
                    <a:lnTo>
                      <a:pt x="13761" y="1"/>
                    </a:lnTo>
                    <a:lnTo>
                      <a:pt x="13494" y="25"/>
                    </a:lnTo>
                    <a:lnTo>
                      <a:pt x="13250" y="98"/>
                    </a:lnTo>
                    <a:lnTo>
                      <a:pt x="13031" y="196"/>
                    </a:lnTo>
                    <a:lnTo>
                      <a:pt x="12836" y="366"/>
                    </a:lnTo>
                    <a:lnTo>
                      <a:pt x="12836" y="366"/>
                    </a:lnTo>
                    <a:lnTo>
                      <a:pt x="12665" y="561"/>
                    </a:lnTo>
                    <a:lnTo>
                      <a:pt x="12544" y="780"/>
                    </a:lnTo>
                    <a:lnTo>
                      <a:pt x="12471" y="975"/>
                    </a:lnTo>
                    <a:lnTo>
                      <a:pt x="12422" y="1194"/>
                    </a:lnTo>
                    <a:lnTo>
                      <a:pt x="12349" y="1413"/>
                    </a:lnTo>
                    <a:lnTo>
                      <a:pt x="12276" y="1608"/>
                    </a:lnTo>
                    <a:lnTo>
                      <a:pt x="12178" y="1827"/>
                    </a:lnTo>
                    <a:lnTo>
                      <a:pt x="12008" y="1998"/>
                    </a:lnTo>
                    <a:lnTo>
                      <a:pt x="12008" y="1998"/>
                    </a:lnTo>
                    <a:lnTo>
                      <a:pt x="11740" y="2266"/>
                    </a:lnTo>
                    <a:lnTo>
                      <a:pt x="11496" y="2436"/>
                    </a:lnTo>
                    <a:lnTo>
                      <a:pt x="11277" y="2534"/>
                    </a:lnTo>
                    <a:lnTo>
                      <a:pt x="11082" y="2582"/>
                    </a:lnTo>
                    <a:lnTo>
                      <a:pt x="10888" y="2582"/>
                    </a:lnTo>
                    <a:lnTo>
                      <a:pt x="10717" y="2534"/>
                    </a:lnTo>
                    <a:lnTo>
                      <a:pt x="10547" y="2412"/>
                    </a:lnTo>
                    <a:lnTo>
                      <a:pt x="10376" y="2290"/>
                    </a:lnTo>
                    <a:lnTo>
                      <a:pt x="10206" y="2095"/>
                    </a:lnTo>
                    <a:lnTo>
                      <a:pt x="10035" y="1901"/>
                    </a:lnTo>
                    <a:lnTo>
                      <a:pt x="9670" y="1413"/>
                    </a:lnTo>
                    <a:lnTo>
                      <a:pt x="9231" y="878"/>
                    </a:lnTo>
                    <a:lnTo>
                      <a:pt x="8988" y="585"/>
                    </a:lnTo>
                    <a:lnTo>
                      <a:pt x="8720" y="293"/>
                    </a:lnTo>
                    <a:lnTo>
                      <a:pt x="8720" y="293"/>
                    </a:lnTo>
                    <a:lnTo>
                      <a:pt x="8574" y="171"/>
                    </a:lnTo>
                    <a:lnTo>
                      <a:pt x="8379" y="74"/>
                    </a:lnTo>
                    <a:lnTo>
                      <a:pt x="8209" y="25"/>
                    </a:lnTo>
                    <a:lnTo>
                      <a:pt x="8014" y="1"/>
                    </a:lnTo>
                    <a:lnTo>
                      <a:pt x="8014" y="1"/>
                    </a:lnTo>
                    <a:lnTo>
                      <a:pt x="7916" y="25"/>
                    </a:lnTo>
                    <a:lnTo>
                      <a:pt x="7770" y="98"/>
                    </a:lnTo>
                    <a:lnTo>
                      <a:pt x="7307" y="366"/>
                    </a:lnTo>
                    <a:lnTo>
                      <a:pt x="7039" y="537"/>
                    </a:lnTo>
                    <a:lnTo>
                      <a:pt x="6747" y="756"/>
                    </a:lnTo>
                    <a:lnTo>
                      <a:pt x="6431" y="975"/>
                    </a:lnTo>
                    <a:lnTo>
                      <a:pt x="6138" y="1243"/>
                    </a:lnTo>
                    <a:lnTo>
                      <a:pt x="5870" y="1511"/>
                    </a:lnTo>
                    <a:lnTo>
                      <a:pt x="5627" y="1803"/>
                    </a:lnTo>
                    <a:lnTo>
                      <a:pt x="5432" y="2095"/>
                    </a:lnTo>
                    <a:lnTo>
                      <a:pt x="5359" y="2242"/>
                    </a:lnTo>
                    <a:lnTo>
                      <a:pt x="5310" y="2412"/>
                    </a:lnTo>
                    <a:lnTo>
                      <a:pt x="5262" y="2558"/>
                    </a:lnTo>
                    <a:lnTo>
                      <a:pt x="5237" y="2704"/>
                    </a:lnTo>
                    <a:lnTo>
                      <a:pt x="5237" y="2850"/>
                    </a:lnTo>
                    <a:lnTo>
                      <a:pt x="5262" y="3021"/>
                    </a:lnTo>
                    <a:lnTo>
                      <a:pt x="5310" y="3167"/>
                    </a:lnTo>
                    <a:lnTo>
                      <a:pt x="5383" y="3313"/>
                    </a:lnTo>
                    <a:lnTo>
                      <a:pt x="5481" y="3459"/>
                    </a:lnTo>
                    <a:lnTo>
                      <a:pt x="5603" y="3605"/>
                    </a:lnTo>
                    <a:lnTo>
                      <a:pt x="5603" y="3605"/>
                    </a:lnTo>
                    <a:lnTo>
                      <a:pt x="5797" y="3752"/>
                    </a:lnTo>
                    <a:lnTo>
                      <a:pt x="5992" y="3849"/>
                    </a:lnTo>
                    <a:lnTo>
                      <a:pt x="6187" y="3946"/>
                    </a:lnTo>
                    <a:lnTo>
                      <a:pt x="6406" y="3995"/>
                    </a:lnTo>
                    <a:lnTo>
                      <a:pt x="6625" y="4044"/>
                    </a:lnTo>
                    <a:lnTo>
                      <a:pt x="6845" y="4141"/>
                    </a:lnTo>
                    <a:lnTo>
                      <a:pt x="7039" y="4239"/>
                    </a:lnTo>
                    <a:lnTo>
                      <a:pt x="7234" y="4409"/>
                    </a:lnTo>
                    <a:lnTo>
                      <a:pt x="7234" y="4409"/>
                    </a:lnTo>
                    <a:lnTo>
                      <a:pt x="7405" y="4604"/>
                    </a:lnTo>
                    <a:lnTo>
                      <a:pt x="7502" y="4823"/>
                    </a:lnTo>
                    <a:lnTo>
                      <a:pt x="7575" y="5067"/>
                    </a:lnTo>
                    <a:lnTo>
                      <a:pt x="7600" y="5359"/>
                    </a:lnTo>
                    <a:lnTo>
                      <a:pt x="7600" y="5359"/>
                    </a:lnTo>
                    <a:lnTo>
                      <a:pt x="7575" y="5554"/>
                    </a:lnTo>
                    <a:lnTo>
                      <a:pt x="7551" y="5773"/>
                    </a:lnTo>
                    <a:lnTo>
                      <a:pt x="7478" y="5968"/>
                    </a:lnTo>
                    <a:lnTo>
                      <a:pt x="7405" y="6163"/>
                    </a:lnTo>
                    <a:lnTo>
                      <a:pt x="7307" y="6357"/>
                    </a:lnTo>
                    <a:lnTo>
                      <a:pt x="7186" y="6552"/>
                    </a:lnTo>
                    <a:lnTo>
                      <a:pt x="7039" y="6723"/>
                    </a:lnTo>
                    <a:lnTo>
                      <a:pt x="6893" y="6893"/>
                    </a:lnTo>
                    <a:lnTo>
                      <a:pt x="6893" y="6893"/>
                    </a:lnTo>
                    <a:lnTo>
                      <a:pt x="6723" y="7039"/>
                    </a:lnTo>
                    <a:lnTo>
                      <a:pt x="6552" y="7186"/>
                    </a:lnTo>
                    <a:lnTo>
                      <a:pt x="6382" y="7283"/>
                    </a:lnTo>
                    <a:lnTo>
                      <a:pt x="6187" y="7405"/>
                    </a:lnTo>
                    <a:lnTo>
                      <a:pt x="5992" y="7478"/>
                    </a:lnTo>
                    <a:lnTo>
                      <a:pt x="5773" y="7551"/>
                    </a:lnTo>
                    <a:lnTo>
                      <a:pt x="5554" y="7575"/>
                    </a:lnTo>
                    <a:lnTo>
                      <a:pt x="5359" y="7600"/>
                    </a:lnTo>
                    <a:lnTo>
                      <a:pt x="5359" y="7600"/>
                    </a:lnTo>
                    <a:lnTo>
                      <a:pt x="5091" y="7575"/>
                    </a:lnTo>
                    <a:lnTo>
                      <a:pt x="4848" y="7502"/>
                    </a:lnTo>
                    <a:lnTo>
                      <a:pt x="4604" y="7405"/>
                    </a:lnTo>
                    <a:lnTo>
                      <a:pt x="4409" y="7234"/>
                    </a:lnTo>
                    <a:lnTo>
                      <a:pt x="4409" y="7234"/>
                    </a:lnTo>
                    <a:lnTo>
                      <a:pt x="4239" y="7039"/>
                    </a:lnTo>
                    <a:lnTo>
                      <a:pt x="4117" y="6820"/>
                    </a:lnTo>
                    <a:lnTo>
                      <a:pt x="4044" y="6601"/>
                    </a:lnTo>
                    <a:lnTo>
                      <a:pt x="3971" y="6382"/>
                    </a:lnTo>
                    <a:lnTo>
                      <a:pt x="3922" y="6187"/>
                    </a:lnTo>
                    <a:lnTo>
                      <a:pt x="3849" y="5992"/>
                    </a:lnTo>
                    <a:lnTo>
                      <a:pt x="3752" y="5797"/>
                    </a:lnTo>
                    <a:lnTo>
                      <a:pt x="3605" y="5602"/>
                    </a:lnTo>
                    <a:lnTo>
                      <a:pt x="3605" y="5602"/>
                    </a:lnTo>
                    <a:lnTo>
                      <a:pt x="3459" y="5481"/>
                    </a:lnTo>
                    <a:lnTo>
                      <a:pt x="3313" y="5383"/>
                    </a:lnTo>
                    <a:lnTo>
                      <a:pt x="3167" y="5310"/>
                    </a:lnTo>
                    <a:lnTo>
                      <a:pt x="3021" y="5262"/>
                    </a:lnTo>
                    <a:lnTo>
                      <a:pt x="2850" y="5237"/>
                    </a:lnTo>
                    <a:lnTo>
                      <a:pt x="2704" y="5237"/>
                    </a:lnTo>
                    <a:lnTo>
                      <a:pt x="2558" y="5262"/>
                    </a:lnTo>
                    <a:lnTo>
                      <a:pt x="2412" y="5310"/>
                    </a:lnTo>
                    <a:lnTo>
                      <a:pt x="2242" y="5359"/>
                    </a:lnTo>
                    <a:lnTo>
                      <a:pt x="2095" y="5432"/>
                    </a:lnTo>
                    <a:lnTo>
                      <a:pt x="1803" y="5627"/>
                    </a:lnTo>
                    <a:lnTo>
                      <a:pt x="1511" y="5870"/>
                    </a:lnTo>
                    <a:lnTo>
                      <a:pt x="1243" y="6138"/>
                    </a:lnTo>
                    <a:lnTo>
                      <a:pt x="975" y="6431"/>
                    </a:lnTo>
                    <a:lnTo>
                      <a:pt x="756" y="6747"/>
                    </a:lnTo>
                    <a:lnTo>
                      <a:pt x="537" y="7039"/>
                    </a:lnTo>
                    <a:lnTo>
                      <a:pt x="366" y="7307"/>
                    </a:lnTo>
                    <a:lnTo>
                      <a:pt x="98" y="7770"/>
                    </a:lnTo>
                    <a:lnTo>
                      <a:pt x="25" y="7916"/>
                    </a:lnTo>
                    <a:lnTo>
                      <a:pt x="1" y="8014"/>
                    </a:lnTo>
                    <a:lnTo>
                      <a:pt x="1" y="8014"/>
                    </a:lnTo>
                    <a:lnTo>
                      <a:pt x="25" y="8208"/>
                    </a:lnTo>
                    <a:lnTo>
                      <a:pt x="74" y="8379"/>
                    </a:lnTo>
                    <a:lnTo>
                      <a:pt x="171" y="8574"/>
                    </a:lnTo>
                    <a:lnTo>
                      <a:pt x="293" y="8720"/>
                    </a:lnTo>
                    <a:lnTo>
                      <a:pt x="293" y="8720"/>
                    </a:lnTo>
                    <a:lnTo>
                      <a:pt x="585" y="8988"/>
                    </a:lnTo>
                    <a:lnTo>
                      <a:pt x="878" y="9231"/>
                    </a:lnTo>
                    <a:lnTo>
                      <a:pt x="1413" y="9670"/>
                    </a:lnTo>
                    <a:lnTo>
                      <a:pt x="1901" y="10035"/>
                    </a:lnTo>
                    <a:lnTo>
                      <a:pt x="2095" y="10206"/>
                    </a:lnTo>
                    <a:lnTo>
                      <a:pt x="2290" y="10376"/>
                    </a:lnTo>
                    <a:lnTo>
                      <a:pt x="2412" y="10547"/>
                    </a:lnTo>
                    <a:lnTo>
                      <a:pt x="2534" y="10717"/>
                    </a:lnTo>
                    <a:lnTo>
                      <a:pt x="2583" y="10888"/>
                    </a:lnTo>
                    <a:lnTo>
                      <a:pt x="2583" y="11082"/>
                    </a:lnTo>
                    <a:lnTo>
                      <a:pt x="2534" y="11277"/>
                    </a:lnTo>
                    <a:lnTo>
                      <a:pt x="2436" y="11496"/>
                    </a:lnTo>
                    <a:lnTo>
                      <a:pt x="2266" y="11740"/>
                    </a:lnTo>
                    <a:lnTo>
                      <a:pt x="1998" y="12008"/>
                    </a:lnTo>
                    <a:lnTo>
                      <a:pt x="1998" y="12008"/>
                    </a:lnTo>
                    <a:lnTo>
                      <a:pt x="1828" y="12178"/>
                    </a:lnTo>
                    <a:lnTo>
                      <a:pt x="1633" y="12276"/>
                    </a:lnTo>
                    <a:lnTo>
                      <a:pt x="1413" y="12349"/>
                    </a:lnTo>
                    <a:lnTo>
                      <a:pt x="1219" y="12398"/>
                    </a:lnTo>
                    <a:lnTo>
                      <a:pt x="999" y="12446"/>
                    </a:lnTo>
                    <a:lnTo>
                      <a:pt x="780" y="12544"/>
                    </a:lnTo>
                    <a:lnTo>
                      <a:pt x="585" y="12665"/>
                    </a:lnTo>
                    <a:lnTo>
                      <a:pt x="366" y="12836"/>
                    </a:lnTo>
                    <a:lnTo>
                      <a:pt x="366" y="12836"/>
                    </a:lnTo>
                    <a:lnTo>
                      <a:pt x="196" y="13031"/>
                    </a:lnTo>
                    <a:lnTo>
                      <a:pt x="98" y="13250"/>
                    </a:lnTo>
                    <a:lnTo>
                      <a:pt x="25" y="13493"/>
                    </a:lnTo>
                    <a:lnTo>
                      <a:pt x="1" y="13761"/>
                    </a:lnTo>
                    <a:lnTo>
                      <a:pt x="1" y="13761"/>
                    </a:lnTo>
                    <a:lnTo>
                      <a:pt x="25" y="13981"/>
                    </a:lnTo>
                    <a:lnTo>
                      <a:pt x="50" y="14200"/>
                    </a:lnTo>
                    <a:lnTo>
                      <a:pt x="123" y="14395"/>
                    </a:lnTo>
                    <a:lnTo>
                      <a:pt x="220" y="14614"/>
                    </a:lnTo>
                    <a:lnTo>
                      <a:pt x="318" y="14784"/>
                    </a:lnTo>
                    <a:lnTo>
                      <a:pt x="439" y="14979"/>
                    </a:lnTo>
                    <a:lnTo>
                      <a:pt x="561" y="15150"/>
                    </a:lnTo>
                    <a:lnTo>
                      <a:pt x="707" y="15320"/>
                    </a:lnTo>
                    <a:lnTo>
                      <a:pt x="707" y="15320"/>
                    </a:lnTo>
                    <a:lnTo>
                      <a:pt x="878" y="15466"/>
                    </a:lnTo>
                    <a:lnTo>
                      <a:pt x="1048" y="15588"/>
                    </a:lnTo>
                    <a:lnTo>
                      <a:pt x="1243" y="15710"/>
                    </a:lnTo>
                    <a:lnTo>
                      <a:pt x="1438" y="15832"/>
                    </a:lnTo>
                    <a:lnTo>
                      <a:pt x="1633" y="15905"/>
                    </a:lnTo>
                    <a:lnTo>
                      <a:pt x="1852" y="15978"/>
                    </a:lnTo>
                    <a:lnTo>
                      <a:pt x="2047" y="16002"/>
                    </a:lnTo>
                    <a:lnTo>
                      <a:pt x="2266" y="16026"/>
                    </a:lnTo>
                    <a:lnTo>
                      <a:pt x="2266" y="16026"/>
                    </a:lnTo>
                    <a:lnTo>
                      <a:pt x="2534" y="16002"/>
                    </a:lnTo>
                    <a:lnTo>
                      <a:pt x="2777" y="15929"/>
                    </a:lnTo>
                    <a:lnTo>
                      <a:pt x="2997" y="15832"/>
                    </a:lnTo>
                    <a:lnTo>
                      <a:pt x="3191" y="15661"/>
                    </a:lnTo>
                    <a:lnTo>
                      <a:pt x="3191" y="15661"/>
                    </a:lnTo>
                    <a:lnTo>
                      <a:pt x="3362" y="15466"/>
                    </a:lnTo>
                    <a:lnTo>
                      <a:pt x="3484" y="15247"/>
                    </a:lnTo>
                    <a:lnTo>
                      <a:pt x="3557" y="15052"/>
                    </a:lnTo>
                    <a:lnTo>
                      <a:pt x="3605" y="14833"/>
                    </a:lnTo>
                    <a:lnTo>
                      <a:pt x="3679" y="14614"/>
                    </a:lnTo>
                    <a:lnTo>
                      <a:pt x="3752" y="14419"/>
                    </a:lnTo>
                    <a:lnTo>
                      <a:pt x="3849" y="14200"/>
                    </a:lnTo>
                    <a:lnTo>
                      <a:pt x="4019" y="14029"/>
                    </a:lnTo>
                    <a:lnTo>
                      <a:pt x="4019" y="14029"/>
                    </a:lnTo>
                    <a:lnTo>
                      <a:pt x="4287" y="13786"/>
                    </a:lnTo>
                    <a:lnTo>
                      <a:pt x="4531" y="13591"/>
                    </a:lnTo>
                    <a:lnTo>
                      <a:pt x="4750" y="13493"/>
                    </a:lnTo>
                    <a:lnTo>
                      <a:pt x="4945" y="13445"/>
                    </a:lnTo>
                    <a:lnTo>
                      <a:pt x="5140" y="13445"/>
                    </a:lnTo>
                    <a:lnTo>
                      <a:pt x="5310" y="13493"/>
                    </a:lnTo>
                    <a:lnTo>
                      <a:pt x="5481" y="13615"/>
                    </a:lnTo>
                    <a:lnTo>
                      <a:pt x="5651" y="13737"/>
                    </a:lnTo>
                    <a:lnTo>
                      <a:pt x="5822" y="13932"/>
                    </a:lnTo>
                    <a:lnTo>
                      <a:pt x="5992" y="14127"/>
                    </a:lnTo>
                    <a:lnTo>
                      <a:pt x="6358" y="14614"/>
                    </a:lnTo>
                    <a:lnTo>
                      <a:pt x="6796" y="15150"/>
                    </a:lnTo>
                    <a:lnTo>
                      <a:pt x="7039" y="15442"/>
                    </a:lnTo>
                    <a:lnTo>
                      <a:pt x="7307" y="15734"/>
                    </a:lnTo>
                    <a:lnTo>
                      <a:pt x="7307" y="15734"/>
                    </a:lnTo>
                    <a:lnTo>
                      <a:pt x="7454" y="15856"/>
                    </a:lnTo>
                    <a:lnTo>
                      <a:pt x="7648" y="15953"/>
                    </a:lnTo>
                    <a:lnTo>
                      <a:pt x="7819" y="16002"/>
                    </a:lnTo>
                    <a:lnTo>
                      <a:pt x="8014" y="16026"/>
                    </a:lnTo>
                    <a:lnTo>
                      <a:pt x="8014" y="16026"/>
                    </a:lnTo>
                    <a:lnTo>
                      <a:pt x="8111" y="16002"/>
                    </a:lnTo>
                    <a:lnTo>
                      <a:pt x="8257" y="15929"/>
                    </a:lnTo>
                    <a:lnTo>
                      <a:pt x="8720" y="15661"/>
                    </a:lnTo>
                    <a:lnTo>
                      <a:pt x="8988" y="15491"/>
                    </a:lnTo>
                    <a:lnTo>
                      <a:pt x="9280" y="15271"/>
                    </a:lnTo>
                    <a:lnTo>
                      <a:pt x="9597" y="15052"/>
                    </a:lnTo>
                    <a:lnTo>
                      <a:pt x="9889" y="14784"/>
                    </a:lnTo>
                    <a:lnTo>
                      <a:pt x="10157" y="14516"/>
                    </a:lnTo>
                    <a:lnTo>
                      <a:pt x="10400" y="14224"/>
                    </a:lnTo>
                    <a:lnTo>
                      <a:pt x="10595" y="13932"/>
                    </a:lnTo>
                    <a:lnTo>
                      <a:pt x="10668" y="13786"/>
                    </a:lnTo>
                    <a:lnTo>
                      <a:pt x="10717" y="13615"/>
                    </a:lnTo>
                    <a:lnTo>
                      <a:pt x="10766" y="13469"/>
                    </a:lnTo>
                    <a:lnTo>
                      <a:pt x="10790" y="13323"/>
                    </a:lnTo>
                    <a:lnTo>
                      <a:pt x="10790" y="13177"/>
                    </a:lnTo>
                    <a:lnTo>
                      <a:pt x="10766" y="13006"/>
                    </a:lnTo>
                    <a:lnTo>
                      <a:pt x="10717" y="12860"/>
                    </a:lnTo>
                    <a:lnTo>
                      <a:pt x="10644" y="12714"/>
                    </a:lnTo>
                    <a:lnTo>
                      <a:pt x="10547" y="12568"/>
                    </a:lnTo>
                    <a:lnTo>
                      <a:pt x="10425" y="12422"/>
                    </a:lnTo>
                    <a:lnTo>
                      <a:pt x="10425" y="12422"/>
                    </a:lnTo>
                    <a:lnTo>
                      <a:pt x="10230" y="12276"/>
                    </a:lnTo>
                    <a:lnTo>
                      <a:pt x="10035" y="12178"/>
                    </a:lnTo>
                    <a:lnTo>
                      <a:pt x="9840" y="12105"/>
                    </a:lnTo>
                    <a:lnTo>
                      <a:pt x="9621" y="12032"/>
                    </a:lnTo>
                    <a:lnTo>
                      <a:pt x="9402" y="11983"/>
                    </a:lnTo>
                    <a:lnTo>
                      <a:pt x="9183" y="11886"/>
                    </a:lnTo>
                    <a:lnTo>
                      <a:pt x="8988" y="11789"/>
                    </a:lnTo>
                    <a:lnTo>
                      <a:pt x="8793" y="11618"/>
                    </a:lnTo>
                    <a:lnTo>
                      <a:pt x="8793" y="11618"/>
                    </a:lnTo>
                    <a:lnTo>
                      <a:pt x="8623" y="11423"/>
                    </a:lnTo>
                    <a:lnTo>
                      <a:pt x="8525" y="11204"/>
                    </a:lnTo>
                    <a:lnTo>
                      <a:pt x="8452" y="10961"/>
                    </a:lnTo>
                    <a:lnTo>
                      <a:pt x="8428" y="10668"/>
                    </a:lnTo>
                    <a:lnTo>
                      <a:pt x="8428" y="10668"/>
                    </a:lnTo>
                    <a:lnTo>
                      <a:pt x="8452" y="10473"/>
                    </a:lnTo>
                    <a:lnTo>
                      <a:pt x="8476" y="10254"/>
                    </a:lnTo>
                    <a:lnTo>
                      <a:pt x="8549" y="10059"/>
                    </a:lnTo>
                    <a:lnTo>
                      <a:pt x="8623" y="9865"/>
                    </a:lnTo>
                    <a:lnTo>
                      <a:pt x="8720" y="9670"/>
                    </a:lnTo>
                    <a:lnTo>
                      <a:pt x="8842" y="9475"/>
                    </a:lnTo>
                    <a:lnTo>
                      <a:pt x="8988" y="9304"/>
                    </a:lnTo>
                    <a:lnTo>
                      <a:pt x="9134" y="9134"/>
                    </a:lnTo>
                    <a:lnTo>
                      <a:pt x="9134" y="9134"/>
                    </a:lnTo>
                    <a:lnTo>
                      <a:pt x="9304" y="8988"/>
                    </a:lnTo>
                    <a:lnTo>
                      <a:pt x="9475" y="8866"/>
                    </a:lnTo>
                    <a:lnTo>
                      <a:pt x="9645" y="8744"/>
                    </a:lnTo>
                    <a:lnTo>
                      <a:pt x="9840" y="8622"/>
                    </a:lnTo>
                    <a:lnTo>
                      <a:pt x="10035" y="8549"/>
                    </a:lnTo>
                    <a:lnTo>
                      <a:pt x="10254" y="8476"/>
                    </a:lnTo>
                    <a:lnTo>
                      <a:pt x="10474" y="8452"/>
                    </a:lnTo>
                    <a:lnTo>
                      <a:pt x="10668" y="8428"/>
                    </a:lnTo>
                    <a:lnTo>
                      <a:pt x="10668" y="8428"/>
                    </a:lnTo>
                    <a:lnTo>
                      <a:pt x="10936" y="8452"/>
                    </a:lnTo>
                    <a:lnTo>
                      <a:pt x="11180" y="8525"/>
                    </a:lnTo>
                    <a:lnTo>
                      <a:pt x="11423" y="8622"/>
                    </a:lnTo>
                    <a:lnTo>
                      <a:pt x="11618" y="8793"/>
                    </a:lnTo>
                    <a:lnTo>
                      <a:pt x="11618" y="8793"/>
                    </a:lnTo>
                    <a:lnTo>
                      <a:pt x="11789" y="8988"/>
                    </a:lnTo>
                    <a:lnTo>
                      <a:pt x="11910" y="9207"/>
                    </a:lnTo>
                    <a:lnTo>
                      <a:pt x="11984" y="9426"/>
                    </a:lnTo>
                    <a:lnTo>
                      <a:pt x="12057" y="9645"/>
                    </a:lnTo>
                    <a:lnTo>
                      <a:pt x="12105" y="9840"/>
                    </a:lnTo>
                    <a:lnTo>
                      <a:pt x="12178" y="10035"/>
                    </a:lnTo>
                    <a:lnTo>
                      <a:pt x="12276" y="10230"/>
                    </a:lnTo>
                    <a:lnTo>
                      <a:pt x="12422" y="10425"/>
                    </a:lnTo>
                    <a:lnTo>
                      <a:pt x="12422" y="10425"/>
                    </a:lnTo>
                    <a:lnTo>
                      <a:pt x="12568" y="10547"/>
                    </a:lnTo>
                    <a:lnTo>
                      <a:pt x="12714" y="10644"/>
                    </a:lnTo>
                    <a:lnTo>
                      <a:pt x="12860" y="10717"/>
                    </a:lnTo>
                    <a:lnTo>
                      <a:pt x="13006" y="10766"/>
                    </a:lnTo>
                    <a:lnTo>
                      <a:pt x="13177" y="10790"/>
                    </a:lnTo>
                    <a:lnTo>
                      <a:pt x="13323" y="10790"/>
                    </a:lnTo>
                    <a:lnTo>
                      <a:pt x="13469" y="10766"/>
                    </a:lnTo>
                    <a:lnTo>
                      <a:pt x="13615" y="10717"/>
                    </a:lnTo>
                    <a:lnTo>
                      <a:pt x="13786" y="10668"/>
                    </a:lnTo>
                    <a:lnTo>
                      <a:pt x="13932" y="10595"/>
                    </a:lnTo>
                    <a:lnTo>
                      <a:pt x="14224" y="10400"/>
                    </a:lnTo>
                    <a:lnTo>
                      <a:pt x="14516" y="10157"/>
                    </a:lnTo>
                    <a:lnTo>
                      <a:pt x="14784" y="9889"/>
                    </a:lnTo>
                    <a:lnTo>
                      <a:pt x="15052" y="9597"/>
                    </a:lnTo>
                    <a:lnTo>
                      <a:pt x="15271" y="9280"/>
                    </a:lnTo>
                    <a:lnTo>
                      <a:pt x="15491" y="8988"/>
                    </a:lnTo>
                    <a:lnTo>
                      <a:pt x="15661" y="8720"/>
                    </a:lnTo>
                    <a:lnTo>
                      <a:pt x="15929" y="8257"/>
                    </a:lnTo>
                    <a:lnTo>
                      <a:pt x="16002" y="8111"/>
                    </a:lnTo>
                    <a:lnTo>
                      <a:pt x="16026" y="8014"/>
                    </a:lnTo>
                    <a:lnTo>
                      <a:pt x="16026" y="8014"/>
                    </a:lnTo>
                    <a:lnTo>
                      <a:pt x="16002" y="7819"/>
                    </a:lnTo>
                    <a:lnTo>
                      <a:pt x="15953" y="7648"/>
                    </a:lnTo>
                    <a:lnTo>
                      <a:pt x="15856" y="7453"/>
                    </a:lnTo>
                    <a:lnTo>
                      <a:pt x="15734" y="7307"/>
                    </a:lnTo>
                    <a:lnTo>
                      <a:pt x="15734" y="7307"/>
                    </a:lnTo>
                    <a:lnTo>
                      <a:pt x="15442" y="7039"/>
                    </a:lnTo>
                    <a:lnTo>
                      <a:pt x="15150" y="6796"/>
                    </a:lnTo>
                    <a:lnTo>
                      <a:pt x="14614" y="6357"/>
                    </a:lnTo>
                    <a:lnTo>
                      <a:pt x="14127" y="5992"/>
                    </a:lnTo>
                    <a:lnTo>
                      <a:pt x="13932" y="5822"/>
                    </a:lnTo>
                    <a:lnTo>
                      <a:pt x="13737" y="5651"/>
                    </a:lnTo>
                    <a:lnTo>
                      <a:pt x="13615" y="5481"/>
                    </a:lnTo>
                    <a:lnTo>
                      <a:pt x="13494" y="5310"/>
                    </a:lnTo>
                    <a:lnTo>
                      <a:pt x="13445" y="5140"/>
                    </a:lnTo>
                    <a:lnTo>
                      <a:pt x="13445" y="4945"/>
                    </a:lnTo>
                    <a:lnTo>
                      <a:pt x="13494" y="4750"/>
                    </a:lnTo>
                    <a:lnTo>
                      <a:pt x="13591" y="4531"/>
                    </a:lnTo>
                    <a:lnTo>
                      <a:pt x="13761" y="4287"/>
                    </a:lnTo>
                    <a:lnTo>
                      <a:pt x="14029" y="4019"/>
                    </a:lnTo>
                    <a:lnTo>
                      <a:pt x="14029" y="4019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10" name="Google Shape;1210;p7"/>
              <p:cNvGrpSpPr/>
              <p:nvPr/>
            </p:nvGrpSpPr>
            <p:grpSpPr>
              <a:xfrm>
                <a:off x="1913921" y="220891"/>
                <a:ext cx="342882" cy="350068"/>
                <a:chOff x="3951850" y="2985350"/>
                <a:chExt cx="407950" cy="416500"/>
              </a:xfrm>
            </p:grpSpPr>
            <p:sp>
              <p:nvSpPr>
                <p:cNvPr id="1211" name="Google Shape;1211;p7"/>
                <p:cNvSpPr/>
                <p:nvPr/>
              </p:nvSpPr>
              <p:spPr>
                <a:xfrm>
                  <a:off x="3951850" y="2985350"/>
                  <a:ext cx="314800" cy="31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2" h="12593" fill="none" extrusionOk="0">
                      <a:moveTo>
                        <a:pt x="6284" y="1"/>
                      </a:moveTo>
                      <a:lnTo>
                        <a:pt x="6284" y="1"/>
                      </a:lnTo>
                      <a:lnTo>
                        <a:pt x="5967" y="25"/>
                      </a:lnTo>
                      <a:lnTo>
                        <a:pt x="5651" y="49"/>
                      </a:lnTo>
                      <a:lnTo>
                        <a:pt x="5334" y="74"/>
                      </a:lnTo>
                      <a:lnTo>
                        <a:pt x="5017" y="147"/>
                      </a:lnTo>
                      <a:lnTo>
                        <a:pt x="4725" y="220"/>
                      </a:lnTo>
                      <a:lnTo>
                        <a:pt x="4433" y="293"/>
                      </a:lnTo>
                      <a:lnTo>
                        <a:pt x="4141" y="390"/>
                      </a:lnTo>
                      <a:lnTo>
                        <a:pt x="3848" y="512"/>
                      </a:lnTo>
                      <a:lnTo>
                        <a:pt x="3556" y="634"/>
                      </a:lnTo>
                      <a:lnTo>
                        <a:pt x="3288" y="780"/>
                      </a:lnTo>
                      <a:lnTo>
                        <a:pt x="3020" y="926"/>
                      </a:lnTo>
                      <a:lnTo>
                        <a:pt x="2777" y="1072"/>
                      </a:lnTo>
                      <a:lnTo>
                        <a:pt x="2290" y="1437"/>
                      </a:lnTo>
                      <a:lnTo>
                        <a:pt x="1851" y="1852"/>
                      </a:lnTo>
                      <a:lnTo>
                        <a:pt x="1437" y="2290"/>
                      </a:lnTo>
                      <a:lnTo>
                        <a:pt x="1072" y="2777"/>
                      </a:lnTo>
                      <a:lnTo>
                        <a:pt x="901" y="3045"/>
                      </a:lnTo>
                      <a:lnTo>
                        <a:pt x="755" y="3313"/>
                      </a:lnTo>
                      <a:lnTo>
                        <a:pt x="609" y="3581"/>
                      </a:lnTo>
                      <a:lnTo>
                        <a:pt x="487" y="3849"/>
                      </a:lnTo>
                      <a:lnTo>
                        <a:pt x="390" y="4141"/>
                      </a:lnTo>
                      <a:lnTo>
                        <a:pt x="292" y="4433"/>
                      </a:lnTo>
                      <a:lnTo>
                        <a:pt x="195" y="4725"/>
                      </a:lnTo>
                      <a:lnTo>
                        <a:pt x="122" y="5042"/>
                      </a:lnTo>
                      <a:lnTo>
                        <a:pt x="73" y="5334"/>
                      </a:lnTo>
                      <a:lnTo>
                        <a:pt x="25" y="5651"/>
                      </a:lnTo>
                      <a:lnTo>
                        <a:pt x="0" y="5968"/>
                      </a:lnTo>
                      <a:lnTo>
                        <a:pt x="0" y="6308"/>
                      </a:lnTo>
                      <a:lnTo>
                        <a:pt x="0" y="6308"/>
                      </a:lnTo>
                      <a:lnTo>
                        <a:pt x="0" y="6625"/>
                      </a:lnTo>
                      <a:lnTo>
                        <a:pt x="25" y="6942"/>
                      </a:lnTo>
                      <a:lnTo>
                        <a:pt x="73" y="7258"/>
                      </a:lnTo>
                      <a:lnTo>
                        <a:pt x="122" y="7575"/>
                      </a:lnTo>
                      <a:lnTo>
                        <a:pt x="195" y="7867"/>
                      </a:lnTo>
                      <a:lnTo>
                        <a:pt x="292" y="8184"/>
                      </a:lnTo>
                      <a:lnTo>
                        <a:pt x="390" y="8476"/>
                      </a:lnTo>
                      <a:lnTo>
                        <a:pt x="487" y="8744"/>
                      </a:lnTo>
                      <a:lnTo>
                        <a:pt x="609" y="9036"/>
                      </a:lnTo>
                      <a:lnTo>
                        <a:pt x="755" y="9304"/>
                      </a:lnTo>
                      <a:lnTo>
                        <a:pt x="901" y="9572"/>
                      </a:lnTo>
                      <a:lnTo>
                        <a:pt x="1072" y="9816"/>
                      </a:lnTo>
                      <a:lnTo>
                        <a:pt x="1437" y="10303"/>
                      </a:lnTo>
                      <a:lnTo>
                        <a:pt x="1851" y="10741"/>
                      </a:lnTo>
                      <a:lnTo>
                        <a:pt x="2290" y="11155"/>
                      </a:lnTo>
                      <a:lnTo>
                        <a:pt x="2777" y="11520"/>
                      </a:lnTo>
                      <a:lnTo>
                        <a:pt x="3020" y="11691"/>
                      </a:lnTo>
                      <a:lnTo>
                        <a:pt x="3288" y="11837"/>
                      </a:lnTo>
                      <a:lnTo>
                        <a:pt x="3556" y="11983"/>
                      </a:lnTo>
                      <a:lnTo>
                        <a:pt x="3848" y="12105"/>
                      </a:lnTo>
                      <a:lnTo>
                        <a:pt x="4141" y="12202"/>
                      </a:lnTo>
                      <a:lnTo>
                        <a:pt x="4433" y="12300"/>
                      </a:lnTo>
                      <a:lnTo>
                        <a:pt x="4725" y="12397"/>
                      </a:lnTo>
                      <a:lnTo>
                        <a:pt x="5017" y="12470"/>
                      </a:lnTo>
                      <a:lnTo>
                        <a:pt x="5334" y="12519"/>
                      </a:lnTo>
                      <a:lnTo>
                        <a:pt x="5651" y="12568"/>
                      </a:lnTo>
                      <a:lnTo>
                        <a:pt x="5967" y="12592"/>
                      </a:lnTo>
                      <a:lnTo>
                        <a:pt x="6284" y="12592"/>
                      </a:lnTo>
                      <a:lnTo>
                        <a:pt x="6284" y="12592"/>
                      </a:lnTo>
                      <a:lnTo>
                        <a:pt x="6625" y="12592"/>
                      </a:lnTo>
                      <a:lnTo>
                        <a:pt x="6941" y="12568"/>
                      </a:lnTo>
                      <a:lnTo>
                        <a:pt x="7258" y="12519"/>
                      </a:lnTo>
                      <a:lnTo>
                        <a:pt x="7550" y="12470"/>
                      </a:lnTo>
                      <a:lnTo>
                        <a:pt x="7867" y="12397"/>
                      </a:lnTo>
                      <a:lnTo>
                        <a:pt x="8159" y="12300"/>
                      </a:lnTo>
                      <a:lnTo>
                        <a:pt x="8451" y="12202"/>
                      </a:lnTo>
                      <a:lnTo>
                        <a:pt x="8744" y="12105"/>
                      </a:lnTo>
                      <a:lnTo>
                        <a:pt x="9012" y="11983"/>
                      </a:lnTo>
                      <a:lnTo>
                        <a:pt x="9279" y="11837"/>
                      </a:lnTo>
                      <a:lnTo>
                        <a:pt x="9547" y="11691"/>
                      </a:lnTo>
                      <a:lnTo>
                        <a:pt x="9815" y="11520"/>
                      </a:lnTo>
                      <a:lnTo>
                        <a:pt x="10302" y="11155"/>
                      </a:lnTo>
                      <a:lnTo>
                        <a:pt x="10741" y="10741"/>
                      </a:lnTo>
                      <a:lnTo>
                        <a:pt x="11155" y="10303"/>
                      </a:lnTo>
                      <a:lnTo>
                        <a:pt x="11520" y="9816"/>
                      </a:lnTo>
                      <a:lnTo>
                        <a:pt x="11666" y="9572"/>
                      </a:lnTo>
                      <a:lnTo>
                        <a:pt x="11812" y="9304"/>
                      </a:lnTo>
                      <a:lnTo>
                        <a:pt x="11958" y="9036"/>
                      </a:lnTo>
                      <a:lnTo>
                        <a:pt x="12080" y="8744"/>
                      </a:lnTo>
                      <a:lnTo>
                        <a:pt x="12202" y="8476"/>
                      </a:lnTo>
                      <a:lnTo>
                        <a:pt x="12299" y="8184"/>
                      </a:lnTo>
                      <a:lnTo>
                        <a:pt x="12397" y="7867"/>
                      </a:lnTo>
                      <a:lnTo>
                        <a:pt x="12446" y="7575"/>
                      </a:lnTo>
                      <a:lnTo>
                        <a:pt x="12519" y="7258"/>
                      </a:lnTo>
                      <a:lnTo>
                        <a:pt x="12543" y="6942"/>
                      </a:lnTo>
                      <a:lnTo>
                        <a:pt x="12567" y="6625"/>
                      </a:lnTo>
                      <a:lnTo>
                        <a:pt x="12592" y="6308"/>
                      </a:lnTo>
                      <a:lnTo>
                        <a:pt x="12592" y="6308"/>
                      </a:lnTo>
                      <a:lnTo>
                        <a:pt x="12567" y="5968"/>
                      </a:lnTo>
                      <a:lnTo>
                        <a:pt x="12543" y="5651"/>
                      </a:lnTo>
                      <a:lnTo>
                        <a:pt x="12519" y="5334"/>
                      </a:lnTo>
                      <a:lnTo>
                        <a:pt x="12446" y="5042"/>
                      </a:lnTo>
                      <a:lnTo>
                        <a:pt x="12397" y="4725"/>
                      </a:lnTo>
                      <a:lnTo>
                        <a:pt x="12299" y="4433"/>
                      </a:lnTo>
                      <a:lnTo>
                        <a:pt x="12202" y="4141"/>
                      </a:lnTo>
                      <a:lnTo>
                        <a:pt x="12080" y="3849"/>
                      </a:lnTo>
                      <a:lnTo>
                        <a:pt x="11958" y="3581"/>
                      </a:lnTo>
                      <a:lnTo>
                        <a:pt x="11812" y="3313"/>
                      </a:lnTo>
                      <a:lnTo>
                        <a:pt x="11666" y="3045"/>
                      </a:lnTo>
                      <a:lnTo>
                        <a:pt x="11520" y="2777"/>
                      </a:lnTo>
                      <a:lnTo>
                        <a:pt x="11155" y="2290"/>
                      </a:lnTo>
                      <a:lnTo>
                        <a:pt x="10741" y="1852"/>
                      </a:lnTo>
                      <a:lnTo>
                        <a:pt x="10302" y="1437"/>
                      </a:lnTo>
                      <a:lnTo>
                        <a:pt x="9815" y="1072"/>
                      </a:lnTo>
                      <a:lnTo>
                        <a:pt x="9547" y="926"/>
                      </a:lnTo>
                      <a:lnTo>
                        <a:pt x="9279" y="780"/>
                      </a:lnTo>
                      <a:lnTo>
                        <a:pt x="9012" y="634"/>
                      </a:lnTo>
                      <a:lnTo>
                        <a:pt x="8744" y="512"/>
                      </a:lnTo>
                      <a:lnTo>
                        <a:pt x="8451" y="390"/>
                      </a:lnTo>
                      <a:lnTo>
                        <a:pt x="8159" y="293"/>
                      </a:lnTo>
                      <a:lnTo>
                        <a:pt x="7867" y="220"/>
                      </a:lnTo>
                      <a:lnTo>
                        <a:pt x="7550" y="147"/>
                      </a:lnTo>
                      <a:lnTo>
                        <a:pt x="7258" y="74"/>
                      </a:lnTo>
                      <a:lnTo>
                        <a:pt x="6941" y="49"/>
                      </a:lnTo>
                      <a:lnTo>
                        <a:pt x="6625" y="25"/>
                      </a:lnTo>
                      <a:lnTo>
                        <a:pt x="6284" y="1"/>
                      </a:lnTo>
                      <a:lnTo>
                        <a:pt x="6284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2" name="Google Shape;1212;p7"/>
                <p:cNvSpPr/>
                <p:nvPr/>
              </p:nvSpPr>
              <p:spPr>
                <a:xfrm>
                  <a:off x="3988375" y="3021875"/>
                  <a:ext cx="241750" cy="24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70" h="9670" fill="none" extrusionOk="0">
                      <a:moveTo>
                        <a:pt x="4823" y="1"/>
                      </a:moveTo>
                      <a:lnTo>
                        <a:pt x="4823" y="1"/>
                      </a:lnTo>
                      <a:lnTo>
                        <a:pt x="4336" y="25"/>
                      </a:lnTo>
                      <a:lnTo>
                        <a:pt x="3849" y="98"/>
                      </a:lnTo>
                      <a:lnTo>
                        <a:pt x="3386" y="220"/>
                      </a:lnTo>
                      <a:lnTo>
                        <a:pt x="2947" y="391"/>
                      </a:lnTo>
                      <a:lnTo>
                        <a:pt x="2533" y="585"/>
                      </a:lnTo>
                      <a:lnTo>
                        <a:pt x="2144" y="829"/>
                      </a:lnTo>
                      <a:lnTo>
                        <a:pt x="1754" y="1121"/>
                      </a:lnTo>
                      <a:lnTo>
                        <a:pt x="1413" y="1438"/>
                      </a:lnTo>
                      <a:lnTo>
                        <a:pt x="1096" y="1779"/>
                      </a:lnTo>
                      <a:lnTo>
                        <a:pt x="829" y="2144"/>
                      </a:lnTo>
                      <a:lnTo>
                        <a:pt x="585" y="2534"/>
                      </a:lnTo>
                      <a:lnTo>
                        <a:pt x="390" y="2972"/>
                      </a:lnTo>
                      <a:lnTo>
                        <a:pt x="220" y="3411"/>
                      </a:lnTo>
                      <a:lnTo>
                        <a:pt x="98" y="3873"/>
                      </a:lnTo>
                      <a:lnTo>
                        <a:pt x="25" y="4336"/>
                      </a:lnTo>
                      <a:lnTo>
                        <a:pt x="1" y="4847"/>
                      </a:lnTo>
                      <a:lnTo>
                        <a:pt x="1" y="4847"/>
                      </a:lnTo>
                      <a:lnTo>
                        <a:pt x="25" y="5335"/>
                      </a:lnTo>
                      <a:lnTo>
                        <a:pt x="98" y="5822"/>
                      </a:lnTo>
                      <a:lnTo>
                        <a:pt x="220" y="6284"/>
                      </a:lnTo>
                      <a:lnTo>
                        <a:pt x="390" y="6723"/>
                      </a:lnTo>
                      <a:lnTo>
                        <a:pt x="585" y="7137"/>
                      </a:lnTo>
                      <a:lnTo>
                        <a:pt x="829" y="7527"/>
                      </a:lnTo>
                      <a:lnTo>
                        <a:pt x="1096" y="7916"/>
                      </a:lnTo>
                      <a:lnTo>
                        <a:pt x="1413" y="8257"/>
                      </a:lnTo>
                      <a:lnTo>
                        <a:pt x="1754" y="8574"/>
                      </a:lnTo>
                      <a:lnTo>
                        <a:pt x="2144" y="8842"/>
                      </a:lnTo>
                      <a:lnTo>
                        <a:pt x="2533" y="9085"/>
                      </a:lnTo>
                      <a:lnTo>
                        <a:pt x="2947" y="9280"/>
                      </a:lnTo>
                      <a:lnTo>
                        <a:pt x="3386" y="9451"/>
                      </a:lnTo>
                      <a:lnTo>
                        <a:pt x="3849" y="9572"/>
                      </a:lnTo>
                      <a:lnTo>
                        <a:pt x="4336" y="9645"/>
                      </a:lnTo>
                      <a:lnTo>
                        <a:pt x="4823" y="9670"/>
                      </a:lnTo>
                      <a:lnTo>
                        <a:pt x="4823" y="9670"/>
                      </a:lnTo>
                      <a:lnTo>
                        <a:pt x="5334" y="9645"/>
                      </a:lnTo>
                      <a:lnTo>
                        <a:pt x="5797" y="9572"/>
                      </a:lnTo>
                      <a:lnTo>
                        <a:pt x="6260" y="9451"/>
                      </a:lnTo>
                      <a:lnTo>
                        <a:pt x="6698" y="9280"/>
                      </a:lnTo>
                      <a:lnTo>
                        <a:pt x="7136" y="9085"/>
                      </a:lnTo>
                      <a:lnTo>
                        <a:pt x="7526" y="8842"/>
                      </a:lnTo>
                      <a:lnTo>
                        <a:pt x="7892" y="8574"/>
                      </a:lnTo>
                      <a:lnTo>
                        <a:pt x="8232" y="8257"/>
                      </a:lnTo>
                      <a:lnTo>
                        <a:pt x="8549" y="7916"/>
                      </a:lnTo>
                      <a:lnTo>
                        <a:pt x="8841" y="7527"/>
                      </a:lnTo>
                      <a:lnTo>
                        <a:pt x="9085" y="7137"/>
                      </a:lnTo>
                      <a:lnTo>
                        <a:pt x="9280" y="6723"/>
                      </a:lnTo>
                      <a:lnTo>
                        <a:pt x="9450" y="6284"/>
                      </a:lnTo>
                      <a:lnTo>
                        <a:pt x="9572" y="5822"/>
                      </a:lnTo>
                      <a:lnTo>
                        <a:pt x="9645" y="5335"/>
                      </a:lnTo>
                      <a:lnTo>
                        <a:pt x="9669" y="4847"/>
                      </a:lnTo>
                      <a:lnTo>
                        <a:pt x="9669" y="4847"/>
                      </a:lnTo>
                      <a:lnTo>
                        <a:pt x="9645" y="4336"/>
                      </a:lnTo>
                      <a:lnTo>
                        <a:pt x="9572" y="3873"/>
                      </a:lnTo>
                      <a:lnTo>
                        <a:pt x="9450" y="3411"/>
                      </a:lnTo>
                      <a:lnTo>
                        <a:pt x="9280" y="2972"/>
                      </a:lnTo>
                      <a:lnTo>
                        <a:pt x="9085" y="2534"/>
                      </a:lnTo>
                      <a:lnTo>
                        <a:pt x="8841" y="2144"/>
                      </a:lnTo>
                      <a:lnTo>
                        <a:pt x="8549" y="1779"/>
                      </a:lnTo>
                      <a:lnTo>
                        <a:pt x="8232" y="1438"/>
                      </a:lnTo>
                      <a:lnTo>
                        <a:pt x="7892" y="1121"/>
                      </a:lnTo>
                      <a:lnTo>
                        <a:pt x="7526" y="829"/>
                      </a:lnTo>
                      <a:lnTo>
                        <a:pt x="7136" y="585"/>
                      </a:lnTo>
                      <a:lnTo>
                        <a:pt x="6698" y="391"/>
                      </a:lnTo>
                      <a:lnTo>
                        <a:pt x="6260" y="220"/>
                      </a:lnTo>
                      <a:lnTo>
                        <a:pt x="5797" y="98"/>
                      </a:lnTo>
                      <a:lnTo>
                        <a:pt x="5334" y="25"/>
                      </a:lnTo>
                      <a:lnTo>
                        <a:pt x="4823" y="1"/>
                      </a:lnTo>
                      <a:lnTo>
                        <a:pt x="4823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3" name="Google Shape;1213;p7"/>
                <p:cNvSpPr/>
                <p:nvPr/>
              </p:nvSpPr>
              <p:spPr>
                <a:xfrm>
                  <a:off x="4024300" y="3058425"/>
                  <a:ext cx="84650" cy="8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6" h="3386" fill="none" extrusionOk="0">
                      <a:moveTo>
                        <a:pt x="0" y="3385"/>
                      </a:moveTo>
                      <a:lnTo>
                        <a:pt x="0" y="3385"/>
                      </a:lnTo>
                      <a:lnTo>
                        <a:pt x="25" y="3020"/>
                      </a:lnTo>
                      <a:lnTo>
                        <a:pt x="74" y="2704"/>
                      </a:lnTo>
                      <a:lnTo>
                        <a:pt x="147" y="2363"/>
                      </a:lnTo>
                      <a:lnTo>
                        <a:pt x="268" y="2070"/>
                      </a:lnTo>
                      <a:lnTo>
                        <a:pt x="414" y="1754"/>
                      </a:lnTo>
                      <a:lnTo>
                        <a:pt x="585" y="1486"/>
                      </a:lnTo>
                      <a:lnTo>
                        <a:pt x="780" y="1218"/>
                      </a:lnTo>
                      <a:lnTo>
                        <a:pt x="999" y="974"/>
                      </a:lnTo>
                      <a:lnTo>
                        <a:pt x="1243" y="755"/>
                      </a:lnTo>
                      <a:lnTo>
                        <a:pt x="1510" y="560"/>
                      </a:lnTo>
                      <a:lnTo>
                        <a:pt x="1778" y="390"/>
                      </a:lnTo>
                      <a:lnTo>
                        <a:pt x="2071" y="244"/>
                      </a:lnTo>
                      <a:lnTo>
                        <a:pt x="2387" y="146"/>
                      </a:lnTo>
                      <a:lnTo>
                        <a:pt x="2704" y="49"/>
                      </a:lnTo>
                      <a:lnTo>
                        <a:pt x="3045" y="0"/>
                      </a:lnTo>
                      <a:lnTo>
                        <a:pt x="3386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4" name="Google Shape;1214;p7"/>
                <p:cNvSpPr/>
                <p:nvPr/>
              </p:nvSpPr>
              <p:spPr>
                <a:xfrm>
                  <a:off x="4205750" y="3248375"/>
                  <a:ext cx="154050" cy="15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2" h="6139" fill="none" extrusionOk="0">
                      <a:moveTo>
                        <a:pt x="0" y="1024"/>
                      </a:moveTo>
                      <a:lnTo>
                        <a:pt x="4969" y="5992"/>
                      </a:lnTo>
                      <a:lnTo>
                        <a:pt x="4969" y="5992"/>
                      </a:lnTo>
                      <a:lnTo>
                        <a:pt x="5042" y="6041"/>
                      </a:lnTo>
                      <a:lnTo>
                        <a:pt x="5115" y="6090"/>
                      </a:lnTo>
                      <a:lnTo>
                        <a:pt x="5212" y="6114"/>
                      </a:lnTo>
                      <a:lnTo>
                        <a:pt x="5310" y="6138"/>
                      </a:lnTo>
                      <a:lnTo>
                        <a:pt x="5407" y="6114"/>
                      </a:lnTo>
                      <a:lnTo>
                        <a:pt x="5480" y="6090"/>
                      </a:lnTo>
                      <a:lnTo>
                        <a:pt x="5577" y="6041"/>
                      </a:lnTo>
                      <a:lnTo>
                        <a:pt x="5651" y="5992"/>
                      </a:lnTo>
                      <a:lnTo>
                        <a:pt x="6016" y="5627"/>
                      </a:lnTo>
                      <a:lnTo>
                        <a:pt x="6016" y="5627"/>
                      </a:lnTo>
                      <a:lnTo>
                        <a:pt x="6089" y="5554"/>
                      </a:lnTo>
                      <a:lnTo>
                        <a:pt x="6138" y="5456"/>
                      </a:lnTo>
                      <a:lnTo>
                        <a:pt x="6162" y="5359"/>
                      </a:lnTo>
                      <a:lnTo>
                        <a:pt x="6162" y="5286"/>
                      </a:lnTo>
                      <a:lnTo>
                        <a:pt x="6162" y="5188"/>
                      </a:lnTo>
                      <a:lnTo>
                        <a:pt x="6138" y="5091"/>
                      </a:lnTo>
                      <a:lnTo>
                        <a:pt x="6089" y="5018"/>
                      </a:lnTo>
                      <a:lnTo>
                        <a:pt x="6016" y="4921"/>
                      </a:lnTo>
                      <a:lnTo>
                        <a:pt x="1072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15" name="Google Shape;1215;p7"/>
            <p:cNvGrpSpPr/>
            <p:nvPr/>
          </p:nvGrpSpPr>
          <p:grpSpPr>
            <a:xfrm>
              <a:off x="247586" y="1723020"/>
              <a:ext cx="2010762" cy="340865"/>
              <a:chOff x="247586" y="1471215"/>
              <a:chExt cx="2010762" cy="340865"/>
            </a:xfrm>
          </p:grpSpPr>
          <p:sp>
            <p:nvSpPr>
              <p:cNvPr id="1216" name="Google Shape;1216;p7"/>
              <p:cNvSpPr/>
              <p:nvPr/>
            </p:nvSpPr>
            <p:spPr>
              <a:xfrm>
                <a:off x="247586" y="1471215"/>
                <a:ext cx="340844" cy="340865"/>
              </a:xfrm>
              <a:custGeom>
                <a:avLst/>
                <a:gdLst/>
                <a:ahLst/>
                <a:cxnLst/>
                <a:rect l="l" t="t" r="r" b="b"/>
                <a:pathLst>
                  <a:path w="16221" h="16222" fill="none" extrusionOk="0">
                    <a:moveTo>
                      <a:pt x="0" y="8111"/>
                    </a:moveTo>
                    <a:lnTo>
                      <a:pt x="0" y="8111"/>
                    </a:lnTo>
                    <a:lnTo>
                      <a:pt x="0" y="7697"/>
                    </a:lnTo>
                    <a:lnTo>
                      <a:pt x="49" y="7283"/>
                    </a:lnTo>
                    <a:lnTo>
                      <a:pt x="98" y="6869"/>
                    </a:lnTo>
                    <a:lnTo>
                      <a:pt x="171" y="6479"/>
                    </a:lnTo>
                    <a:lnTo>
                      <a:pt x="244" y="6090"/>
                    </a:lnTo>
                    <a:lnTo>
                      <a:pt x="366" y="5700"/>
                    </a:lnTo>
                    <a:lnTo>
                      <a:pt x="487" y="5335"/>
                    </a:lnTo>
                    <a:lnTo>
                      <a:pt x="634" y="4945"/>
                    </a:lnTo>
                    <a:lnTo>
                      <a:pt x="804" y="4604"/>
                    </a:lnTo>
                    <a:lnTo>
                      <a:pt x="975" y="4239"/>
                    </a:lnTo>
                    <a:lnTo>
                      <a:pt x="1169" y="3898"/>
                    </a:lnTo>
                    <a:lnTo>
                      <a:pt x="1389" y="3581"/>
                    </a:lnTo>
                    <a:lnTo>
                      <a:pt x="1608" y="3264"/>
                    </a:lnTo>
                    <a:lnTo>
                      <a:pt x="1851" y="2948"/>
                    </a:lnTo>
                    <a:lnTo>
                      <a:pt x="2119" y="2656"/>
                    </a:lnTo>
                    <a:lnTo>
                      <a:pt x="2387" y="2388"/>
                    </a:lnTo>
                    <a:lnTo>
                      <a:pt x="2655" y="2120"/>
                    </a:lnTo>
                    <a:lnTo>
                      <a:pt x="2947" y="1852"/>
                    </a:lnTo>
                    <a:lnTo>
                      <a:pt x="3264" y="1608"/>
                    </a:lnTo>
                    <a:lnTo>
                      <a:pt x="3581" y="1389"/>
                    </a:lnTo>
                    <a:lnTo>
                      <a:pt x="3897" y="1170"/>
                    </a:lnTo>
                    <a:lnTo>
                      <a:pt x="4238" y="975"/>
                    </a:lnTo>
                    <a:lnTo>
                      <a:pt x="4603" y="805"/>
                    </a:lnTo>
                    <a:lnTo>
                      <a:pt x="4944" y="634"/>
                    </a:lnTo>
                    <a:lnTo>
                      <a:pt x="5334" y="488"/>
                    </a:lnTo>
                    <a:lnTo>
                      <a:pt x="5699" y="366"/>
                    </a:lnTo>
                    <a:lnTo>
                      <a:pt x="6089" y="244"/>
                    </a:lnTo>
                    <a:lnTo>
                      <a:pt x="6479" y="171"/>
                    </a:lnTo>
                    <a:lnTo>
                      <a:pt x="6868" y="98"/>
                    </a:lnTo>
                    <a:lnTo>
                      <a:pt x="7282" y="50"/>
                    </a:lnTo>
                    <a:lnTo>
                      <a:pt x="7696" y="1"/>
                    </a:lnTo>
                    <a:lnTo>
                      <a:pt x="8111" y="1"/>
                    </a:lnTo>
                    <a:lnTo>
                      <a:pt x="8111" y="1"/>
                    </a:lnTo>
                    <a:lnTo>
                      <a:pt x="8525" y="1"/>
                    </a:lnTo>
                    <a:lnTo>
                      <a:pt x="8939" y="50"/>
                    </a:lnTo>
                    <a:lnTo>
                      <a:pt x="9353" y="98"/>
                    </a:lnTo>
                    <a:lnTo>
                      <a:pt x="9742" y="171"/>
                    </a:lnTo>
                    <a:lnTo>
                      <a:pt x="10132" y="244"/>
                    </a:lnTo>
                    <a:lnTo>
                      <a:pt x="10522" y="366"/>
                    </a:lnTo>
                    <a:lnTo>
                      <a:pt x="10911" y="488"/>
                    </a:lnTo>
                    <a:lnTo>
                      <a:pt x="11277" y="634"/>
                    </a:lnTo>
                    <a:lnTo>
                      <a:pt x="11618" y="805"/>
                    </a:lnTo>
                    <a:lnTo>
                      <a:pt x="11983" y="975"/>
                    </a:lnTo>
                    <a:lnTo>
                      <a:pt x="12324" y="1170"/>
                    </a:lnTo>
                    <a:lnTo>
                      <a:pt x="12641" y="1389"/>
                    </a:lnTo>
                    <a:lnTo>
                      <a:pt x="12957" y="1608"/>
                    </a:lnTo>
                    <a:lnTo>
                      <a:pt x="13274" y="1852"/>
                    </a:lnTo>
                    <a:lnTo>
                      <a:pt x="13566" y="2120"/>
                    </a:lnTo>
                    <a:lnTo>
                      <a:pt x="13834" y="2388"/>
                    </a:lnTo>
                    <a:lnTo>
                      <a:pt x="14126" y="2656"/>
                    </a:lnTo>
                    <a:lnTo>
                      <a:pt x="14370" y="2948"/>
                    </a:lnTo>
                    <a:lnTo>
                      <a:pt x="14613" y="3264"/>
                    </a:lnTo>
                    <a:lnTo>
                      <a:pt x="14832" y="3581"/>
                    </a:lnTo>
                    <a:lnTo>
                      <a:pt x="15052" y="3898"/>
                    </a:lnTo>
                    <a:lnTo>
                      <a:pt x="15247" y="4239"/>
                    </a:lnTo>
                    <a:lnTo>
                      <a:pt x="15417" y="4604"/>
                    </a:lnTo>
                    <a:lnTo>
                      <a:pt x="15587" y="4945"/>
                    </a:lnTo>
                    <a:lnTo>
                      <a:pt x="15734" y="5335"/>
                    </a:lnTo>
                    <a:lnTo>
                      <a:pt x="15855" y="5700"/>
                    </a:lnTo>
                    <a:lnTo>
                      <a:pt x="15977" y="6090"/>
                    </a:lnTo>
                    <a:lnTo>
                      <a:pt x="16050" y="6479"/>
                    </a:lnTo>
                    <a:lnTo>
                      <a:pt x="16123" y="6869"/>
                    </a:lnTo>
                    <a:lnTo>
                      <a:pt x="16172" y="7283"/>
                    </a:lnTo>
                    <a:lnTo>
                      <a:pt x="16221" y="7697"/>
                    </a:lnTo>
                    <a:lnTo>
                      <a:pt x="16221" y="8111"/>
                    </a:lnTo>
                    <a:lnTo>
                      <a:pt x="16221" y="8111"/>
                    </a:lnTo>
                    <a:lnTo>
                      <a:pt x="16221" y="8525"/>
                    </a:lnTo>
                    <a:lnTo>
                      <a:pt x="16172" y="8939"/>
                    </a:lnTo>
                    <a:lnTo>
                      <a:pt x="16123" y="9353"/>
                    </a:lnTo>
                    <a:lnTo>
                      <a:pt x="16050" y="9743"/>
                    </a:lnTo>
                    <a:lnTo>
                      <a:pt x="15977" y="10133"/>
                    </a:lnTo>
                    <a:lnTo>
                      <a:pt x="15855" y="10522"/>
                    </a:lnTo>
                    <a:lnTo>
                      <a:pt x="15734" y="10888"/>
                    </a:lnTo>
                    <a:lnTo>
                      <a:pt x="15587" y="11277"/>
                    </a:lnTo>
                    <a:lnTo>
                      <a:pt x="15417" y="11618"/>
                    </a:lnTo>
                    <a:lnTo>
                      <a:pt x="15247" y="11984"/>
                    </a:lnTo>
                    <a:lnTo>
                      <a:pt x="15052" y="12324"/>
                    </a:lnTo>
                    <a:lnTo>
                      <a:pt x="14832" y="12641"/>
                    </a:lnTo>
                    <a:lnTo>
                      <a:pt x="14613" y="12958"/>
                    </a:lnTo>
                    <a:lnTo>
                      <a:pt x="14370" y="13274"/>
                    </a:lnTo>
                    <a:lnTo>
                      <a:pt x="14126" y="13567"/>
                    </a:lnTo>
                    <a:lnTo>
                      <a:pt x="13834" y="13835"/>
                    </a:lnTo>
                    <a:lnTo>
                      <a:pt x="13566" y="14102"/>
                    </a:lnTo>
                    <a:lnTo>
                      <a:pt x="13274" y="14370"/>
                    </a:lnTo>
                    <a:lnTo>
                      <a:pt x="12957" y="14614"/>
                    </a:lnTo>
                    <a:lnTo>
                      <a:pt x="12641" y="14833"/>
                    </a:lnTo>
                    <a:lnTo>
                      <a:pt x="12324" y="15052"/>
                    </a:lnTo>
                    <a:lnTo>
                      <a:pt x="11983" y="15247"/>
                    </a:lnTo>
                    <a:lnTo>
                      <a:pt x="11618" y="15418"/>
                    </a:lnTo>
                    <a:lnTo>
                      <a:pt x="11277" y="15588"/>
                    </a:lnTo>
                    <a:lnTo>
                      <a:pt x="10911" y="15734"/>
                    </a:lnTo>
                    <a:lnTo>
                      <a:pt x="10522" y="15856"/>
                    </a:lnTo>
                    <a:lnTo>
                      <a:pt x="10132" y="15978"/>
                    </a:lnTo>
                    <a:lnTo>
                      <a:pt x="9742" y="16051"/>
                    </a:lnTo>
                    <a:lnTo>
                      <a:pt x="9353" y="16124"/>
                    </a:lnTo>
                    <a:lnTo>
                      <a:pt x="8939" y="16173"/>
                    </a:lnTo>
                    <a:lnTo>
                      <a:pt x="8525" y="16221"/>
                    </a:lnTo>
                    <a:lnTo>
                      <a:pt x="8111" y="16221"/>
                    </a:lnTo>
                    <a:lnTo>
                      <a:pt x="8111" y="16221"/>
                    </a:lnTo>
                    <a:lnTo>
                      <a:pt x="7696" y="16221"/>
                    </a:lnTo>
                    <a:lnTo>
                      <a:pt x="7282" y="16173"/>
                    </a:lnTo>
                    <a:lnTo>
                      <a:pt x="6868" y="16124"/>
                    </a:lnTo>
                    <a:lnTo>
                      <a:pt x="6479" y="16051"/>
                    </a:lnTo>
                    <a:lnTo>
                      <a:pt x="6089" y="15978"/>
                    </a:lnTo>
                    <a:lnTo>
                      <a:pt x="5699" y="15856"/>
                    </a:lnTo>
                    <a:lnTo>
                      <a:pt x="5334" y="15734"/>
                    </a:lnTo>
                    <a:lnTo>
                      <a:pt x="4944" y="15588"/>
                    </a:lnTo>
                    <a:lnTo>
                      <a:pt x="4603" y="15418"/>
                    </a:lnTo>
                    <a:lnTo>
                      <a:pt x="4238" y="15247"/>
                    </a:lnTo>
                    <a:lnTo>
                      <a:pt x="3897" y="15052"/>
                    </a:lnTo>
                    <a:lnTo>
                      <a:pt x="3581" y="14833"/>
                    </a:lnTo>
                    <a:lnTo>
                      <a:pt x="3264" y="14614"/>
                    </a:lnTo>
                    <a:lnTo>
                      <a:pt x="2947" y="14370"/>
                    </a:lnTo>
                    <a:lnTo>
                      <a:pt x="2655" y="14102"/>
                    </a:lnTo>
                    <a:lnTo>
                      <a:pt x="2387" y="13835"/>
                    </a:lnTo>
                    <a:lnTo>
                      <a:pt x="2119" y="13567"/>
                    </a:lnTo>
                    <a:lnTo>
                      <a:pt x="1851" y="13274"/>
                    </a:lnTo>
                    <a:lnTo>
                      <a:pt x="1608" y="12958"/>
                    </a:lnTo>
                    <a:lnTo>
                      <a:pt x="1389" y="12641"/>
                    </a:lnTo>
                    <a:lnTo>
                      <a:pt x="1169" y="12324"/>
                    </a:lnTo>
                    <a:lnTo>
                      <a:pt x="975" y="11984"/>
                    </a:lnTo>
                    <a:lnTo>
                      <a:pt x="804" y="11618"/>
                    </a:lnTo>
                    <a:lnTo>
                      <a:pt x="634" y="11277"/>
                    </a:lnTo>
                    <a:lnTo>
                      <a:pt x="487" y="10888"/>
                    </a:lnTo>
                    <a:lnTo>
                      <a:pt x="366" y="10522"/>
                    </a:lnTo>
                    <a:lnTo>
                      <a:pt x="244" y="10133"/>
                    </a:lnTo>
                    <a:lnTo>
                      <a:pt x="171" y="9743"/>
                    </a:lnTo>
                    <a:lnTo>
                      <a:pt x="98" y="9353"/>
                    </a:lnTo>
                    <a:lnTo>
                      <a:pt x="49" y="8939"/>
                    </a:lnTo>
                    <a:lnTo>
                      <a:pt x="0" y="8525"/>
                    </a:lnTo>
                    <a:lnTo>
                      <a:pt x="0" y="8111"/>
                    </a:lnTo>
                    <a:lnTo>
                      <a:pt x="0" y="8111"/>
                    </a:lnTo>
                    <a:close/>
                    <a:moveTo>
                      <a:pt x="7234" y="11180"/>
                    </a:moveTo>
                    <a:lnTo>
                      <a:pt x="7234" y="11180"/>
                    </a:lnTo>
                    <a:lnTo>
                      <a:pt x="7282" y="11180"/>
                    </a:lnTo>
                    <a:lnTo>
                      <a:pt x="7282" y="11180"/>
                    </a:lnTo>
                    <a:lnTo>
                      <a:pt x="7453" y="11155"/>
                    </a:lnTo>
                    <a:lnTo>
                      <a:pt x="7623" y="11082"/>
                    </a:lnTo>
                    <a:lnTo>
                      <a:pt x="7794" y="10985"/>
                    </a:lnTo>
                    <a:lnTo>
                      <a:pt x="7916" y="10863"/>
                    </a:lnTo>
                    <a:lnTo>
                      <a:pt x="12007" y="6747"/>
                    </a:lnTo>
                    <a:lnTo>
                      <a:pt x="12007" y="6747"/>
                    </a:lnTo>
                    <a:lnTo>
                      <a:pt x="12105" y="6625"/>
                    </a:lnTo>
                    <a:lnTo>
                      <a:pt x="12153" y="6504"/>
                    </a:lnTo>
                    <a:lnTo>
                      <a:pt x="12202" y="6358"/>
                    </a:lnTo>
                    <a:lnTo>
                      <a:pt x="12202" y="6211"/>
                    </a:lnTo>
                    <a:lnTo>
                      <a:pt x="12202" y="6211"/>
                    </a:lnTo>
                    <a:lnTo>
                      <a:pt x="12178" y="6017"/>
                    </a:lnTo>
                    <a:lnTo>
                      <a:pt x="12129" y="5822"/>
                    </a:lnTo>
                    <a:lnTo>
                      <a:pt x="12032" y="5676"/>
                    </a:lnTo>
                    <a:lnTo>
                      <a:pt x="11886" y="5529"/>
                    </a:lnTo>
                    <a:lnTo>
                      <a:pt x="11886" y="5529"/>
                    </a:lnTo>
                    <a:lnTo>
                      <a:pt x="11764" y="5432"/>
                    </a:lnTo>
                    <a:lnTo>
                      <a:pt x="11618" y="5383"/>
                    </a:lnTo>
                    <a:lnTo>
                      <a:pt x="11472" y="5335"/>
                    </a:lnTo>
                    <a:lnTo>
                      <a:pt x="11325" y="5335"/>
                    </a:lnTo>
                    <a:lnTo>
                      <a:pt x="11325" y="5335"/>
                    </a:lnTo>
                    <a:lnTo>
                      <a:pt x="11131" y="5359"/>
                    </a:lnTo>
                    <a:lnTo>
                      <a:pt x="10960" y="5408"/>
                    </a:lnTo>
                    <a:lnTo>
                      <a:pt x="10790" y="5505"/>
                    </a:lnTo>
                    <a:lnTo>
                      <a:pt x="10643" y="5651"/>
                    </a:lnTo>
                    <a:lnTo>
                      <a:pt x="7161" y="8988"/>
                    </a:lnTo>
                    <a:lnTo>
                      <a:pt x="5797" y="7648"/>
                    </a:lnTo>
                    <a:lnTo>
                      <a:pt x="5797" y="7648"/>
                    </a:lnTo>
                    <a:lnTo>
                      <a:pt x="5675" y="7527"/>
                    </a:lnTo>
                    <a:lnTo>
                      <a:pt x="5505" y="7454"/>
                    </a:lnTo>
                    <a:lnTo>
                      <a:pt x="5358" y="7405"/>
                    </a:lnTo>
                    <a:lnTo>
                      <a:pt x="5188" y="7380"/>
                    </a:lnTo>
                    <a:lnTo>
                      <a:pt x="5188" y="7380"/>
                    </a:lnTo>
                    <a:lnTo>
                      <a:pt x="5017" y="7405"/>
                    </a:lnTo>
                    <a:lnTo>
                      <a:pt x="4847" y="7454"/>
                    </a:lnTo>
                    <a:lnTo>
                      <a:pt x="4701" y="7527"/>
                    </a:lnTo>
                    <a:lnTo>
                      <a:pt x="4555" y="7648"/>
                    </a:lnTo>
                    <a:lnTo>
                      <a:pt x="4555" y="7648"/>
                    </a:lnTo>
                    <a:lnTo>
                      <a:pt x="4457" y="7770"/>
                    </a:lnTo>
                    <a:lnTo>
                      <a:pt x="4360" y="7916"/>
                    </a:lnTo>
                    <a:lnTo>
                      <a:pt x="4311" y="8087"/>
                    </a:lnTo>
                    <a:lnTo>
                      <a:pt x="4311" y="8257"/>
                    </a:lnTo>
                    <a:lnTo>
                      <a:pt x="4311" y="8257"/>
                    </a:lnTo>
                    <a:lnTo>
                      <a:pt x="4311" y="8428"/>
                    </a:lnTo>
                    <a:lnTo>
                      <a:pt x="4360" y="8598"/>
                    </a:lnTo>
                    <a:lnTo>
                      <a:pt x="4457" y="8744"/>
                    </a:lnTo>
                    <a:lnTo>
                      <a:pt x="4555" y="8890"/>
                    </a:lnTo>
                    <a:lnTo>
                      <a:pt x="6601" y="10936"/>
                    </a:lnTo>
                    <a:lnTo>
                      <a:pt x="6601" y="10936"/>
                    </a:lnTo>
                    <a:lnTo>
                      <a:pt x="6747" y="11034"/>
                    </a:lnTo>
                    <a:lnTo>
                      <a:pt x="6893" y="11131"/>
                    </a:lnTo>
                    <a:lnTo>
                      <a:pt x="7063" y="11180"/>
                    </a:lnTo>
                    <a:lnTo>
                      <a:pt x="7234" y="11180"/>
                    </a:lnTo>
                    <a:lnTo>
                      <a:pt x="7234" y="1118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17" name="Google Shape;1217;p7"/>
              <p:cNvGrpSpPr/>
              <p:nvPr/>
            </p:nvGrpSpPr>
            <p:grpSpPr>
              <a:xfrm>
                <a:off x="1048247" y="1484779"/>
                <a:ext cx="353136" cy="313738"/>
                <a:chOff x="5292575" y="3681900"/>
                <a:chExt cx="420150" cy="373275"/>
              </a:xfrm>
            </p:grpSpPr>
            <p:sp>
              <p:nvSpPr>
                <p:cNvPr id="1218" name="Google Shape;1218;p7"/>
                <p:cNvSpPr/>
                <p:nvPr/>
              </p:nvSpPr>
              <p:spPr>
                <a:xfrm>
                  <a:off x="5292575" y="3706875"/>
                  <a:ext cx="420150" cy="26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06" h="10668" fill="none" extrusionOk="0">
                      <a:moveTo>
                        <a:pt x="16319" y="0"/>
                      </a:moveTo>
                      <a:lnTo>
                        <a:pt x="488" y="0"/>
                      </a:lnTo>
                      <a:lnTo>
                        <a:pt x="488" y="0"/>
                      </a:lnTo>
                      <a:lnTo>
                        <a:pt x="390" y="0"/>
                      </a:lnTo>
                      <a:lnTo>
                        <a:pt x="293" y="25"/>
                      </a:lnTo>
                      <a:lnTo>
                        <a:pt x="196" y="73"/>
                      </a:lnTo>
                      <a:lnTo>
                        <a:pt x="123" y="146"/>
                      </a:lnTo>
                      <a:lnTo>
                        <a:pt x="74" y="219"/>
                      </a:lnTo>
                      <a:lnTo>
                        <a:pt x="25" y="292"/>
                      </a:lnTo>
                      <a:lnTo>
                        <a:pt x="1" y="390"/>
                      </a:lnTo>
                      <a:lnTo>
                        <a:pt x="1" y="487"/>
                      </a:lnTo>
                      <a:lnTo>
                        <a:pt x="1" y="10181"/>
                      </a:lnTo>
                      <a:lnTo>
                        <a:pt x="1" y="10181"/>
                      </a:lnTo>
                      <a:lnTo>
                        <a:pt x="1" y="10278"/>
                      </a:lnTo>
                      <a:lnTo>
                        <a:pt x="25" y="10375"/>
                      </a:lnTo>
                      <a:lnTo>
                        <a:pt x="74" y="10448"/>
                      </a:lnTo>
                      <a:lnTo>
                        <a:pt x="123" y="10522"/>
                      </a:lnTo>
                      <a:lnTo>
                        <a:pt x="196" y="10570"/>
                      </a:lnTo>
                      <a:lnTo>
                        <a:pt x="293" y="10619"/>
                      </a:lnTo>
                      <a:lnTo>
                        <a:pt x="390" y="10643"/>
                      </a:lnTo>
                      <a:lnTo>
                        <a:pt x="488" y="10668"/>
                      </a:lnTo>
                      <a:lnTo>
                        <a:pt x="16319" y="10668"/>
                      </a:lnTo>
                      <a:lnTo>
                        <a:pt x="16319" y="10668"/>
                      </a:lnTo>
                      <a:lnTo>
                        <a:pt x="16416" y="10643"/>
                      </a:lnTo>
                      <a:lnTo>
                        <a:pt x="16513" y="10619"/>
                      </a:lnTo>
                      <a:lnTo>
                        <a:pt x="16611" y="10570"/>
                      </a:lnTo>
                      <a:lnTo>
                        <a:pt x="16684" y="10522"/>
                      </a:lnTo>
                      <a:lnTo>
                        <a:pt x="16733" y="10448"/>
                      </a:lnTo>
                      <a:lnTo>
                        <a:pt x="16781" y="10375"/>
                      </a:lnTo>
                      <a:lnTo>
                        <a:pt x="16806" y="10278"/>
                      </a:lnTo>
                      <a:lnTo>
                        <a:pt x="16806" y="10181"/>
                      </a:lnTo>
                      <a:lnTo>
                        <a:pt x="16806" y="487"/>
                      </a:lnTo>
                      <a:lnTo>
                        <a:pt x="16806" y="487"/>
                      </a:lnTo>
                      <a:lnTo>
                        <a:pt x="16806" y="390"/>
                      </a:lnTo>
                      <a:lnTo>
                        <a:pt x="16781" y="292"/>
                      </a:lnTo>
                      <a:lnTo>
                        <a:pt x="16733" y="219"/>
                      </a:lnTo>
                      <a:lnTo>
                        <a:pt x="16684" y="146"/>
                      </a:lnTo>
                      <a:lnTo>
                        <a:pt x="16611" y="73"/>
                      </a:lnTo>
                      <a:lnTo>
                        <a:pt x="16513" y="25"/>
                      </a:lnTo>
                      <a:lnTo>
                        <a:pt x="16416" y="0"/>
                      </a:lnTo>
                      <a:lnTo>
                        <a:pt x="16319" y="0"/>
                      </a:lnTo>
                      <a:lnTo>
                        <a:pt x="16319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9" name="Google Shape;1219;p7"/>
                <p:cNvSpPr/>
                <p:nvPr/>
              </p:nvSpPr>
              <p:spPr>
                <a:xfrm>
                  <a:off x="5490475" y="3681900"/>
                  <a:ext cx="24375" cy="2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5" h="1000" fill="none" extrusionOk="0">
                      <a:moveTo>
                        <a:pt x="974" y="999"/>
                      </a:moveTo>
                      <a:lnTo>
                        <a:pt x="974" y="488"/>
                      </a:lnTo>
                      <a:lnTo>
                        <a:pt x="974" y="488"/>
                      </a:lnTo>
                      <a:lnTo>
                        <a:pt x="974" y="390"/>
                      </a:lnTo>
                      <a:lnTo>
                        <a:pt x="926" y="293"/>
                      </a:lnTo>
                      <a:lnTo>
                        <a:pt x="901" y="220"/>
                      </a:lnTo>
                      <a:lnTo>
                        <a:pt x="828" y="147"/>
                      </a:lnTo>
                      <a:lnTo>
                        <a:pt x="755" y="74"/>
                      </a:lnTo>
                      <a:lnTo>
                        <a:pt x="682" y="49"/>
                      </a:lnTo>
                      <a:lnTo>
                        <a:pt x="585" y="1"/>
                      </a:lnTo>
                      <a:lnTo>
                        <a:pt x="487" y="1"/>
                      </a:lnTo>
                      <a:lnTo>
                        <a:pt x="487" y="1"/>
                      </a:lnTo>
                      <a:lnTo>
                        <a:pt x="390" y="1"/>
                      </a:lnTo>
                      <a:lnTo>
                        <a:pt x="292" y="49"/>
                      </a:lnTo>
                      <a:lnTo>
                        <a:pt x="219" y="74"/>
                      </a:lnTo>
                      <a:lnTo>
                        <a:pt x="146" y="147"/>
                      </a:lnTo>
                      <a:lnTo>
                        <a:pt x="73" y="220"/>
                      </a:lnTo>
                      <a:lnTo>
                        <a:pt x="49" y="293"/>
                      </a:lnTo>
                      <a:lnTo>
                        <a:pt x="0" y="390"/>
                      </a:lnTo>
                      <a:lnTo>
                        <a:pt x="0" y="488"/>
                      </a:lnTo>
                      <a:lnTo>
                        <a:pt x="0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0" name="Google Shape;1220;p7"/>
                <p:cNvSpPr/>
                <p:nvPr/>
              </p:nvSpPr>
              <p:spPr>
                <a:xfrm>
                  <a:off x="5358350" y="3973550"/>
                  <a:ext cx="60900" cy="8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6" h="3265" fill="none" extrusionOk="0">
                      <a:moveTo>
                        <a:pt x="1340" y="1"/>
                      </a:moveTo>
                      <a:lnTo>
                        <a:pt x="49" y="2558"/>
                      </a:lnTo>
                      <a:lnTo>
                        <a:pt x="49" y="2558"/>
                      </a:lnTo>
                      <a:lnTo>
                        <a:pt x="24" y="2631"/>
                      </a:lnTo>
                      <a:lnTo>
                        <a:pt x="0" y="2728"/>
                      </a:lnTo>
                      <a:lnTo>
                        <a:pt x="0" y="2826"/>
                      </a:lnTo>
                      <a:lnTo>
                        <a:pt x="24" y="2923"/>
                      </a:lnTo>
                      <a:lnTo>
                        <a:pt x="73" y="2996"/>
                      </a:lnTo>
                      <a:lnTo>
                        <a:pt x="122" y="3094"/>
                      </a:lnTo>
                      <a:lnTo>
                        <a:pt x="195" y="3142"/>
                      </a:lnTo>
                      <a:lnTo>
                        <a:pt x="268" y="3215"/>
                      </a:lnTo>
                      <a:lnTo>
                        <a:pt x="268" y="3215"/>
                      </a:lnTo>
                      <a:lnTo>
                        <a:pt x="390" y="3240"/>
                      </a:lnTo>
                      <a:lnTo>
                        <a:pt x="487" y="3264"/>
                      </a:lnTo>
                      <a:lnTo>
                        <a:pt x="487" y="3264"/>
                      </a:lnTo>
                      <a:lnTo>
                        <a:pt x="633" y="3240"/>
                      </a:lnTo>
                      <a:lnTo>
                        <a:pt x="755" y="3191"/>
                      </a:lnTo>
                      <a:lnTo>
                        <a:pt x="853" y="3094"/>
                      </a:lnTo>
                      <a:lnTo>
                        <a:pt x="926" y="2996"/>
                      </a:lnTo>
                      <a:lnTo>
                        <a:pt x="2436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1" name="Google Shape;1221;p7"/>
                <p:cNvSpPr/>
                <p:nvPr/>
              </p:nvSpPr>
              <p:spPr>
                <a:xfrm>
                  <a:off x="5586050" y="3973550"/>
                  <a:ext cx="60925" cy="8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7" h="3265" fill="none" extrusionOk="0">
                      <a:moveTo>
                        <a:pt x="1" y="1"/>
                      </a:moveTo>
                      <a:lnTo>
                        <a:pt x="1511" y="2996"/>
                      </a:lnTo>
                      <a:lnTo>
                        <a:pt x="1511" y="2996"/>
                      </a:lnTo>
                      <a:lnTo>
                        <a:pt x="1584" y="3094"/>
                      </a:lnTo>
                      <a:lnTo>
                        <a:pt x="1681" y="3191"/>
                      </a:lnTo>
                      <a:lnTo>
                        <a:pt x="1803" y="3240"/>
                      </a:lnTo>
                      <a:lnTo>
                        <a:pt x="1949" y="3264"/>
                      </a:lnTo>
                      <a:lnTo>
                        <a:pt x="1949" y="3264"/>
                      </a:lnTo>
                      <a:lnTo>
                        <a:pt x="2047" y="3240"/>
                      </a:lnTo>
                      <a:lnTo>
                        <a:pt x="2168" y="3215"/>
                      </a:lnTo>
                      <a:lnTo>
                        <a:pt x="2168" y="3215"/>
                      </a:lnTo>
                      <a:lnTo>
                        <a:pt x="2241" y="3142"/>
                      </a:lnTo>
                      <a:lnTo>
                        <a:pt x="2315" y="3094"/>
                      </a:lnTo>
                      <a:lnTo>
                        <a:pt x="2363" y="2996"/>
                      </a:lnTo>
                      <a:lnTo>
                        <a:pt x="2412" y="2923"/>
                      </a:lnTo>
                      <a:lnTo>
                        <a:pt x="2436" y="2826"/>
                      </a:lnTo>
                      <a:lnTo>
                        <a:pt x="2436" y="2728"/>
                      </a:lnTo>
                      <a:lnTo>
                        <a:pt x="2412" y="2631"/>
                      </a:lnTo>
                      <a:lnTo>
                        <a:pt x="2388" y="2558"/>
                      </a:lnTo>
                      <a:lnTo>
                        <a:pt x="1097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2" name="Google Shape;1222;p7"/>
                <p:cNvSpPr/>
                <p:nvPr/>
              </p:nvSpPr>
              <p:spPr>
                <a:xfrm>
                  <a:off x="5316925" y="3731225"/>
                  <a:ext cx="371450" cy="21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58" h="8720" fill="none" extrusionOk="0">
                      <a:moveTo>
                        <a:pt x="1" y="0"/>
                      </a:moveTo>
                      <a:lnTo>
                        <a:pt x="1" y="8719"/>
                      </a:lnTo>
                      <a:lnTo>
                        <a:pt x="14857" y="8719"/>
                      </a:lnTo>
                      <a:lnTo>
                        <a:pt x="14857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3" name="Google Shape;1223;p7"/>
                <p:cNvSpPr/>
                <p:nvPr/>
              </p:nvSpPr>
              <p:spPr>
                <a:xfrm>
                  <a:off x="5380250" y="3784800"/>
                  <a:ext cx="230200" cy="1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8" h="4629" fill="none" extrusionOk="0">
                      <a:moveTo>
                        <a:pt x="9207" y="1"/>
                      </a:moveTo>
                      <a:lnTo>
                        <a:pt x="5213" y="3995"/>
                      </a:lnTo>
                      <a:lnTo>
                        <a:pt x="5213" y="3995"/>
                      </a:lnTo>
                      <a:lnTo>
                        <a:pt x="5140" y="4044"/>
                      </a:lnTo>
                      <a:lnTo>
                        <a:pt x="5067" y="4092"/>
                      </a:lnTo>
                      <a:lnTo>
                        <a:pt x="4969" y="4117"/>
                      </a:lnTo>
                      <a:lnTo>
                        <a:pt x="4872" y="4141"/>
                      </a:lnTo>
                      <a:lnTo>
                        <a:pt x="4774" y="4117"/>
                      </a:lnTo>
                      <a:lnTo>
                        <a:pt x="4677" y="4092"/>
                      </a:lnTo>
                      <a:lnTo>
                        <a:pt x="4604" y="4044"/>
                      </a:lnTo>
                      <a:lnTo>
                        <a:pt x="4531" y="3995"/>
                      </a:lnTo>
                      <a:lnTo>
                        <a:pt x="2582" y="2046"/>
                      </a:lnTo>
                      <a:lnTo>
                        <a:pt x="1" y="4628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4" name="Google Shape;1224;p7"/>
                <p:cNvSpPr/>
                <p:nvPr/>
              </p:nvSpPr>
              <p:spPr>
                <a:xfrm>
                  <a:off x="5547700" y="3779925"/>
                  <a:ext cx="68825" cy="6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3" h="2753" fill="none" extrusionOk="0">
                      <a:moveTo>
                        <a:pt x="0" y="1"/>
                      </a:moveTo>
                      <a:lnTo>
                        <a:pt x="2265" y="1"/>
                      </a:lnTo>
                      <a:lnTo>
                        <a:pt x="2265" y="1"/>
                      </a:lnTo>
                      <a:lnTo>
                        <a:pt x="2363" y="1"/>
                      </a:lnTo>
                      <a:lnTo>
                        <a:pt x="2460" y="25"/>
                      </a:lnTo>
                      <a:lnTo>
                        <a:pt x="2533" y="74"/>
                      </a:lnTo>
                      <a:lnTo>
                        <a:pt x="2606" y="147"/>
                      </a:lnTo>
                      <a:lnTo>
                        <a:pt x="2680" y="220"/>
                      </a:lnTo>
                      <a:lnTo>
                        <a:pt x="2728" y="293"/>
                      </a:lnTo>
                      <a:lnTo>
                        <a:pt x="2753" y="390"/>
                      </a:lnTo>
                      <a:lnTo>
                        <a:pt x="2753" y="488"/>
                      </a:lnTo>
                      <a:lnTo>
                        <a:pt x="2753" y="2753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25" name="Google Shape;1225;p7"/>
              <p:cNvGrpSpPr/>
              <p:nvPr/>
            </p:nvGrpSpPr>
            <p:grpSpPr>
              <a:xfrm>
                <a:off x="1912377" y="1478895"/>
                <a:ext cx="345971" cy="325505"/>
                <a:chOff x="5972700" y="2330200"/>
                <a:chExt cx="411625" cy="387275"/>
              </a:xfrm>
            </p:grpSpPr>
            <p:sp>
              <p:nvSpPr>
                <p:cNvPr id="1226" name="Google Shape;1226;p7"/>
                <p:cNvSpPr/>
                <p:nvPr/>
              </p:nvSpPr>
              <p:spPr>
                <a:xfrm>
                  <a:off x="5972700" y="2476950"/>
                  <a:ext cx="98050" cy="21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22" h="8793" fill="none" extrusionOk="0">
                      <a:moveTo>
                        <a:pt x="0" y="0"/>
                      </a:moveTo>
                      <a:lnTo>
                        <a:pt x="0" y="8792"/>
                      </a:lnTo>
                      <a:lnTo>
                        <a:pt x="3921" y="8792"/>
                      </a:lnTo>
                      <a:lnTo>
                        <a:pt x="3921" y="0"/>
                      </a:lnTo>
                      <a:lnTo>
                        <a:pt x="0" y="0"/>
                      </a:lnTo>
                      <a:close/>
                      <a:moveTo>
                        <a:pt x="2411" y="2411"/>
                      </a:moveTo>
                      <a:lnTo>
                        <a:pt x="2411" y="2411"/>
                      </a:lnTo>
                      <a:lnTo>
                        <a:pt x="2265" y="2387"/>
                      </a:lnTo>
                      <a:lnTo>
                        <a:pt x="2143" y="2363"/>
                      </a:lnTo>
                      <a:lnTo>
                        <a:pt x="2022" y="2290"/>
                      </a:lnTo>
                      <a:lnTo>
                        <a:pt x="1924" y="2216"/>
                      </a:lnTo>
                      <a:lnTo>
                        <a:pt x="1827" y="2095"/>
                      </a:lnTo>
                      <a:lnTo>
                        <a:pt x="1754" y="1973"/>
                      </a:lnTo>
                      <a:lnTo>
                        <a:pt x="1729" y="1851"/>
                      </a:lnTo>
                      <a:lnTo>
                        <a:pt x="1705" y="1705"/>
                      </a:lnTo>
                      <a:lnTo>
                        <a:pt x="1705" y="1705"/>
                      </a:lnTo>
                      <a:lnTo>
                        <a:pt x="1729" y="1559"/>
                      </a:lnTo>
                      <a:lnTo>
                        <a:pt x="1754" y="1437"/>
                      </a:lnTo>
                      <a:lnTo>
                        <a:pt x="1827" y="1315"/>
                      </a:lnTo>
                      <a:lnTo>
                        <a:pt x="1924" y="1218"/>
                      </a:lnTo>
                      <a:lnTo>
                        <a:pt x="2022" y="1120"/>
                      </a:lnTo>
                      <a:lnTo>
                        <a:pt x="2143" y="1072"/>
                      </a:lnTo>
                      <a:lnTo>
                        <a:pt x="2265" y="1023"/>
                      </a:lnTo>
                      <a:lnTo>
                        <a:pt x="2411" y="999"/>
                      </a:lnTo>
                      <a:lnTo>
                        <a:pt x="2411" y="999"/>
                      </a:lnTo>
                      <a:lnTo>
                        <a:pt x="2557" y="1023"/>
                      </a:lnTo>
                      <a:lnTo>
                        <a:pt x="2679" y="1072"/>
                      </a:lnTo>
                      <a:lnTo>
                        <a:pt x="2801" y="1120"/>
                      </a:lnTo>
                      <a:lnTo>
                        <a:pt x="2898" y="1218"/>
                      </a:lnTo>
                      <a:lnTo>
                        <a:pt x="2996" y="1315"/>
                      </a:lnTo>
                      <a:lnTo>
                        <a:pt x="3069" y="1437"/>
                      </a:lnTo>
                      <a:lnTo>
                        <a:pt x="3093" y="1559"/>
                      </a:lnTo>
                      <a:lnTo>
                        <a:pt x="3118" y="1705"/>
                      </a:lnTo>
                      <a:lnTo>
                        <a:pt x="3118" y="1705"/>
                      </a:lnTo>
                      <a:lnTo>
                        <a:pt x="3093" y="1851"/>
                      </a:lnTo>
                      <a:lnTo>
                        <a:pt x="3069" y="1973"/>
                      </a:lnTo>
                      <a:lnTo>
                        <a:pt x="2996" y="2095"/>
                      </a:lnTo>
                      <a:lnTo>
                        <a:pt x="2898" y="2216"/>
                      </a:lnTo>
                      <a:lnTo>
                        <a:pt x="2801" y="2290"/>
                      </a:lnTo>
                      <a:lnTo>
                        <a:pt x="2679" y="2363"/>
                      </a:lnTo>
                      <a:lnTo>
                        <a:pt x="2557" y="2387"/>
                      </a:lnTo>
                      <a:lnTo>
                        <a:pt x="2411" y="2411"/>
                      </a:lnTo>
                      <a:lnTo>
                        <a:pt x="2411" y="241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7" name="Google Shape;1227;p7"/>
                <p:cNvSpPr/>
                <p:nvPr/>
              </p:nvSpPr>
              <p:spPr>
                <a:xfrm>
                  <a:off x="6078025" y="2330200"/>
                  <a:ext cx="306300" cy="38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52" h="15491" fill="none" extrusionOk="0">
                      <a:moveTo>
                        <a:pt x="1" y="13396"/>
                      </a:moveTo>
                      <a:lnTo>
                        <a:pt x="1511" y="13396"/>
                      </a:lnTo>
                      <a:lnTo>
                        <a:pt x="1511" y="13396"/>
                      </a:lnTo>
                      <a:lnTo>
                        <a:pt x="1998" y="13639"/>
                      </a:lnTo>
                      <a:lnTo>
                        <a:pt x="2680" y="13932"/>
                      </a:lnTo>
                      <a:lnTo>
                        <a:pt x="3556" y="14273"/>
                      </a:lnTo>
                      <a:lnTo>
                        <a:pt x="4531" y="14638"/>
                      </a:lnTo>
                      <a:lnTo>
                        <a:pt x="5578" y="14955"/>
                      </a:lnTo>
                      <a:lnTo>
                        <a:pt x="6114" y="15101"/>
                      </a:lnTo>
                      <a:lnTo>
                        <a:pt x="6650" y="15222"/>
                      </a:lnTo>
                      <a:lnTo>
                        <a:pt x="7161" y="15344"/>
                      </a:lnTo>
                      <a:lnTo>
                        <a:pt x="7672" y="15417"/>
                      </a:lnTo>
                      <a:lnTo>
                        <a:pt x="8135" y="15466"/>
                      </a:lnTo>
                      <a:lnTo>
                        <a:pt x="8598" y="15490"/>
                      </a:lnTo>
                      <a:lnTo>
                        <a:pt x="8598" y="15490"/>
                      </a:lnTo>
                      <a:lnTo>
                        <a:pt x="9377" y="15490"/>
                      </a:lnTo>
                      <a:lnTo>
                        <a:pt x="9791" y="15466"/>
                      </a:lnTo>
                      <a:lnTo>
                        <a:pt x="10181" y="15417"/>
                      </a:lnTo>
                      <a:lnTo>
                        <a:pt x="10522" y="15320"/>
                      </a:lnTo>
                      <a:lnTo>
                        <a:pt x="10692" y="15271"/>
                      </a:lnTo>
                      <a:lnTo>
                        <a:pt x="10814" y="15222"/>
                      </a:lnTo>
                      <a:lnTo>
                        <a:pt x="10936" y="15149"/>
                      </a:lnTo>
                      <a:lnTo>
                        <a:pt x="11033" y="15052"/>
                      </a:lnTo>
                      <a:lnTo>
                        <a:pt x="11082" y="14955"/>
                      </a:lnTo>
                      <a:lnTo>
                        <a:pt x="11131" y="14833"/>
                      </a:lnTo>
                      <a:lnTo>
                        <a:pt x="11204" y="14126"/>
                      </a:lnTo>
                      <a:lnTo>
                        <a:pt x="11204" y="14126"/>
                      </a:lnTo>
                      <a:lnTo>
                        <a:pt x="11180" y="13956"/>
                      </a:lnTo>
                      <a:lnTo>
                        <a:pt x="11131" y="13810"/>
                      </a:lnTo>
                      <a:lnTo>
                        <a:pt x="11033" y="13664"/>
                      </a:lnTo>
                      <a:lnTo>
                        <a:pt x="10887" y="13542"/>
                      </a:lnTo>
                      <a:lnTo>
                        <a:pt x="10887" y="13542"/>
                      </a:lnTo>
                      <a:lnTo>
                        <a:pt x="11009" y="13518"/>
                      </a:lnTo>
                      <a:lnTo>
                        <a:pt x="11131" y="13469"/>
                      </a:lnTo>
                      <a:lnTo>
                        <a:pt x="11253" y="13420"/>
                      </a:lnTo>
                      <a:lnTo>
                        <a:pt x="11350" y="13323"/>
                      </a:lnTo>
                      <a:lnTo>
                        <a:pt x="11423" y="13225"/>
                      </a:lnTo>
                      <a:lnTo>
                        <a:pt x="11496" y="13104"/>
                      </a:lnTo>
                      <a:lnTo>
                        <a:pt x="11545" y="12957"/>
                      </a:lnTo>
                      <a:lnTo>
                        <a:pt x="11569" y="12836"/>
                      </a:lnTo>
                      <a:lnTo>
                        <a:pt x="11642" y="11959"/>
                      </a:lnTo>
                      <a:lnTo>
                        <a:pt x="11642" y="11959"/>
                      </a:lnTo>
                      <a:lnTo>
                        <a:pt x="11642" y="11837"/>
                      </a:lnTo>
                      <a:lnTo>
                        <a:pt x="11642" y="11740"/>
                      </a:lnTo>
                      <a:lnTo>
                        <a:pt x="11618" y="11618"/>
                      </a:lnTo>
                      <a:lnTo>
                        <a:pt x="11569" y="11521"/>
                      </a:lnTo>
                      <a:lnTo>
                        <a:pt x="11447" y="11350"/>
                      </a:lnTo>
                      <a:lnTo>
                        <a:pt x="11374" y="11277"/>
                      </a:lnTo>
                      <a:lnTo>
                        <a:pt x="11301" y="11204"/>
                      </a:lnTo>
                      <a:lnTo>
                        <a:pt x="11301" y="11204"/>
                      </a:lnTo>
                      <a:lnTo>
                        <a:pt x="11423" y="11180"/>
                      </a:lnTo>
                      <a:lnTo>
                        <a:pt x="11521" y="11131"/>
                      </a:lnTo>
                      <a:lnTo>
                        <a:pt x="11618" y="11058"/>
                      </a:lnTo>
                      <a:lnTo>
                        <a:pt x="11715" y="10960"/>
                      </a:lnTo>
                      <a:lnTo>
                        <a:pt x="11788" y="10863"/>
                      </a:lnTo>
                      <a:lnTo>
                        <a:pt x="11837" y="10766"/>
                      </a:lnTo>
                      <a:lnTo>
                        <a:pt x="11886" y="10644"/>
                      </a:lnTo>
                      <a:lnTo>
                        <a:pt x="11910" y="10498"/>
                      </a:lnTo>
                      <a:lnTo>
                        <a:pt x="11983" y="9645"/>
                      </a:lnTo>
                      <a:lnTo>
                        <a:pt x="11983" y="9645"/>
                      </a:lnTo>
                      <a:lnTo>
                        <a:pt x="11983" y="9523"/>
                      </a:lnTo>
                      <a:lnTo>
                        <a:pt x="11983" y="9402"/>
                      </a:lnTo>
                      <a:lnTo>
                        <a:pt x="11959" y="9280"/>
                      </a:lnTo>
                      <a:lnTo>
                        <a:pt x="11910" y="9182"/>
                      </a:lnTo>
                      <a:lnTo>
                        <a:pt x="11861" y="9085"/>
                      </a:lnTo>
                      <a:lnTo>
                        <a:pt x="11788" y="9012"/>
                      </a:lnTo>
                      <a:lnTo>
                        <a:pt x="11715" y="8939"/>
                      </a:lnTo>
                      <a:lnTo>
                        <a:pt x="11618" y="8866"/>
                      </a:lnTo>
                      <a:lnTo>
                        <a:pt x="11618" y="8866"/>
                      </a:lnTo>
                      <a:lnTo>
                        <a:pt x="11715" y="8841"/>
                      </a:lnTo>
                      <a:lnTo>
                        <a:pt x="11813" y="8768"/>
                      </a:lnTo>
                      <a:lnTo>
                        <a:pt x="11910" y="8695"/>
                      </a:lnTo>
                      <a:lnTo>
                        <a:pt x="11983" y="8622"/>
                      </a:lnTo>
                      <a:lnTo>
                        <a:pt x="12056" y="8525"/>
                      </a:lnTo>
                      <a:lnTo>
                        <a:pt x="12105" y="8427"/>
                      </a:lnTo>
                      <a:lnTo>
                        <a:pt x="12129" y="8306"/>
                      </a:lnTo>
                      <a:lnTo>
                        <a:pt x="12154" y="8184"/>
                      </a:lnTo>
                      <a:lnTo>
                        <a:pt x="12251" y="7307"/>
                      </a:lnTo>
                      <a:lnTo>
                        <a:pt x="12251" y="7307"/>
                      </a:lnTo>
                      <a:lnTo>
                        <a:pt x="12227" y="7185"/>
                      </a:lnTo>
                      <a:lnTo>
                        <a:pt x="12202" y="7064"/>
                      </a:lnTo>
                      <a:lnTo>
                        <a:pt x="12154" y="6966"/>
                      </a:lnTo>
                      <a:lnTo>
                        <a:pt x="12105" y="6869"/>
                      </a:lnTo>
                      <a:lnTo>
                        <a:pt x="12032" y="6771"/>
                      </a:lnTo>
                      <a:lnTo>
                        <a:pt x="11935" y="6698"/>
                      </a:lnTo>
                      <a:lnTo>
                        <a:pt x="11715" y="6552"/>
                      </a:lnTo>
                      <a:lnTo>
                        <a:pt x="11472" y="6430"/>
                      </a:lnTo>
                      <a:lnTo>
                        <a:pt x="11180" y="6333"/>
                      </a:lnTo>
                      <a:lnTo>
                        <a:pt x="10863" y="6260"/>
                      </a:lnTo>
                      <a:lnTo>
                        <a:pt x="10546" y="6211"/>
                      </a:lnTo>
                      <a:lnTo>
                        <a:pt x="10546" y="6211"/>
                      </a:lnTo>
                      <a:lnTo>
                        <a:pt x="9864" y="6114"/>
                      </a:lnTo>
                      <a:lnTo>
                        <a:pt x="8817" y="6016"/>
                      </a:lnTo>
                      <a:lnTo>
                        <a:pt x="7575" y="5943"/>
                      </a:lnTo>
                      <a:lnTo>
                        <a:pt x="6309" y="5870"/>
                      </a:lnTo>
                      <a:lnTo>
                        <a:pt x="6309" y="5870"/>
                      </a:lnTo>
                      <a:lnTo>
                        <a:pt x="6479" y="5578"/>
                      </a:lnTo>
                      <a:lnTo>
                        <a:pt x="6625" y="5237"/>
                      </a:lnTo>
                      <a:lnTo>
                        <a:pt x="6771" y="4872"/>
                      </a:lnTo>
                      <a:lnTo>
                        <a:pt x="6869" y="4482"/>
                      </a:lnTo>
                      <a:lnTo>
                        <a:pt x="6966" y="4092"/>
                      </a:lnTo>
                      <a:lnTo>
                        <a:pt x="7064" y="3678"/>
                      </a:lnTo>
                      <a:lnTo>
                        <a:pt x="7161" y="2875"/>
                      </a:lnTo>
                      <a:lnTo>
                        <a:pt x="7234" y="2144"/>
                      </a:lnTo>
                      <a:lnTo>
                        <a:pt x="7283" y="1535"/>
                      </a:lnTo>
                      <a:lnTo>
                        <a:pt x="7283" y="975"/>
                      </a:lnTo>
                      <a:lnTo>
                        <a:pt x="7283" y="975"/>
                      </a:lnTo>
                      <a:lnTo>
                        <a:pt x="7283" y="804"/>
                      </a:lnTo>
                      <a:lnTo>
                        <a:pt x="7210" y="609"/>
                      </a:lnTo>
                      <a:lnTo>
                        <a:pt x="7137" y="463"/>
                      </a:lnTo>
                      <a:lnTo>
                        <a:pt x="7015" y="317"/>
                      </a:lnTo>
                      <a:lnTo>
                        <a:pt x="6869" y="171"/>
                      </a:lnTo>
                      <a:lnTo>
                        <a:pt x="6698" y="98"/>
                      </a:lnTo>
                      <a:lnTo>
                        <a:pt x="6503" y="25"/>
                      </a:lnTo>
                      <a:lnTo>
                        <a:pt x="6309" y="1"/>
                      </a:lnTo>
                      <a:lnTo>
                        <a:pt x="6309" y="1"/>
                      </a:lnTo>
                      <a:lnTo>
                        <a:pt x="5943" y="25"/>
                      </a:lnTo>
                      <a:lnTo>
                        <a:pt x="5700" y="74"/>
                      </a:lnTo>
                      <a:lnTo>
                        <a:pt x="5505" y="147"/>
                      </a:lnTo>
                      <a:lnTo>
                        <a:pt x="5359" y="220"/>
                      </a:lnTo>
                      <a:lnTo>
                        <a:pt x="5359" y="220"/>
                      </a:lnTo>
                      <a:lnTo>
                        <a:pt x="4969" y="1462"/>
                      </a:lnTo>
                      <a:lnTo>
                        <a:pt x="4774" y="2022"/>
                      </a:lnTo>
                      <a:lnTo>
                        <a:pt x="4579" y="2534"/>
                      </a:lnTo>
                      <a:lnTo>
                        <a:pt x="4385" y="2996"/>
                      </a:lnTo>
                      <a:lnTo>
                        <a:pt x="4190" y="3386"/>
                      </a:lnTo>
                      <a:lnTo>
                        <a:pt x="4019" y="3678"/>
                      </a:lnTo>
                      <a:lnTo>
                        <a:pt x="3873" y="3922"/>
                      </a:lnTo>
                      <a:lnTo>
                        <a:pt x="3873" y="3922"/>
                      </a:lnTo>
                      <a:lnTo>
                        <a:pt x="3654" y="4141"/>
                      </a:lnTo>
                      <a:lnTo>
                        <a:pt x="3313" y="4482"/>
                      </a:lnTo>
                      <a:lnTo>
                        <a:pt x="2509" y="5237"/>
                      </a:lnTo>
                      <a:lnTo>
                        <a:pt x="1438" y="6211"/>
                      </a:lnTo>
                      <a:lnTo>
                        <a:pt x="1" y="621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28" name="Google Shape;1228;p7"/>
            <p:cNvGrpSpPr/>
            <p:nvPr/>
          </p:nvGrpSpPr>
          <p:grpSpPr>
            <a:xfrm>
              <a:off x="249624" y="4198335"/>
              <a:ext cx="1960111" cy="430924"/>
              <a:chOff x="249624" y="4045438"/>
              <a:chExt cx="1960111" cy="430924"/>
            </a:xfrm>
          </p:grpSpPr>
          <p:sp>
            <p:nvSpPr>
              <p:cNvPr id="1229" name="Google Shape;1229;p7"/>
              <p:cNvSpPr/>
              <p:nvPr/>
            </p:nvSpPr>
            <p:spPr>
              <a:xfrm>
                <a:off x="249624" y="4092516"/>
                <a:ext cx="336767" cy="336767"/>
              </a:xfrm>
              <a:custGeom>
                <a:avLst/>
                <a:gdLst/>
                <a:ahLst/>
                <a:cxnLst/>
                <a:rect l="l" t="t" r="r" b="b"/>
                <a:pathLst>
                  <a:path w="16027" h="16027" fill="none" extrusionOk="0">
                    <a:moveTo>
                      <a:pt x="14029" y="4019"/>
                    </a:moveTo>
                    <a:lnTo>
                      <a:pt x="14029" y="4019"/>
                    </a:lnTo>
                    <a:lnTo>
                      <a:pt x="14200" y="3849"/>
                    </a:lnTo>
                    <a:lnTo>
                      <a:pt x="14395" y="3752"/>
                    </a:lnTo>
                    <a:lnTo>
                      <a:pt x="14614" y="3678"/>
                    </a:lnTo>
                    <a:lnTo>
                      <a:pt x="14809" y="3630"/>
                    </a:lnTo>
                    <a:lnTo>
                      <a:pt x="15028" y="3581"/>
                    </a:lnTo>
                    <a:lnTo>
                      <a:pt x="15247" y="3484"/>
                    </a:lnTo>
                    <a:lnTo>
                      <a:pt x="15442" y="3362"/>
                    </a:lnTo>
                    <a:lnTo>
                      <a:pt x="15661" y="3191"/>
                    </a:lnTo>
                    <a:lnTo>
                      <a:pt x="15661" y="3191"/>
                    </a:lnTo>
                    <a:lnTo>
                      <a:pt x="15832" y="2997"/>
                    </a:lnTo>
                    <a:lnTo>
                      <a:pt x="15929" y="2777"/>
                    </a:lnTo>
                    <a:lnTo>
                      <a:pt x="16002" y="2534"/>
                    </a:lnTo>
                    <a:lnTo>
                      <a:pt x="16026" y="2266"/>
                    </a:lnTo>
                    <a:lnTo>
                      <a:pt x="16026" y="2266"/>
                    </a:lnTo>
                    <a:lnTo>
                      <a:pt x="16002" y="2047"/>
                    </a:lnTo>
                    <a:lnTo>
                      <a:pt x="15978" y="1827"/>
                    </a:lnTo>
                    <a:lnTo>
                      <a:pt x="15905" y="1633"/>
                    </a:lnTo>
                    <a:lnTo>
                      <a:pt x="15807" y="1413"/>
                    </a:lnTo>
                    <a:lnTo>
                      <a:pt x="15710" y="1243"/>
                    </a:lnTo>
                    <a:lnTo>
                      <a:pt x="15588" y="1048"/>
                    </a:lnTo>
                    <a:lnTo>
                      <a:pt x="15466" y="878"/>
                    </a:lnTo>
                    <a:lnTo>
                      <a:pt x="15320" y="707"/>
                    </a:lnTo>
                    <a:lnTo>
                      <a:pt x="15320" y="707"/>
                    </a:lnTo>
                    <a:lnTo>
                      <a:pt x="15150" y="561"/>
                    </a:lnTo>
                    <a:lnTo>
                      <a:pt x="14979" y="439"/>
                    </a:lnTo>
                    <a:lnTo>
                      <a:pt x="14784" y="317"/>
                    </a:lnTo>
                    <a:lnTo>
                      <a:pt x="14590" y="196"/>
                    </a:lnTo>
                    <a:lnTo>
                      <a:pt x="14395" y="123"/>
                    </a:lnTo>
                    <a:lnTo>
                      <a:pt x="14175" y="50"/>
                    </a:lnTo>
                    <a:lnTo>
                      <a:pt x="13981" y="25"/>
                    </a:lnTo>
                    <a:lnTo>
                      <a:pt x="13761" y="1"/>
                    </a:lnTo>
                    <a:lnTo>
                      <a:pt x="13761" y="1"/>
                    </a:lnTo>
                    <a:lnTo>
                      <a:pt x="13494" y="25"/>
                    </a:lnTo>
                    <a:lnTo>
                      <a:pt x="13250" y="98"/>
                    </a:lnTo>
                    <a:lnTo>
                      <a:pt x="13031" y="196"/>
                    </a:lnTo>
                    <a:lnTo>
                      <a:pt x="12836" y="366"/>
                    </a:lnTo>
                    <a:lnTo>
                      <a:pt x="12836" y="366"/>
                    </a:lnTo>
                    <a:lnTo>
                      <a:pt x="12665" y="561"/>
                    </a:lnTo>
                    <a:lnTo>
                      <a:pt x="12544" y="780"/>
                    </a:lnTo>
                    <a:lnTo>
                      <a:pt x="12471" y="975"/>
                    </a:lnTo>
                    <a:lnTo>
                      <a:pt x="12422" y="1194"/>
                    </a:lnTo>
                    <a:lnTo>
                      <a:pt x="12349" y="1413"/>
                    </a:lnTo>
                    <a:lnTo>
                      <a:pt x="12276" y="1608"/>
                    </a:lnTo>
                    <a:lnTo>
                      <a:pt x="12178" y="1827"/>
                    </a:lnTo>
                    <a:lnTo>
                      <a:pt x="12008" y="1998"/>
                    </a:lnTo>
                    <a:lnTo>
                      <a:pt x="12008" y="1998"/>
                    </a:lnTo>
                    <a:lnTo>
                      <a:pt x="11740" y="2266"/>
                    </a:lnTo>
                    <a:lnTo>
                      <a:pt x="11496" y="2436"/>
                    </a:lnTo>
                    <a:lnTo>
                      <a:pt x="11277" y="2534"/>
                    </a:lnTo>
                    <a:lnTo>
                      <a:pt x="11082" y="2582"/>
                    </a:lnTo>
                    <a:lnTo>
                      <a:pt x="10888" y="2582"/>
                    </a:lnTo>
                    <a:lnTo>
                      <a:pt x="10717" y="2534"/>
                    </a:lnTo>
                    <a:lnTo>
                      <a:pt x="10547" y="2412"/>
                    </a:lnTo>
                    <a:lnTo>
                      <a:pt x="10376" y="2290"/>
                    </a:lnTo>
                    <a:lnTo>
                      <a:pt x="10206" y="2095"/>
                    </a:lnTo>
                    <a:lnTo>
                      <a:pt x="10035" y="1901"/>
                    </a:lnTo>
                    <a:lnTo>
                      <a:pt x="9670" y="1413"/>
                    </a:lnTo>
                    <a:lnTo>
                      <a:pt x="9231" y="878"/>
                    </a:lnTo>
                    <a:lnTo>
                      <a:pt x="8988" y="585"/>
                    </a:lnTo>
                    <a:lnTo>
                      <a:pt x="8720" y="293"/>
                    </a:lnTo>
                    <a:lnTo>
                      <a:pt x="8720" y="293"/>
                    </a:lnTo>
                    <a:lnTo>
                      <a:pt x="8574" y="171"/>
                    </a:lnTo>
                    <a:lnTo>
                      <a:pt x="8379" y="74"/>
                    </a:lnTo>
                    <a:lnTo>
                      <a:pt x="8209" y="25"/>
                    </a:lnTo>
                    <a:lnTo>
                      <a:pt x="8014" y="1"/>
                    </a:lnTo>
                    <a:lnTo>
                      <a:pt x="8014" y="1"/>
                    </a:lnTo>
                    <a:lnTo>
                      <a:pt x="7916" y="25"/>
                    </a:lnTo>
                    <a:lnTo>
                      <a:pt x="7770" y="98"/>
                    </a:lnTo>
                    <a:lnTo>
                      <a:pt x="7307" y="366"/>
                    </a:lnTo>
                    <a:lnTo>
                      <a:pt x="7039" y="537"/>
                    </a:lnTo>
                    <a:lnTo>
                      <a:pt x="6747" y="756"/>
                    </a:lnTo>
                    <a:lnTo>
                      <a:pt x="6431" y="975"/>
                    </a:lnTo>
                    <a:lnTo>
                      <a:pt x="6138" y="1243"/>
                    </a:lnTo>
                    <a:lnTo>
                      <a:pt x="5870" y="1511"/>
                    </a:lnTo>
                    <a:lnTo>
                      <a:pt x="5627" y="1803"/>
                    </a:lnTo>
                    <a:lnTo>
                      <a:pt x="5432" y="2095"/>
                    </a:lnTo>
                    <a:lnTo>
                      <a:pt x="5359" y="2242"/>
                    </a:lnTo>
                    <a:lnTo>
                      <a:pt x="5310" y="2412"/>
                    </a:lnTo>
                    <a:lnTo>
                      <a:pt x="5262" y="2558"/>
                    </a:lnTo>
                    <a:lnTo>
                      <a:pt x="5237" y="2704"/>
                    </a:lnTo>
                    <a:lnTo>
                      <a:pt x="5237" y="2850"/>
                    </a:lnTo>
                    <a:lnTo>
                      <a:pt x="5262" y="3021"/>
                    </a:lnTo>
                    <a:lnTo>
                      <a:pt x="5310" y="3167"/>
                    </a:lnTo>
                    <a:lnTo>
                      <a:pt x="5383" y="3313"/>
                    </a:lnTo>
                    <a:lnTo>
                      <a:pt x="5481" y="3459"/>
                    </a:lnTo>
                    <a:lnTo>
                      <a:pt x="5603" y="3605"/>
                    </a:lnTo>
                    <a:lnTo>
                      <a:pt x="5603" y="3605"/>
                    </a:lnTo>
                    <a:lnTo>
                      <a:pt x="5797" y="3752"/>
                    </a:lnTo>
                    <a:lnTo>
                      <a:pt x="5992" y="3849"/>
                    </a:lnTo>
                    <a:lnTo>
                      <a:pt x="6187" y="3946"/>
                    </a:lnTo>
                    <a:lnTo>
                      <a:pt x="6406" y="3995"/>
                    </a:lnTo>
                    <a:lnTo>
                      <a:pt x="6625" y="4044"/>
                    </a:lnTo>
                    <a:lnTo>
                      <a:pt x="6845" y="4141"/>
                    </a:lnTo>
                    <a:lnTo>
                      <a:pt x="7039" y="4239"/>
                    </a:lnTo>
                    <a:lnTo>
                      <a:pt x="7234" y="4409"/>
                    </a:lnTo>
                    <a:lnTo>
                      <a:pt x="7234" y="4409"/>
                    </a:lnTo>
                    <a:lnTo>
                      <a:pt x="7405" y="4604"/>
                    </a:lnTo>
                    <a:lnTo>
                      <a:pt x="7502" y="4823"/>
                    </a:lnTo>
                    <a:lnTo>
                      <a:pt x="7575" y="5067"/>
                    </a:lnTo>
                    <a:lnTo>
                      <a:pt x="7600" y="5359"/>
                    </a:lnTo>
                    <a:lnTo>
                      <a:pt x="7600" y="5359"/>
                    </a:lnTo>
                    <a:lnTo>
                      <a:pt x="7575" y="5554"/>
                    </a:lnTo>
                    <a:lnTo>
                      <a:pt x="7551" y="5773"/>
                    </a:lnTo>
                    <a:lnTo>
                      <a:pt x="7478" y="5968"/>
                    </a:lnTo>
                    <a:lnTo>
                      <a:pt x="7405" y="6163"/>
                    </a:lnTo>
                    <a:lnTo>
                      <a:pt x="7307" y="6357"/>
                    </a:lnTo>
                    <a:lnTo>
                      <a:pt x="7186" y="6552"/>
                    </a:lnTo>
                    <a:lnTo>
                      <a:pt x="7039" y="6723"/>
                    </a:lnTo>
                    <a:lnTo>
                      <a:pt x="6893" y="6893"/>
                    </a:lnTo>
                    <a:lnTo>
                      <a:pt x="6893" y="6893"/>
                    </a:lnTo>
                    <a:lnTo>
                      <a:pt x="6723" y="7039"/>
                    </a:lnTo>
                    <a:lnTo>
                      <a:pt x="6552" y="7186"/>
                    </a:lnTo>
                    <a:lnTo>
                      <a:pt x="6382" y="7283"/>
                    </a:lnTo>
                    <a:lnTo>
                      <a:pt x="6187" y="7405"/>
                    </a:lnTo>
                    <a:lnTo>
                      <a:pt x="5992" y="7478"/>
                    </a:lnTo>
                    <a:lnTo>
                      <a:pt x="5773" y="7551"/>
                    </a:lnTo>
                    <a:lnTo>
                      <a:pt x="5554" y="7575"/>
                    </a:lnTo>
                    <a:lnTo>
                      <a:pt x="5359" y="7600"/>
                    </a:lnTo>
                    <a:lnTo>
                      <a:pt x="5359" y="7600"/>
                    </a:lnTo>
                    <a:lnTo>
                      <a:pt x="5091" y="7575"/>
                    </a:lnTo>
                    <a:lnTo>
                      <a:pt x="4848" y="7502"/>
                    </a:lnTo>
                    <a:lnTo>
                      <a:pt x="4604" y="7405"/>
                    </a:lnTo>
                    <a:lnTo>
                      <a:pt x="4409" y="7234"/>
                    </a:lnTo>
                    <a:lnTo>
                      <a:pt x="4409" y="7234"/>
                    </a:lnTo>
                    <a:lnTo>
                      <a:pt x="4239" y="7039"/>
                    </a:lnTo>
                    <a:lnTo>
                      <a:pt x="4117" y="6820"/>
                    </a:lnTo>
                    <a:lnTo>
                      <a:pt x="4044" y="6601"/>
                    </a:lnTo>
                    <a:lnTo>
                      <a:pt x="3971" y="6382"/>
                    </a:lnTo>
                    <a:lnTo>
                      <a:pt x="3922" y="6187"/>
                    </a:lnTo>
                    <a:lnTo>
                      <a:pt x="3849" y="5992"/>
                    </a:lnTo>
                    <a:lnTo>
                      <a:pt x="3752" y="5797"/>
                    </a:lnTo>
                    <a:lnTo>
                      <a:pt x="3605" y="5602"/>
                    </a:lnTo>
                    <a:lnTo>
                      <a:pt x="3605" y="5602"/>
                    </a:lnTo>
                    <a:lnTo>
                      <a:pt x="3459" y="5481"/>
                    </a:lnTo>
                    <a:lnTo>
                      <a:pt x="3313" y="5383"/>
                    </a:lnTo>
                    <a:lnTo>
                      <a:pt x="3167" y="5310"/>
                    </a:lnTo>
                    <a:lnTo>
                      <a:pt x="3021" y="5262"/>
                    </a:lnTo>
                    <a:lnTo>
                      <a:pt x="2850" y="5237"/>
                    </a:lnTo>
                    <a:lnTo>
                      <a:pt x="2704" y="5237"/>
                    </a:lnTo>
                    <a:lnTo>
                      <a:pt x="2558" y="5262"/>
                    </a:lnTo>
                    <a:lnTo>
                      <a:pt x="2412" y="5310"/>
                    </a:lnTo>
                    <a:lnTo>
                      <a:pt x="2242" y="5359"/>
                    </a:lnTo>
                    <a:lnTo>
                      <a:pt x="2095" y="5432"/>
                    </a:lnTo>
                    <a:lnTo>
                      <a:pt x="1803" y="5627"/>
                    </a:lnTo>
                    <a:lnTo>
                      <a:pt x="1511" y="5870"/>
                    </a:lnTo>
                    <a:lnTo>
                      <a:pt x="1243" y="6138"/>
                    </a:lnTo>
                    <a:lnTo>
                      <a:pt x="975" y="6431"/>
                    </a:lnTo>
                    <a:lnTo>
                      <a:pt x="756" y="6747"/>
                    </a:lnTo>
                    <a:lnTo>
                      <a:pt x="537" y="7039"/>
                    </a:lnTo>
                    <a:lnTo>
                      <a:pt x="366" y="7307"/>
                    </a:lnTo>
                    <a:lnTo>
                      <a:pt x="98" y="7770"/>
                    </a:lnTo>
                    <a:lnTo>
                      <a:pt x="25" y="7916"/>
                    </a:lnTo>
                    <a:lnTo>
                      <a:pt x="1" y="8014"/>
                    </a:lnTo>
                    <a:lnTo>
                      <a:pt x="1" y="8014"/>
                    </a:lnTo>
                    <a:lnTo>
                      <a:pt x="25" y="8208"/>
                    </a:lnTo>
                    <a:lnTo>
                      <a:pt x="74" y="8379"/>
                    </a:lnTo>
                    <a:lnTo>
                      <a:pt x="171" y="8574"/>
                    </a:lnTo>
                    <a:lnTo>
                      <a:pt x="293" y="8720"/>
                    </a:lnTo>
                    <a:lnTo>
                      <a:pt x="293" y="8720"/>
                    </a:lnTo>
                    <a:lnTo>
                      <a:pt x="585" y="8988"/>
                    </a:lnTo>
                    <a:lnTo>
                      <a:pt x="878" y="9231"/>
                    </a:lnTo>
                    <a:lnTo>
                      <a:pt x="1413" y="9670"/>
                    </a:lnTo>
                    <a:lnTo>
                      <a:pt x="1901" y="10035"/>
                    </a:lnTo>
                    <a:lnTo>
                      <a:pt x="2095" y="10206"/>
                    </a:lnTo>
                    <a:lnTo>
                      <a:pt x="2290" y="10376"/>
                    </a:lnTo>
                    <a:lnTo>
                      <a:pt x="2412" y="10547"/>
                    </a:lnTo>
                    <a:lnTo>
                      <a:pt x="2534" y="10717"/>
                    </a:lnTo>
                    <a:lnTo>
                      <a:pt x="2583" y="10888"/>
                    </a:lnTo>
                    <a:lnTo>
                      <a:pt x="2583" y="11082"/>
                    </a:lnTo>
                    <a:lnTo>
                      <a:pt x="2534" y="11277"/>
                    </a:lnTo>
                    <a:lnTo>
                      <a:pt x="2436" y="11496"/>
                    </a:lnTo>
                    <a:lnTo>
                      <a:pt x="2266" y="11740"/>
                    </a:lnTo>
                    <a:lnTo>
                      <a:pt x="1998" y="12008"/>
                    </a:lnTo>
                    <a:lnTo>
                      <a:pt x="1998" y="12008"/>
                    </a:lnTo>
                    <a:lnTo>
                      <a:pt x="1828" y="12178"/>
                    </a:lnTo>
                    <a:lnTo>
                      <a:pt x="1633" y="12276"/>
                    </a:lnTo>
                    <a:lnTo>
                      <a:pt x="1413" y="12349"/>
                    </a:lnTo>
                    <a:lnTo>
                      <a:pt x="1219" y="12398"/>
                    </a:lnTo>
                    <a:lnTo>
                      <a:pt x="999" y="12446"/>
                    </a:lnTo>
                    <a:lnTo>
                      <a:pt x="780" y="12544"/>
                    </a:lnTo>
                    <a:lnTo>
                      <a:pt x="585" y="12665"/>
                    </a:lnTo>
                    <a:lnTo>
                      <a:pt x="366" y="12836"/>
                    </a:lnTo>
                    <a:lnTo>
                      <a:pt x="366" y="12836"/>
                    </a:lnTo>
                    <a:lnTo>
                      <a:pt x="196" y="13031"/>
                    </a:lnTo>
                    <a:lnTo>
                      <a:pt x="98" y="13250"/>
                    </a:lnTo>
                    <a:lnTo>
                      <a:pt x="25" y="13493"/>
                    </a:lnTo>
                    <a:lnTo>
                      <a:pt x="1" y="13761"/>
                    </a:lnTo>
                    <a:lnTo>
                      <a:pt x="1" y="13761"/>
                    </a:lnTo>
                    <a:lnTo>
                      <a:pt x="25" y="13981"/>
                    </a:lnTo>
                    <a:lnTo>
                      <a:pt x="50" y="14200"/>
                    </a:lnTo>
                    <a:lnTo>
                      <a:pt x="123" y="14395"/>
                    </a:lnTo>
                    <a:lnTo>
                      <a:pt x="220" y="14614"/>
                    </a:lnTo>
                    <a:lnTo>
                      <a:pt x="318" y="14784"/>
                    </a:lnTo>
                    <a:lnTo>
                      <a:pt x="439" y="14979"/>
                    </a:lnTo>
                    <a:lnTo>
                      <a:pt x="561" y="15150"/>
                    </a:lnTo>
                    <a:lnTo>
                      <a:pt x="707" y="15320"/>
                    </a:lnTo>
                    <a:lnTo>
                      <a:pt x="707" y="15320"/>
                    </a:lnTo>
                    <a:lnTo>
                      <a:pt x="878" y="15466"/>
                    </a:lnTo>
                    <a:lnTo>
                      <a:pt x="1048" y="15588"/>
                    </a:lnTo>
                    <a:lnTo>
                      <a:pt x="1243" y="15710"/>
                    </a:lnTo>
                    <a:lnTo>
                      <a:pt x="1438" y="15832"/>
                    </a:lnTo>
                    <a:lnTo>
                      <a:pt x="1633" y="15905"/>
                    </a:lnTo>
                    <a:lnTo>
                      <a:pt x="1852" y="15978"/>
                    </a:lnTo>
                    <a:lnTo>
                      <a:pt x="2047" y="16002"/>
                    </a:lnTo>
                    <a:lnTo>
                      <a:pt x="2266" y="16026"/>
                    </a:lnTo>
                    <a:lnTo>
                      <a:pt x="2266" y="16026"/>
                    </a:lnTo>
                    <a:lnTo>
                      <a:pt x="2534" y="16002"/>
                    </a:lnTo>
                    <a:lnTo>
                      <a:pt x="2777" y="15929"/>
                    </a:lnTo>
                    <a:lnTo>
                      <a:pt x="2997" y="15832"/>
                    </a:lnTo>
                    <a:lnTo>
                      <a:pt x="3191" y="15661"/>
                    </a:lnTo>
                    <a:lnTo>
                      <a:pt x="3191" y="15661"/>
                    </a:lnTo>
                    <a:lnTo>
                      <a:pt x="3362" y="15466"/>
                    </a:lnTo>
                    <a:lnTo>
                      <a:pt x="3484" y="15247"/>
                    </a:lnTo>
                    <a:lnTo>
                      <a:pt x="3557" y="15052"/>
                    </a:lnTo>
                    <a:lnTo>
                      <a:pt x="3605" y="14833"/>
                    </a:lnTo>
                    <a:lnTo>
                      <a:pt x="3679" y="14614"/>
                    </a:lnTo>
                    <a:lnTo>
                      <a:pt x="3752" y="14419"/>
                    </a:lnTo>
                    <a:lnTo>
                      <a:pt x="3849" y="14200"/>
                    </a:lnTo>
                    <a:lnTo>
                      <a:pt x="4019" y="14029"/>
                    </a:lnTo>
                    <a:lnTo>
                      <a:pt x="4019" y="14029"/>
                    </a:lnTo>
                    <a:lnTo>
                      <a:pt x="4287" y="13786"/>
                    </a:lnTo>
                    <a:lnTo>
                      <a:pt x="4531" y="13591"/>
                    </a:lnTo>
                    <a:lnTo>
                      <a:pt x="4750" y="13493"/>
                    </a:lnTo>
                    <a:lnTo>
                      <a:pt x="4945" y="13445"/>
                    </a:lnTo>
                    <a:lnTo>
                      <a:pt x="5140" y="13445"/>
                    </a:lnTo>
                    <a:lnTo>
                      <a:pt x="5310" y="13493"/>
                    </a:lnTo>
                    <a:lnTo>
                      <a:pt x="5481" y="13615"/>
                    </a:lnTo>
                    <a:lnTo>
                      <a:pt x="5651" y="13737"/>
                    </a:lnTo>
                    <a:lnTo>
                      <a:pt x="5822" y="13932"/>
                    </a:lnTo>
                    <a:lnTo>
                      <a:pt x="5992" y="14127"/>
                    </a:lnTo>
                    <a:lnTo>
                      <a:pt x="6358" y="14614"/>
                    </a:lnTo>
                    <a:lnTo>
                      <a:pt x="6796" y="15150"/>
                    </a:lnTo>
                    <a:lnTo>
                      <a:pt x="7039" y="15442"/>
                    </a:lnTo>
                    <a:lnTo>
                      <a:pt x="7307" y="15734"/>
                    </a:lnTo>
                    <a:lnTo>
                      <a:pt x="7307" y="15734"/>
                    </a:lnTo>
                    <a:lnTo>
                      <a:pt x="7454" y="15856"/>
                    </a:lnTo>
                    <a:lnTo>
                      <a:pt x="7648" y="15953"/>
                    </a:lnTo>
                    <a:lnTo>
                      <a:pt x="7819" y="16002"/>
                    </a:lnTo>
                    <a:lnTo>
                      <a:pt x="8014" y="16026"/>
                    </a:lnTo>
                    <a:lnTo>
                      <a:pt x="8014" y="16026"/>
                    </a:lnTo>
                    <a:lnTo>
                      <a:pt x="8111" y="16002"/>
                    </a:lnTo>
                    <a:lnTo>
                      <a:pt x="8257" y="15929"/>
                    </a:lnTo>
                    <a:lnTo>
                      <a:pt x="8720" y="15661"/>
                    </a:lnTo>
                    <a:lnTo>
                      <a:pt x="8988" y="15491"/>
                    </a:lnTo>
                    <a:lnTo>
                      <a:pt x="9280" y="15271"/>
                    </a:lnTo>
                    <a:lnTo>
                      <a:pt x="9597" y="15052"/>
                    </a:lnTo>
                    <a:lnTo>
                      <a:pt x="9889" y="14784"/>
                    </a:lnTo>
                    <a:lnTo>
                      <a:pt x="10157" y="14516"/>
                    </a:lnTo>
                    <a:lnTo>
                      <a:pt x="10400" y="14224"/>
                    </a:lnTo>
                    <a:lnTo>
                      <a:pt x="10595" y="13932"/>
                    </a:lnTo>
                    <a:lnTo>
                      <a:pt x="10668" y="13786"/>
                    </a:lnTo>
                    <a:lnTo>
                      <a:pt x="10717" y="13615"/>
                    </a:lnTo>
                    <a:lnTo>
                      <a:pt x="10766" y="13469"/>
                    </a:lnTo>
                    <a:lnTo>
                      <a:pt x="10790" y="13323"/>
                    </a:lnTo>
                    <a:lnTo>
                      <a:pt x="10790" y="13177"/>
                    </a:lnTo>
                    <a:lnTo>
                      <a:pt x="10766" y="13006"/>
                    </a:lnTo>
                    <a:lnTo>
                      <a:pt x="10717" y="12860"/>
                    </a:lnTo>
                    <a:lnTo>
                      <a:pt x="10644" y="12714"/>
                    </a:lnTo>
                    <a:lnTo>
                      <a:pt x="10547" y="12568"/>
                    </a:lnTo>
                    <a:lnTo>
                      <a:pt x="10425" y="12422"/>
                    </a:lnTo>
                    <a:lnTo>
                      <a:pt x="10425" y="12422"/>
                    </a:lnTo>
                    <a:lnTo>
                      <a:pt x="10230" y="12276"/>
                    </a:lnTo>
                    <a:lnTo>
                      <a:pt x="10035" y="12178"/>
                    </a:lnTo>
                    <a:lnTo>
                      <a:pt x="9840" y="12105"/>
                    </a:lnTo>
                    <a:lnTo>
                      <a:pt x="9621" y="12032"/>
                    </a:lnTo>
                    <a:lnTo>
                      <a:pt x="9402" y="11983"/>
                    </a:lnTo>
                    <a:lnTo>
                      <a:pt x="9183" y="11886"/>
                    </a:lnTo>
                    <a:lnTo>
                      <a:pt x="8988" y="11789"/>
                    </a:lnTo>
                    <a:lnTo>
                      <a:pt x="8793" y="11618"/>
                    </a:lnTo>
                    <a:lnTo>
                      <a:pt x="8793" y="11618"/>
                    </a:lnTo>
                    <a:lnTo>
                      <a:pt x="8623" y="11423"/>
                    </a:lnTo>
                    <a:lnTo>
                      <a:pt x="8525" y="11204"/>
                    </a:lnTo>
                    <a:lnTo>
                      <a:pt x="8452" y="10961"/>
                    </a:lnTo>
                    <a:lnTo>
                      <a:pt x="8428" y="10668"/>
                    </a:lnTo>
                    <a:lnTo>
                      <a:pt x="8428" y="10668"/>
                    </a:lnTo>
                    <a:lnTo>
                      <a:pt x="8452" y="10473"/>
                    </a:lnTo>
                    <a:lnTo>
                      <a:pt x="8476" y="10254"/>
                    </a:lnTo>
                    <a:lnTo>
                      <a:pt x="8549" y="10059"/>
                    </a:lnTo>
                    <a:lnTo>
                      <a:pt x="8623" y="9865"/>
                    </a:lnTo>
                    <a:lnTo>
                      <a:pt x="8720" y="9670"/>
                    </a:lnTo>
                    <a:lnTo>
                      <a:pt x="8842" y="9475"/>
                    </a:lnTo>
                    <a:lnTo>
                      <a:pt x="8988" y="9304"/>
                    </a:lnTo>
                    <a:lnTo>
                      <a:pt x="9134" y="9134"/>
                    </a:lnTo>
                    <a:lnTo>
                      <a:pt x="9134" y="9134"/>
                    </a:lnTo>
                    <a:lnTo>
                      <a:pt x="9304" y="8988"/>
                    </a:lnTo>
                    <a:lnTo>
                      <a:pt x="9475" y="8866"/>
                    </a:lnTo>
                    <a:lnTo>
                      <a:pt x="9645" y="8744"/>
                    </a:lnTo>
                    <a:lnTo>
                      <a:pt x="9840" y="8622"/>
                    </a:lnTo>
                    <a:lnTo>
                      <a:pt x="10035" y="8549"/>
                    </a:lnTo>
                    <a:lnTo>
                      <a:pt x="10254" y="8476"/>
                    </a:lnTo>
                    <a:lnTo>
                      <a:pt x="10474" y="8452"/>
                    </a:lnTo>
                    <a:lnTo>
                      <a:pt x="10668" y="8428"/>
                    </a:lnTo>
                    <a:lnTo>
                      <a:pt x="10668" y="8428"/>
                    </a:lnTo>
                    <a:lnTo>
                      <a:pt x="10936" y="8452"/>
                    </a:lnTo>
                    <a:lnTo>
                      <a:pt x="11180" y="8525"/>
                    </a:lnTo>
                    <a:lnTo>
                      <a:pt x="11423" y="8622"/>
                    </a:lnTo>
                    <a:lnTo>
                      <a:pt x="11618" y="8793"/>
                    </a:lnTo>
                    <a:lnTo>
                      <a:pt x="11618" y="8793"/>
                    </a:lnTo>
                    <a:lnTo>
                      <a:pt x="11789" y="8988"/>
                    </a:lnTo>
                    <a:lnTo>
                      <a:pt x="11910" y="9207"/>
                    </a:lnTo>
                    <a:lnTo>
                      <a:pt x="11984" y="9426"/>
                    </a:lnTo>
                    <a:lnTo>
                      <a:pt x="12057" y="9645"/>
                    </a:lnTo>
                    <a:lnTo>
                      <a:pt x="12105" y="9840"/>
                    </a:lnTo>
                    <a:lnTo>
                      <a:pt x="12178" y="10035"/>
                    </a:lnTo>
                    <a:lnTo>
                      <a:pt x="12276" y="10230"/>
                    </a:lnTo>
                    <a:lnTo>
                      <a:pt x="12422" y="10425"/>
                    </a:lnTo>
                    <a:lnTo>
                      <a:pt x="12422" y="10425"/>
                    </a:lnTo>
                    <a:lnTo>
                      <a:pt x="12568" y="10547"/>
                    </a:lnTo>
                    <a:lnTo>
                      <a:pt x="12714" y="10644"/>
                    </a:lnTo>
                    <a:lnTo>
                      <a:pt x="12860" y="10717"/>
                    </a:lnTo>
                    <a:lnTo>
                      <a:pt x="13006" y="10766"/>
                    </a:lnTo>
                    <a:lnTo>
                      <a:pt x="13177" y="10790"/>
                    </a:lnTo>
                    <a:lnTo>
                      <a:pt x="13323" y="10790"/>
                    </a:lnTo>
                    <a:lnTo>
                      <a:pt x="13469" y="10766"/>
                    </a:lnTo>
                    <a:lnTo>
                      <a:pt x="13615" y="10717"/>
                    </a:lnTo>
                    <a:lnTo>
                      <a:pt x="13786" y="10668"/>
                    </a:lnTo>
                    <a:lnTo>
                      <a:pt x="13932" y="10595"/>
                    </a:lnTo>
                    <a:lnTo>
                      <a:pt x="14224" y="10400"/>
                    </a:lnTo>
                    <a:lnTo>
                      <a:pt x="14516" y="10157"/>
                    </a:lnTo>
                    <a:lnTo>
                      <a:pt x="14784" y="9889"/>
                    </a:lnTo>
                    <a:lnTo>
                      <a:pt x="15052" y="9597"/>
                    </a:lnTo>
                    <a:lnTo>
                      <a:pt x="15271" y="9280"/>
                    </a:lnTo>
                    <a:lnTo>
                      <a:pt x="15491" y="8988"/>
                    </a:lnTo>
                    <a:lnTo>
                      <a:pt x="15661" y="8720"/>
                    </a:lnTo>
                    <a:lnTo>
                      <a:pt x="15929" y="8257"/>
                    </a:lnTo>
                    <a:lnTo>
                      <a:pt x="16002" y="8111"/>
                    </a:lnTo>
                    <a:lnTo>
                      <a:pt x="16026" y="8014"/>
                    </a:lnTo>
                    <a:lnTo>
                      <a:pt x="16026" y="8014"/>
                    </a:lnTo>
                    <a:lnTo>
                      <a:pt x="16002" y="7819"/>
                    </a:lnTo>
                    <a:lnTo>
                      <a:pt x="15953" y="7648"/>
                    </a:lnTo>
                    <a:lnTo>
                      <a:pt x="15856" y="7453"/>
                    </a:lnTo>
                    <a:lnTo>
                      <a:pt x="15734" y="7307"/>
                    </a:lnTo>
                    <a:lnTo>
                      <a:pt x="15734" y="7307"/>
                    </a:lnTo>
                    <a:lnTo>
                      <a:pt x="15442" y="7039"/>
                    </a:lnTo>
                    <a:lnTo>
                      <a:pt x="15150" y="6796"/>
                    </a:lnTo>
                    <a:lnTo>
                      <a:pt x="14614" y="6357"/>
                    </a:lnTo>
                    <a:lnTo>
                      <a:pt x="14127" y="5992"/>
                    </a:lnTo>
                    <a:lnTo>
                      <a:pt x="13932" y="5822"/>
                    </a:lnTo>
                    <a:lnTo>
                      <a:pt x="13737" y="5651"/>
                    </a:lnTo>
                    <a:lnTo>
                      <a:pt x="13615" y="5481"/>
                    </a:lnTo>
                    <a:lnTo>
                      <a:pt x="13494" y="5310"/>
                    </a:lnTo>
                    <a:lnTo>
                      <a:pt x="13445" y="5140"/>
                    </a:lnTo>
                    <a:lnTo>
                      <a:pt x="13445" y="4945"/>
                    </a:lnTo>
                    <a:lnTo>
                      <a:pt x="13494" y="4750"/>
                    </a:lnTo>
                    <a:lnTo>
                      <a:pt x="13591" y="4531"/>
                    </a:lnTo>
                    <a:lnTo>
                      <a:pt x="13761" y="4287"/>
                    </a:lnTo>
                    <a:lnTo>
                      <a:pt x="14029" y="4019"/>
                    </a:lnTo>
                    <a:lnTo>
                      <a:pt x="14029" y="4019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30" name="Google Shape;1230;p7"/>
              <p:cNvGrpSpPr/>
              <p:nvPr/>
            </p:nvGrpSpPr>
            <p:grpSpPr>
              <a:xfrm>
                <a:off x="1053374" y="4085866"/>
                <a:ext cx="342882" cy="350068"/>
                <a:chOff x="3951850" y="2985350"/>
                <a:chExt cx="407950" cy="416500"/>
              </a:xfrm>
            </p:grpSpPr>
            <p:sp>
              <p:nvSpPr>
                <p:cNvPr id="1231" name="Google Shape;1231;p7"/>
                <p:cNvSpPr/>
                <p:nvPr/>
              </p:nvSpPr>
              <p:spPr>
                <a:xfrm>
                  <a:off x="3951850" y="2985350"/>
                  <a:ext cx="314800" cy="31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2" h="12593" fill="none" extrusionOk="0">
                      <a:moveTo>
                        <a:pt x="6284" y="1"/>
                      </a:moveTo>
                      <a:lnTo>
                        <a:pt x="6284" y="1"/>
                      </a:lnTo>
                      <a:lnTo>
                        <a:pt x="5967" y="25"/>
                      </a:lnTo>
                      <a:lnTo>
                        <a:pt x="5651" y="49"/>
                      </a:lnTo>
                      <a:lnTo>
                        <a:pt x="5334" y="74"/>
                      </a:lnTo>
                      <a:lnTo>
                        <a:pt x="5017" y="147"/>
                      </a:lnTo>
                      <a:lnTo>
                        <a:pt x="4725" y="220"/>
                      </a:lnTo>
                      <a:lnTo>
                        <a:pt x="4433" y="293"/>
                      </a:lnTo>
                      <a:lnTo>
                        <a:pt x="4141" y="390"/>
                      </a:lnTo>
                      <a:lnTo>
                        <a:pt x="3848" y="512"/>
                      </a:lnTo>
                      <a:lnTo>
                        <a:pt x="3556" y="634"/>
                      </a:lnTo>
                      <a:lnTo>
                        <a:pt x="3288" y="780"/>
                      </a:lnTo>
                      <a:lnTo>
                        <a:pt x="3020" y="926"/>
                      </a:lnTo>
                      <a:lnTo>
                        <a:pt x="2777" y="1072"/>
                      </a:lnTo>
                      <a:lnTo>
                        <a:pt x="2290" y="1437"/>
                      </a:lnTo>
                      <a:lnTo>
                        <a:pt x="1851" y="1852"/>
                      </a:lnTo>
                      <a:lnTo>
                        <a:pt x="1437" y="2290"/>
                      </a:lnTo>
                      <a:lnTo>
                        <a:pt x="1072" y="2777"/>
                      </a:lnTo>
                      <a:lnTo>
                        <a:pt x="901" y="3045"/>
                      </a:lnTo>
                      <a:lnTo>
                        <a:pt x="755" y="3313"/>
                      </a:lnTo>
                      <a:lnTo>
                        <a:pt x="609" y="3581"/>
                      </a:lnTo>
                      <a:lnTo>
                        <a:pt x="487" y="3849"/>
                      </a:lnTo>
                      <a:lnTo>
                        <a:pt x="390" y="4141"/>
                      </a:lnTo>
                      <a:lnTo>
                        <a:pt x="292" y="4433"/>
                      </a:lnTo>
                      <a:lnTo>
                        <a:pt x="195" y="4725"/>
                      </a:lnTo>
                      <a:lnTo>
                        <a:pt x="122" y="5042"/>
                      </a:lnTo>
                      <a:lnTo>
                        <a:pt x="73" y="5334"/>
                      </a:lnTo>
                      <a:lnTo>
                        <a:pt x="25" y="5651"/>
                      </a:lnTo>
                      <a:lnTo>
                        <a:pt x="0" y="5968"/>
                      </a:lnTo>
                      <a:lnTo>
                        <a:pt x="0" y="6308"/>
                      </a:lnTo>
                      <a:lnTo>
                        <a:pt x="0" y="6308"/>
                      </a:lnTo>
                      <a:lnTo>
                        <a:pt x="0" y="6625"/>
                      </a:lnTo>
                      <a:lnTo>
                        <a:pt x="25" y="6942"/>
                      </a:lnTo>
                      <a:lnTo>
                        <a:pt x="73" y="7258"/>
                      </a:lnTo>
                      <a:lnTo>
                        <a:pt x="122" y="7575"/>
                      </a:lnTo>
                      <a:lnTo>
                        <a:pt x="195" y="7867"/>
                      </a:lnTo>
                      <a:lnTo>
                        <a:pt x="292" y="8184"/>
                      </a:lnTo>
                      <a:lnTo>
                        <a:pt x="390" y="8476"/>
                      </a:lnTo>
                      <a:lnTo>
                        <a:pt x="487" y="8744"/>
                      </a:lnTo>
                      <a:lnTo>
                        <a:pt x="609" y="9036"/>
                      </a:lnTo>
                      <a:lnTo>
                        <a:pt x="755" y="9304"/>
                      </a:lnTo>
                      <a:lnTo>
                        <a:pt x="901" y="9572"/>
                      </a:lnTo>
                      <a:lnTo>
                        <a:pt x="1072" y="9816"/>
                      </a:lnTo>
                      <a:lnTo>
                        <a:pt x="1437" y="10303"/>
                      </a:lnTo>
                      <a:lnTo>
                        <a:pt x="1851" y="10741"/>
                      </a:lnTo>
                      <a:lnTo>
                        <a:pt x="2290" y="11155"/>
                      </a:lnTo>
                      <a:lnTo>
                        <a:pt x="2777" y="11520"/>
                      </a:lnTo>
                      <a:lnTo>
                        <a:pt x="3020" y="11691"/>
                      </a:lnTo>
                      <a:lnTo>
                        <a:pt x="3288" y="11837"/>
                      </a:lnTo>
                      <a:lnTo>
                        <a:pt x="3556" y="11983"/>
                      </a:lnTo>
                      <a:lnTo>
                        <a:pt x="3848" y="12105"/>
                      </a:lnTo>
                      <a:lnTo>
                        <a:pt x="4141" y="12202"/>
                      </a:lnTo>
                      <a:lnTo>
                        <a:pt x="4433" y="12300"/>
                      </a:lnTo>
                      <a:lnTo>
                        <a:pt x="4725" y="12397"/>
                      </a:lnTo>
                      <a:lnTo>
                        <a:pt x="5017" y="12470"/>
                      </a:lnTo>
                      <a:lnTo>
                        <a:pt x="5334" y="12519"/>
                      </a:lnTo>
                      <a:lnTo>
                        <a:pt x="5651" y="12568"/>
                      </a:lnTo>
                      <a:lnTo>
                        <a:pt x="5967" y="12592"/>
                      </a:lnTo>
                      <a:lnTo>
                        <a:pt x="6284" y="12592"/>
                      </a:lnTo>
                      <a:lnTo>
                        <a:pt x="6284" y="12592"/>
                      </a:lnTo>
                      <a:lnTo>
                        <a:pt x="6625" y="12592"/>
                      </a:lnTo>
                      <a:lnTo>
                        <a:pt x="6941" y="12568"/>
                      </a:lnTo>
                      <a:lnTo>
                        <a:pt x="7258" y="12519"/>
                      </a:lnTo>
                      <a:lnTo>
                        <a:pt x="7550" y="12470"/>
                      </a:lnTo>
                      <a:lnTo>
                        <a:pt x="7867" y="12397"/>
                      </a:lnTo>
                      <a:lnTo>
                        <a:pt x="8159" y="12300"/>
                      </a:lnTo>
                      <a:lnTo>
                        <a:pt x="8451" y="12202"/>
                      </a:lnTo>
                      <a:lnTo>
                        <a:pt x="8744" y="12105"/>
                      </a:lnTo>
                      <a:lnTo>
                        <a:pt x="9012" y="11983"/>
                      </a:lnTo>
                      <a:lnTo>
                        <a:pt x="9279" y="11837"/>
                      </a:lnTo>
                      <a:lnTo>
                        <a:pt x="9547" y="11691"/>
                      </a:lnTo>
                      <a:lnTo>
                        <a:pt x="9815" y="11520"/>
                      </a:lnTo>
                      <a:lnTo>
                        <a:pt x="10302" y="11155"/>
                      </a:lnTo>
                      <a:lnTo>
                        <a:pt x="10741" y="10741"/>
                      </a:lnTo>
                      <a:lnTo>
                        <a:pt x="11155" y="10303"/>
                      </a:lnTo>
                      <a:lnTo>
                        <a:pt x="11520" y="9816"/>
                      </a:lnTo>
                      <a:lnTo>
                        <a:pt x="11666" y="9572"/>
                      </a:lnTo>
                      <a:lnTo>
                        <a:pt x="11812" y="9304"/>
                      </a:lnTo>
                      <a:lnTo>
                        <a:pt x="11958" y="9036"/>
                      </a:lnTo>
                      <a:lnTo>
                        <a:pt x="12080" y="8744"/>
                      </a:lnTo>
                      <a:lnTo>
                        <a:pt x="12202" y="8476"/>
                      </a:lnTo>
                      <a:lnTo>
                        <a:pt x="12299" y="8184"/>
                      </a:lnTo>
                      <a:lnTo>
                        <a:pt x="12397" y="7867"/>
                      </a:lnTo>
                      <a:lnTo>
                        <a:pt x="12446" y="7575"/>
                      </a:lnTo>
                      <a:lnTo>
                        <a:pt x="12519" y="7258"/>
                      </a:lnTo>
                      <a:lnTo>
                        <a:pt x="12543" y="6942"/>
                      </a:lnTo>
                      <a:lnTo>
                        <a:pt x="12567" y="6625"/>
                      </a:lnTo>
                      <a:lnTo>
                        <a:pt x="12592" y="6308"/>
                      </a:lnTo>
                      <a:lnTo>
                        <a:pt x="12592" y="6308"/>
                      </a:lnTo>
                      <a:lnTo>
                        <a:pt x="12567" y="5968"/>
                      </a:lnTo>
                      <a:lnTo>
                        <a:pt x="12543" y="5651"/>
                      </a:lnTo>
                      <a:lnTo>
                        <a:pt x="12519" y="5334"/>
                      </a:lnTo>
                      <a:lnTo>
                        <a:pt x="12446" y="5042"/>
                      </a:lnTo>
                      <a:lnTo>
                        <a:pt x="12397" y="4725"/>
                      </a:lnTo>
                      <a:lnTo>
                        <a:pt x="12299" y="4433"/>
                      </a:lnTo>
                      <a:lnTo>
                        <a:pt x="12202" y="4141"/>
                      </a:lnTo>
                      <a:lnTo>
                        <a:pt x="12080" y="3849"/>
                      </a:lnTo>
                      <a:lnTo>
                        <a:pt x="11958" y="3581"/>
                      </a:lnTo>
                      <a:lnTo>
                        <a:pt x="11812" y="3313"/>
                      </a:lnTo>
                      <a:lnTo>
                        <a:pt x="11666" y="3045"/>
                      </a:lnTo>
                      <a:lnTo>
                        <a:pt x="11520" y="2777"/>
                      </a:lnTo>
                      <a:lnTo>
                        <a:pt x="11155" y="2290"/>
                      </a:lnTo>
                      <a:lnTo>
                        <a:pt x="10741" y="1852"/>
                      </a:lnTo>
                      <a:lnTo>
                        <a:pt x="10302" y="1437"/>
                      </a:lnTo>
                      <a:lnTo>
                        <a:pt x="9815" y="1072"/>
                      </a:lnTo>
                      <a:lnTo>
                        <a:pt x="9547" y="926"/>
                      </a:lnTo>
                      <a:lnTo>
                        <a:pt x="9279" y="780"/>
                      </a:lnTo>
                      <a:lnTo>
                        <a:pt x="9012" y="634"/>
                      </a:lnTo>
                      <a:lnTo>
                        <a:pt x="8744" y="512"/>
                      </a:lnTo>
                      <a:lnTo>
                        <a:pt x="8451" y="390"/>
                      </a:lnTo>
                      <a:lnTo>
                        <a:pt x="8159" y="293"/>
                      </a:lnTo>
                      <a:lnTo>
                        <a:pt x="7867" y="220"/>
                      </a:lnTo>
                      <a:lnTo>
                        <a:pt x="7550" y="147"/>
                      </a:lnTo>
                      <a:lnTo>
                        <a:pt x="7258" y="74"/>
                      </a:lnTo>
                      <a:lnTo>
                        <a:pt x="6941" y="49"/>
                      </a:lnTo>
                      <a:lnTo>
                        <a:pt x="6625" y="25"/>
                      </a:lnTo>
                      <a:lnTo>
                        <a:pt x="6284" y="1"/>
                      </a:lnTo>
                      <a:lnTo>
                        <a:pt x="6284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2" name="Google Shape;1232;p7"/>
                <p:cNvSpPr/>
                <p:nvPr/>
              </p:nvSpPr>
              <p:spPr>
                <a:xfrm>
                  <a:off x="3988375" y="3021875"/>
                  <a:ext cx="241750" cy="24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70" h="9670" fill="none" extrusionOk="0">
                      <a:moveTo>
                        <a:pt x="4823" y="1"/>
                      </a:moveTo>
                      <a:lnTo>
                        <a:pt x="4823" y="1"/>
                      </a:lnTo>
                      <a:lnTo>
                        <a:pt x="4336" y="25"/>
                      </a:lnTo>
                      <a:lnTo>
                        <a:pt x="3849" y="98"/>
                      </a:lnTo>
                      <a:lnTo>
                        <a:pt x="3386" y="220"/>
                      </a:lnTo>
                      <a:lnTo>
                        <a:pt x="2947" y="391"/>
                      </a:lnTo>
                      <a:lnTo>
                        <a:pt x="2533" y="585"/>
                      </a:lnTo>
                      <a:lnTo>
                        <a:pt x="2144" y="829"/>
                      </a:lnTo>
                      <a:lnTo>
                        <a:pt x="1754" y="1121"/>
                      </a:lnTo>
                      <a:lnTo>
                        <a:pt x="1413" y="1438"/>
                      </a:lnTo>
                      <a:lnTo>
                        <a:pt x="1096" y="1779"/>
                      </a:lnTo>
                      <a:lnTo>
                        <a:pt x="829" y="2144"/>
                      </a:lnTo>
                      <a:lnTo>
                        <a:pt x="585" y="2534"/>
                      </a:lnTo>
                      <a:lnTo>
                        <a:pt x="390" y="2972"/>
                      </a:lnTo>
                      <a:lnTo>
                        <a:pt x="220" y="3411"/>
                      </a:lnTo>
                      <a:lnTo>
                        <a:pt x="98" y="3873"/>
                      </a:lnTo>
                      <a:lnTo>
                        <a:pt x="25" y="4336"/>
                      </a:lnTo>
                      <a:lnTo>
                        <a:pt x="1" y="4847"/>
                      </a:lnTo>
                      <a:lnTo>
                        <a:pt x="1" y="4847"/>
                      </a:lnTo>
                      <a:lnTo>
                        <a:pt x="25" y="5335"/>
                      </a:lnTo>
                      <a:lnTo>
                        <a:pt x="98" y="5822"/>
                      </a:lnTo>
                      <a:lnTo>
                        <a:pt x="220" y="6284"/>
                      </a:lnTo>
                      <a:lnTo>
                        <a:pt x="390" y="6723"/>
                      </a:lnTo>
                      <a:lnTo>
                        <a:pt x="585" y="7137"/>
                      </a:lnTo>
                      <a:lnTo>
                        <a:pt x="829" y="7527"/>
                      </a:lnTo>
                      <a:lnTo>
                        <a:pt x="1096" y="7916"/>
                      </a:lnTo>
                      <a:lnTo>
                        <a:pt x="1413" y="8257"/>
                      </a:lnTo>
                      <a:lnTo>
                        <a:pt x="1754" y="8574"/>
                      </a:lnTo>
                      <a:lnTo>
                        <a:pt x="2144" y="8842"/>
                      </a:lnTo>
                      <a:lnTo>
                        <a:pt x="2533" y="9085"/>
                      </a:lnTo>
                      <a:lnTo>
                        <a:pt x="2947" y="9280"/>
                      </a:lnTo>
                      <a:lnTo>
                        <a:pt x="3386" y="9451"/>
                      </a:lnTo>
                      <a:lnTo>
                        <a:pt x="3849" y="9572"/>
                      </a:lnTo>
                      <a:lnTo>
                        <a:pt x="4336" y="9645"/>
                      </a:lnTo>
                      <a:lnTo>
                        <a:pt x="4823" y="9670"/>
                      </a:lnTo>
                      <a:lnTo>
                        <a:pt x="4823" y="9670"/>
                      </a:lnTo>
                      <a:lnTo>
                        <a:pt x="5334" y="9645"/>
                      </a:lnTo>
                      <a:lnTo>
                        <a:pt x="5797" y="9572"/>
                      </a:lnTo>
                      <a:lnTo>
                        <a:pt x="6260" y="9451"/>
                      </a:lnTo>
                      <a:lnTo>
                        <a:pt x="6698" y="9280"/>
                      </a:lnTo>
                      <a:lnTo>
                        <a:pt x="7136" y="9085"/>
                      </a:lnTo>
                      <a:lnTo>
                        <a:pt x="7526" y="8842"/>
                      </a:lnTo>
                      <a:lnTo>
                        <a:pt x="7892" y="8574"/>
                      </a:lnTo>
                      <a:lnTo>
                        <a:pt x="8232" y="8257"/>
                      </a:lnTo>
                      <a:lnTo>
                        <a:pt x="8549" y="7916"/>
                      </a:lnTo>
                      <a:lnTo>
                        <a:pt x="8841" y="7527"/>
                      </a:lnTo>
                      <a:lnTo>
                        <a:pt x="9085" y="7137"/>
                      </a:lnTo>
                      <a:lnTo>
                        <a:pt x="9280" y="6723"/>
                      </a:lnTo>
                      <a:lnTo>
                        <a:pt x="9450" y="6284"/>
                      </a:lnTo>
                      <a:lnTo>
                        <a:pt x="9572" y="5822"/>
                      </a:lnTo>
                      <a:lnTo>
                        <a:pt x="9645" y="5335"/>
                      </a:lnTo>
                      <a:lnTo>
                        <a:pt x="9669" y="4847"/>
                      </a:lnTo>
                      <a:lnTo>
                        <a:pt x="9669" y="4847"/>
                      </a:lnTo>
                      <a:lnTo>
                        <a:pt x="9645" y="4336"/>
                      </a:lnTo>
                      <a:lnTo>
                        <a:pt x="9572" y="3873"/>
                      </a:lnTo>
                      <a:lnTo>
                        <a:pt x="9450" y="3411"/>
                      </a:lnTo>
                      <a:lnTo>
                        <a:pt x="9280" y="2972"/>
                      </a:lnTo>
                      <a:lnTo>
                        <a:pt x="9085" y="2534"/>
                      </a:lnTo>
                      <a:lnTo>
                        <a:pt x="8841" y="2144"/>
                      </a:lnTo>
                      <a:lnTo>
                        <a:pt x="8549" y="1779"/>
                      </a:lnTo>
                      <a:lnTo>
                        <a:pt x="8232" y="1438"/>
                      </a:lnTo>
                      <a:lnTo>
                        <a:pt x="7892" y="1121"/>
                      </a:lnTo>
                      <a:lnTo>
                        <a:pt x="7526" y="829"/>
                      </a:lnTo>
                      <a:lnTo>
                        <a:pt x="7136" y="585"/>
                      </a:lnTo>
                      <a:lnTo>
                        <a:pt x="6698" y="391"/>
                      </a:lnTo>
                      <a:lnTo>
                        <a:pt x="6260" y="220"/>
                      </a:lnTo>
                      <a:lnTo>
                        <a:pt x="5797" y="98"/>
                      </a:lnTo>
                      <a:lnTo>
                        <a:pt x="5334" y="25"/>
                      </a:lnTo>
                      <a:lnTo>
                        <a:pt x="4823" y="1"/>
                      </a:lnTo>
                      <a:lnTo>
                        <a:pt x="4823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3" name="Google Shape;1233;p7"/>
                <p:cNvSpPr/>
                <p:nvPr/>
              </p:nvSpPr>
              <p:spPr>
                <a:xfrm>
                  <a:off x="4024300" y="3058425"/>
                  <a:ext cx="84650" cy="8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6" h="3386" fill="none" extrusionOk="0">
                      <a:moveTo>
                        <a:pt x="0" y="3385"/>
                      </a:moveTo>
                      <a:lnTo>
                        <a:pt x="0" y="3385"/>
                      </a:lnTo>
                      <a:lnTo>
                        <a:pt x="25" y="3020"/>
                      </a:lnTo>
                      <a:lnTo>
                        <a:pt x="74" y="2704"/>
                      </a:lnTo>
                      <a:lnTo>
                        <a:pt x="147" y="2363"/>
                      </a:lnTo>
                      <a:lnTo>
                        <a:pt x="268" y="2070"/>
                      </a:lnTo>
                      <a:lnTo>
                        <a:pt x="414" y="1754"/>
                      </a:lnTo>
                      <a:lnTo>
                        <a:pt x="585" y="1486"/>
                      </a:lnTo>
                      <a:lnTo>
                        <a:pt x="780" y="1218"/>
                      </a:lnTo>
                      <a:lnTo>
                        <a:pt x="999" y="974"/>
                      </a:lnTo>
                      <a:lnTo>
                        <a:pt x="1243" y="755"/>
                      </a:lnTo>
                      <a:lnTo>
                        <a:pt x="1510" y="560"/>
                      </a:lnTo>
                      <a:lnTo>
                        <a:pt x="1778" y="390"/>
                      </a:lnTo>
                      <a:lnTo>
                        <a:pt x="2071" y="244"/>
                      </a:lnTo>
                      <a:lnTo>
                        <a:pt x="2387" y="146"/>
                      </a:lnTo>
                      <a:lnTo>
                        <a:pt x="2704" y="49"/>
                      </a:lnTo>
                      <a:lnTo>
                        <a:pt x="3045" y="0"/>
                      </a:lnTo>
                      <a:lnTo>
                        <a:pt x="3386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4" name="Google Shape;1234;p7"/>
                <p:cNvSpPr/>
                <p:nvPr/>
              </p:nvSpPr>
              <p:spPr>
                <a:xfrm>
                  <a:off x="4205750" y="3248375"/>
                  <a:ext cx="154050" cy="15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2" h="6139" fill="none" extrusionOk="0">
                      <a:moveTo>
                        <a:pt x="0" y="1024"/>
                      </a:moveTo>
                      <a:lnTo>
                        <a:pt x="4969" y="5992"/>
                      </a:lnTo>
                      <a:lnTo>
                        <a:pt x="4969" y="5992"/>
                      </a:lnTo>
                      <a:lnTo>
                        <a:pt x="5042" y="6041"/>
                      </a:lnTo>
                      <a:lnTo>
                        <a:pt x="5115" y="6090"/>
                      </a:lnTo>
                      <a:lnTo>
                        <a:pt x="5212" y="6114"/>
                      </a:lnTo>
                      <a:lnTo>
                        <a:pt x="5310" y="6138"/>
                      </a:lnTo>
                      <a:lnTo>
                        <a:pt x="5407" y="6114"/>
                      </a:lnTo>
                      <a:lnTo>
                        <a:pt x="5480" y="6090"/>
                      </a:lnTo>
                      <a:lnTo>
                        <a:pt x="5577" y="6041"/>
                      </a:lnTo>
                      <a:lnTo>
                        <a:pt x="5651" y="5992"/>
                      </a:lnTo>
                      <a:lnTo>
                        <a:pt x="6016" y="5627"/>
                      </a:lnTo>
                      <a:lnTo>
                        <a:pt x="6016" y="5627"/>
                      </a:lnTo>
                      <a:lnTo>
                        <a:pt x="6089" y="5554"/>
                      </a:lnTo>
                      <a:lnTo>
                        <a:pt x="6138" y="5456"/>
                      </a:lnTo>
                      <a:lnTo>
                        <a:pt x="6162" y="5359"/>
                      </a:lnTo>
                      <a:lnTo>
                        <a:pt x="6162" y="5286"/>
                      </a:lnTo>
                      <a:lnTo>
                        <a:pt x="6162" y="5188"/>
                      </a:lnTo>
                      <a:lnTo>
                        <a:pt x="6138" y="5091"/>
                      </a:lnTo>
                      <a:lnTo>
                        <a:pt x="6089" y="5018"/>
                      </a:lnTo>
                      <a:lnTo>
                        <a:pt x="6016" y="4921"/>
                      </a:lnTo>
                      <a:lnTo>
                        <a:pt x="1072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35" name="Google Shape;1235;p7"/>
              <p:cNvSpPr/>
              <p:nvPr/>
            </p:nvSpPr>
            <p:spPr>
              <a:xfrm>
                <a:off x="1960989" y="4045438"/>
                <a:ext cx="248746" cy="430924"/>
              </a:xfrm>
              <a:custGeom>
                <a:avLst/>
                <a:gdLst/>
                <a:ahLst/>
                <a:cxnLst/>
                <a:rect l="l" t="t" r="r" b="b"/>
                <a:pathLst>
                  <a:path w="11838" h="20508" fill="none" extrusionOk="0">
                    <a:moveTo>
                      <a:pt x="10547" y="1"/>
                    </a:moveTo>
                    <a:lnTo>
                      <a:pt x="1292" y="1"/>
                    </a:lnTo>
                    <a:lnTo>
                      <a:pt x="1292" y="1"/>
                    </a:lnTo>
                    <a:lnTo>
                      <a:pt x="1024" y="25"/>
                    </a:lnTo>
                    <a:lnTo>
                      <a:pt x="780" y="98"/>
                    </a:lnTo>
                    <a:lnTo>
                      <a:pt x="561" y="220"/>
                    </a:lnTo>
                    <a:lnTo>
                      <a:pt x="366" y="366"/>
                    </a:lnTo>
                    <a:lnTo>
                      <a:pt x="220" y="561"/>
                    </a:lnTo>
                    <a:lnTo>
                      <a:pt x="98" y="780"/>
                    </a:lnTo>
                    <a:lnTo>
                      <a:pt x="25" y="1024"/>
                    </a:lnTo>
                    <a:lnTo>
                      <a:pt x="1" y="1292"/>
                    </a:lnTo>
                    <a:lnTo>
                      <a:pt x="1" y="19217"/>
                    </a:lnTo>
                    <a:lnTo>
                      <a:pt x="1" y="19217"/>
                    </a:lnTo>
                    <a:lnTo>
                      <a:pt x="25" y="19485"/>
                    </a:lnTo>
                    <a:lnTo>
                      <a:pt x="98" y="19728"/>
                    </a:lnTo>
                    <a:lnTo>
                      <a:pt x="220" y="19948"/>
                    </a:lnTo>
                    <a:lnTo>
                      <a:pt x="366" y="20142"/>
                    </a:lnTo>
                    <a:lnTo>
                      <a:pt x="561" y="20289"/>
                    </a:lnTo>
                    <a:lnTo>
                      <a:pt x="780" y="20410"/>
                    </a:lnTo>
                    <a:lnTo>
                      <a:pt x="1024" y="20483"/>
                    </a:lnTo>
                    <a:lnTo>
                      <a:pt x="1292" y="20508"/>
                    </a:lnTo>
                    <a:lnTo>
                      <a:pt x="10547" y="20508"/>
                    </a:lnTo>
                    <a:lnTo>
                      <a:pt x="10547" y="20508"/>
                    </a:lnTo>
                    <a:lnTo>
                      <a:pt x="10814" y="20483"/>
                    </a:lnTo>
                    <a:lnTo>
                      <a:pt x="11058" y="20410"/>
                    </a:lnTo>
                    <a:lnTo>
                      <a:pt x="11277" y="20289"/>
                    </a:lnTo>
                    <a:lnTo>
                      <a:pt x="11472" y="20142"/>
                    </a:lnTo>
                    <a:lnTo>
                      <a:pt x="11618" y="19948"/>
                    </a:lnTo>
                    <a:lnTo>
                      <a:pt x="11740" y="19728"/>
                    </a:lnTo>
                    <a:lnTo>
                      <a:pt x="11813" y="19485"/>
                    </a:lnTo>
                    <a:lnTo>
                      <a:pt x="11837" y="19217"/>
                    </a:lnTo>
                    <a:lnTo>
                      <a:pt x="11837" y="1292"/>
                    </a:lnTo>
                    <a:lnTo>
                      <a:pt x="11837" y="1292"/>
                    </a:lnTo>
                    <a:lnTo>
                      <a:pt x="11813" y="1024"/>
                    </a:lnTo>
                    <a:lnTo>
                      <a:pt x="11740" y="780"/>
                    </a:lnTo>
                    <a:lnTo>
                      <a:pt x="11618" y="561"/>
                    </a:lnTo>
                    <a:lnTo>
                      <a:pt x="11472" y="366"/>
                    </a:lnTo>
                    <a:lnTo>
                      <a:pt x="11277" y="220"/>
                    </a:lnTo>
                    <a:lnTo>
                      <a:pt x="11058" y="98"/>
                    </a:lnTo>
                    <a:lnTo>
                      <a:pt x="10814" y="25"/>
                    </a:lnTo>
                    <a:lnTo>
                      <a:pt x="10547" y="1"/>
                    </a:lnTo>
                    <a:lnTo>
                      <a:pt x="10547" y="1"/>
                    </a:lnTo>
                    <a:close/>
                    <a:moveTo>
                      <a:pt x="5554" y="975"/>
                    </a:moveTo>
                    <a:lnTo>
                      <a:pt x="6284" y="975"/>
                    </a:lnTo>
                    <a:lnTo>
                      <a:pt x="6284" y="975"/>
                    </a:lnTo>
                    <a:lnTo>
                      <a:pt x="6406" y="999"/>
                    </a:lnTo>
                    <a:lnTo>
                      <a:pt x="6479" y="1073"/>
                    </a:lnTo>
                    <a:lnTo>
                      <a:pt x="6552" y="1146"/>
                    </a:lnTo>
                    <a:lnTo>
                      <a:pt x="6577" y="1267"/>
                    </a:lnTo>
                    <a:lnTo>
                      <a:pt x="6577" y="1267"/>
                    </a:lnTo>
                    <a:lnTo>
                      <a:pt x="6552" y="1365"/>
                    </a:lnTo>
                    <a:lnTo>
                      <a:pt x="6479" y="1462"/>
                    </a:lnTo>
                    <a:lnTo>
                      <a:pt x="6406" y="1511"/>
                    </a:lnTo>
                    <a:lnTo>
                      <a:pt x="6284" y="1535"/>
                    </a:lnTo>
                    <a:lnTo>
                      <a:pt x="5554" y="1535"/>
                    </a:lnTo>
                    <a:lnTo>
                      <a:pt x="5554" y="1535"/>
                    </a:lnTo>
                    <a:lnTo>
                      <a:pt x="5432" y="1511"/>
                    </a:lnTo>
                    <a:lnTo>
                      <a:pt x="5359" y="1462"/>
                    </a:lnTo>
                    <a:lnTo>
                      <a:pt x="5286" y="1365"/>
                    </a:lnTo>
                    <a:lnTo>
                      <a:pt x="5262" y="1267"/>
                    </a:lnTo>
                    <a:lnTo>
                      <a:pt x="5262" y="1267"/>
                    </a:lnTo>
                    <a:lnTo>
                      <a:pt x="5286" y="1146"/>
                    </a:lnTo>
                    <a:lnTo>
                      <a:pt x="5359" y="1073"/>
                    </a:lnTo>
                    <a:lnTo>
                      <a:pt x="5432" y="999"/>
                    </a:lnTo>
                    <a:lnTo>
                      <a:pt x="5554" y="975"/>
                    </a:lnTo>
                    <a:lnTo>
                      <a:pt x="5554" y="975"/>
                    </a:lnTo>
                    <a:close/>
                    <a:moveTo>
                      <a:pt x="5919" y="19436"/>
                    </a:moveTo>
                    <a:lnTo>
                      <a:pt x="5919" y="19436"/>
                    </a:lnTo>
                    <a:lnTo>
                      <a:pt x="5749" y="19412"/>
                    </a:lnTo>
                    <a:lnTo>
                      <a:pt x="5578" y="19363"/>
                    </a:lnTo>
                    <a:lnTo>
                      <a:pt x="5432" y="19290"/>
                    </a:lnTo>
                    <a:lnTo>
                      <a:pt x="5310" y="19193"/>
                    </a:lnTo>
                    <a:lnTo>
                      <a:pt x="5213" y="19071"/>
                    </a:lnTo>
                    <a:lnTo>
                      <a:pt x="5140" y="18925"/>
                    </a:lnTo>
                    <a:lnTo>
                      <a:pt x="5091" y="18754"/>
                    </a:lnTo>
                    <a:lnTo>
                      <a:pt x="5067" y="18584"/>
                    </a:lnTo>
                    <a:lnTo>
                      <a:pt x="5067" y="18584"/>
                    </a:lnTo>
                    <a:lnTo>
                      <a:pt x="5091" y="18413"/>
                    </a:lnTo>
                    <a:lnTo>
                      <a:pt x="5140" y="18243"/>
                    </a:lnTo>
                    <a:lnTo>
                      <a:pt x="5213" y="18097"/>
                    </a:lnTo>
                    <a:lnTo>
                      <a:pt x="5310" y="17975"/>
                    </a:lnTo>
                    <a:lnTo>
                      <a:pt x="5432" y="17877"/>
                    </a:lnTo>
                    <a:lnTo>
                      <a:pt x="5578" y="17804"/>
                    </a:lnTo>
                    <a:lnTo>
                      <a:pt x="5749" y="17756"/>
                    </a:lnTo>
                    <a:lnTo>
                      <a:pt x="5919" y="17731"/>
                    </a:lnTo>
                    <a:lnTo>
                      <a:pt x="5919" y="17731"/>
                    </a:lnTo>
                    <a:lnTo>
                      <a:pt x="6090" y="17756"/>
                    </a:lnTo>
                    <a:lnTo>
                      <a:pt x="6260" y="17804"/>
                    </a:lnTo>
                    <a:lnTo>
                      <a:pt x="6406" y="17877"/>
                    </a:lnTo>
                    <a:lnTo>
                      <a:pt x="6528" y="17975"/>
                    </a:lnTo>
                    <a:lnTo>
                      <a:pt x="6625" y="18097"/>
                    </a:lnTo>
                    <a:lnTo>
                      <a:pt x="6699" y="18243"/>
                    </a:lnTo>
                    <a:lnTo>
                      <a:pt x="6747" y="18413"/>
                    </a:lnTo>
                    <a:lnTo>
                      <a:pt x="6772" y="18584"/>
                    </a:lnTo>
                    <a:lnTo>
                      <a:pt x="6772" y="18584"/>
                    </a:lnTo>
                    <a:lnTo>
                      <a:pt x="6747" y="18754"/>
                    </a:lnTo>
                    <a:lnTo>
                      <a:pt x="6699" y="18925"/>
                    </a:lnTo>
                    <a:lnTo>
                      <a:pt x="6625" y="19071"/>
                    </a:lnTo>
                    <a:lnTo>
                      <a:pt x="6528" y="19193"/>
                    </a:lnTo>
                    <a:lnTo>
                      <a:pt x="6406" y="19290"/>
                    </a:lnTo>
                    <a:lnTo>
                      <a:pt x="6260" y="19363"/>
                    </a:lnTo>
                    <a:lnTo>
                      <a:pt x="6090" y="19412"/>
                    </a:lnTo>
                    <a:lnTo>
                      <a:pt x="5919" y="19436"/>
                    </a:lnTo>
                    <a:lnTo>
                      <a:pt x="5919" y="19436"/>
                    </a:lnTo>
                    <a:close/>
                    <a:moveTo>
                      <a:pt x="10547" y="16660"/>
                    </a:moveTo>
                    <a:lnTo>
                      <a:pt x="1292" y="16660"/>
                    </a:lnTo>
                    <a:lnTo>
                      <a:pt x="1292" y="2558"/>
                    </a:lnTo>
                    <a:lnTo>
                      <a:pt x="10547" y="2558"/>
                    </a:lnTo>
                    <a:lnTo>
                      <a:pt x="10547" y="1666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6" name="Google Shape;1236;p7"/>
            <p:cNvGrpSpPr/>
            <p:nvPr/>
          </p:nvGrpSpPr>
          <p:grpSpPr>
            <a:xfrm>
              <a:off x="200497" y="3010834"/>
              <a:ext cx="2080366" cy="329077"/>
              <a:chOff x="200497" y="2866629"/>
              <a:chExt cx="2080366" cy="329077"/>
            </a:xfrm>
          </p:grpSpPr>
          <p:grpSp>
            <p:nvGrpSpPr>
              <p:cNvPr id="1237" name="Google Shape;1237;p7"/>
              <p:cNvGrpSpPr/>
              <p:nvPr/>
            </p:nvGrpSpPr>
            <p:grpSpPr>
              <a:xfrm>
                <a:off x="200497" y="2869445"/>
                <a:ext cx="435022" cy="323445"/>
                <a:chOff x="5247525" y="3007275"/>
                <a:chExt cx="517575" cy="384825"/>
              </a:xfrm>
            </p:grpSpPr>
            <p:sp>
              <p:nvSpPr>
                <p:cNvPr id="1238" name="Google Shape;1238;p7"/>
                <p:cNvSpPr/>
                <p:nvPr/>
              </p:nvSpPr>
              <p:spPr>
                <a:xfrm>
                  <a:off x="5247525" y="3007275"/>
                  <a:ext cx="348900" cy="34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56" h="13956" fill="none" extrusionOk="0">
                      <a:moveTo>
                        <a:pt x="13323" y="5772"/>
                      </a:moveTo>
                      <a:lnTo>
                        <a:pt x="11861" y="5626"/>
                      </a:lnTo>
                      <a:lnTo>
                        <a:pt x="11861" y="5626"/>
                      </a:lnTo>
                      <a:lnTo>
                        <a:pt x="11788" y="5334"/>
                      </a:lnTo>
                      <a:lnTo>
                        <a:pt x="11667" y="5042"/>
                      </a:lnTo>
                      <a:lnTo>
                        <a:pt x="11545" y="4750"/>
                      </a:lnTo>
                      <a:lnTo>
                        <a:pt x="11399" y="4482"/>
                      </a:lnTo>
                      <a:lnTo>
                        <a:pt x="12300" y="3337"/>
                      </a:lnTo>
                      <a:lnTo>
                        <a:pt x="12300" y="3337"/>
                      </a:lnTo>
                      <a:lnTo>
                        <a:pt x="12373" y="3240"/>
                      </a:lnTo>
                      <a:lnTo>
                        <a:pt x="12422" y="3118"/>
                      </a:lnTo>
                      <a:lnTo>
                        <a:pt x="12446" y="2996"/>
                      </a:lnTo>
                      <a:lnTo>
                        <a:pt x="12446" y="2850"/>
                      </a:lnTo>
                      <a:lnTo>
                        <a:pt x="12422" y="2728"/>
                      </a:lnTo>
                      <a:lnTo>
                        <a:pt x="12397" y="2606"/>
                      </a:lnTo>
                      <a:lnTo>
                        <a:pt x="12324" y="2485"/>
                      </a:lnTo>
                      <a:lnTo>
                        <a:pt x="12251" y="2387"/>
                      </a:lnTo>
                      <a:lnTo>
                        <a:pt x="11569" y="1705"/>
                      </a:lnTo>
                      <a:lnTo>
                        <a:pt x="11569" y="1705"/>
                      </a:lnTo>
                      <a:lnTo>
                        <a:pt x="11472" y="1632"/>
                      </a:lnTo>
                      <a:lnTo>
                        <a:pt x="11350" y="1559"/>
                      </a:lnTo>
                      <a:lnTo>
                        <a:pt x="11228" y="1510"/>
                      </a:lnTo>
                      <a:lnTo>
                        <a:pt x="11106" y="1510"/>
                      </a:lnTo>
                      <a:lnTo>
                        <a:pt x="10960" y="1510"/>
                      </a:lnTo>
                      <a:lnTo>
                        <a:pt x="10838" y="1535"/>
                      </a:lnTo>
                      <a:lnTo>
                        <a:pt x="10717" y="1583"/>
                      </a:lnTo>
                      <a:lnTo>
                        <a:pt x="10619" y="1656"/>
                      </a:lnTo>
                      <a:lnTo>
                        <a:pt x="9475" y="2558"/>
                      </a:lnTo>
                      <a:lnTo>
                        <a:pt x="9475" y="2558"/>
                      </a:lnTo>
                      <a:lnTo>
                        <a:pt x="9207" y="2411"/>
                      </a:lnTo>
                      <a:lnTo>
                        <a:pt x="8914" y="2290"/>
                      </a:lnTo>
                      <a:lnTo>
                        <a:pt x="8622" y="2168"/>
                      </a:lnTo>
                      <a:lnTo>
                        <a:pt x="8330" y="2070"/>
                      </a:lnTo>
                      <a:lnTo>
                        <a:pt x="8159" y="634"/>
                      </a:lnTo>
                      <a:lnTo>
                        <a:pt x="8159" y="634"/>
                      </a:lnTo>
                      <a:lnTo>
                        <a:pt x="8135" y="512"/>
                      </a:lnTo>
                      <a:lnTo>
                        <a:pt x="8086" y="390"/>
                      </a:lnTo>
                      <a:lnTo>
                        <a:pt x="8013" y="293"/>
                      </a:lnTo>
                      <a:lnTo>
                        <a:pt x="7940" y="195"/>
                      </a:lnTo>
                      <a:lnTo>
                        <a:pt x="7818" y="122"/>
                      </a:lnTo>
                      <a:lnTo>
                        <a:pt x="7721" y="49"/>
                      </a:lnTo>
                      <a:lnTo>
                        <a:pt x="7575" y="25"/>
                      </a:lnTo>
                      <a:lnTo>
                        <a:pt x="7453" y="0"/>
                      </a:lnTo>
                      <a:lnTo>
                        <a:pt x="6479" y="0"/>
                      </a:lnTo>
                      <a:lnTo>
                        <a:pt x="6479" y="0"/>
                      </a:lnTo>
                      <a:lnTo>
                        <a:pt x="6357" y="25"/>
                      </a:lnTo>
                      <a:lnTo>
                        <a:pt x="6235" y="49"/>
                      </a:lnTo>
                      <a:lnTo>
                        <a:pt x="6114" y="122"/>
                      </a:lnTo>
                      <a:lnTo>
                        <a:pt x="6016" y="195"/>
                      </a:lnTo>
                      <a:lnTo>
                        <a:pt x="5919" y="293"/>
                      </a:lnTo>
                      <a:lnTo>
                        <a:pt x="5846" y="390"/>
                      </a:lnTo>
                      <a:lnTo>
                        <a:pt x="5797" y="512"/>
                      </a:lnTo>
                      <a:lnTo>
                        <a:pt x="5773" y="634"/>
                      </a:lnTo>
                      <a:lnTo>
                        <a:pt x="5602" y="2070"/>
                      </a:lnTo>
                      <a:lnTo>
                        <a:pt x="5602" y="2070"/>
                      </a:lnTo>
                      <a:lnTo>
                        <a:pt x="5310" y="2168"/>
                      </a:lnTo>
                      <a:lnTo>
                        <a:pt x="5018" y="2290"/>
                      </a:lnTo>
                      <a:lnTo>
                        <a:pt x="4750" y="2411"/>
                      </a:lnTo>
                      <a:lnTo>
                        <a:pt x="4482" y="2558"/>
                      </a:lnTo>
                      <a:lnTo>
                        <a:pt x="3337" y="1656"/>
                      </a:lnTo>
                      <a:lnTo>
                        <a:pt x="3337" y="1656"/>
                      </a:lnTo>
                      <a:lnTo>
                        <a:pt x="3215" y="1583"/>
                      </a:lnTo>
                      <a:lnTo>
                        <a:pt x="3094" y="1535"/>
                      </a:lnTo>
                      <a:lnTo>
                        <a:pt x="2972" y="1510"/>
                      </a:lnTo>
                      <a:lnTo>
                        <a:pt x="2850" y="1510"/>
                      </a:lnTo>
                      <a:lnTo>
                        <a:pt x="2728" y="1510"/>
                      </a:lnTo>
                      <a:lnTo>
                        <a:pt x="2582" y="1559"/>
                      </a:lnTo>
                      <a:lnTo>
                        <a:pt x="2485" y="1632"/>
                      </a:lnTo>
                      <a:lnTo>
                        <a:pt x="2387" y="1705"/>
                      </a:lnTo>
                      <a:lnTo>
                        <a:pt x="1705" y="2387"/>
                      </a:lnTo>
                      <a:lnTo>
                        <a:pt x="1705" y="2387"/>
                      </a:lnTo>
                      <a:lnTo>
                        <a:pt x="1608" y="2485"/>
                      </a:lnTo>
                      <a:lnTo>
                        <a:pt x="1559" y="2606"/>
                      </a:lnTo>
                      <a:lnTo>
                        <a:pt x="1511" y="2728"/>
                      </a:lnTo>
                      <a:lnTo>
                        <a:pt x="1486" y="2850"/>
                      </a:lnTo>
                      <a:lnTo>
                        <a:pt x="1486" y="2996"/>
                      </a:lnTo>
                      <a:lnTo>
                        <a:pt x="1511" y="3118"/>
                      </a:lnTo>
                      <a:lnTo>
                        <a:pt x="1559" y="3240"/>
                      </a:lnTo>
                      <a:lnTo>
                        <a:pt x="1632" y="3337"/>
                      </a:lnTo>
                      <a:lnTo>
                        <a:pt x="2533" y="4482"/>
                      </a:lnTo>
                      <a:lnTo>
                        <a:pt x="2533" y="4482"/>
                      </a:lnTo>
                      <a:lnTo>
                        <a:pt x="2387" y="4750"/>
                      </a:lnTo>
                      <a:lnTo>
                        <a:pt x="2266" y="5042"/>
                      </a:lnTo>
                      <a:lnTo>
                        <a:pt x="2168" y="5334"/>
                      </a:lnTo>
                      <a:lnTo>
                        <a:pt x="2071" y="5626"/>
                      </a:lnTo>
                      <a:lnTo>
                        <a:pt x="634" y="5772"/>
                      </a:lnTo>
                      <a:lnTo>
                        <a:pt x="634" y="5772"/>
                      </a:lnTo>
                      <a:lnTo>
                        <a:pt x="512" y="5821"/>
                      </a:lnTo>
                      <a:lnTo>
                        <a:pt x="390" y="5870"/>
                      </a:lnTo>
                      <a:lnTo>
                        <a:pt x="268" y="5943"/>
                      </a:lnTo>
                      <a:lnTo>
                        <a:pt x="171" y="6016"/>
                      </a:lnTo>
                      <a:lnTo>
                        <a:pt x="98" y="6138"/>
                      </a:lnTo>
                      <a:lnTo>
                        <a:pt x="49" y="6235"/>
                      </a:lnTo>
                      <a:lnTo>
                        <a:pt x="1" y="6381"/>
                      </a:lnTo>
                      <a:lnTo>
                        <a:pt x="1" y="6503"/>
                      </a:lnTo>
                      <a:lnTo>
                        <a:pt x="1" y="7453"/>
                      </a:lnTo>
                      <a:lnTo>
                        <a:pt x="1" y="7453"/>
                      </a:lnTo>
                      <a:lnTo>
                        <a:pt x="1" y="7599"/>
                      </a:lnTo>
                      <a:lnTo>
                        <a:pt x="49" y="7721"/>
                      </a:lnTo>
                      <a:lnTo>
                        <a:pt x="98" y="7843"/>
                      </a:lnTo>
                      <a:lnTo>
                        <a:pt x="171" y="7940"/>
                      </a:lnTo>
                      <a:lnTo>
                        <a:pt x="268" y="8037"/>
                      </a:lnTo>
                      <a:lnTo>
                        <a:pt x="390" y="8111"/>
                      </a:lnTo>
                      <a:lnTo>
                        <a:pt x="512" y="8159"/>
                      </a:lnTo>
                      <a:lnTo>
                        <a:pt x="634" y="8184"/>
                      </a:lnTo>
                      <a:lnTo>
                        <a:pt x="2071" y="8354"/>
                      </a:lnTo>
                      <a:lnTo>
                        <a:pt x="2071" y="8354"/>
                      </a:lnTo>
                      <a:lnTo>
                        <a:pt x="2168" y="8646"/>
                      </a:lnTo>
                      <a:lnTo>
                        <a:pt x="2266" y="8914"/>
                      </a:lnTo>
                      <a:lnTo>
                        <a:pt x="2387" y="9206"/>
                      </a:lnTo>
                      <a:lnTo>
                        <a:pt x="2533" y="9474"/>
                      </a:lnTo>
                      <a:lnTo>
                        <a:pt x="1632" y="10619"/>
                      </a:lnTo>
                      <a:lnTo>
                        <a:pt x="1632" y="10619"/>
                      </a:lnTo>
                      <a:lnTo>
                        <a:pt x="1559" y="10741"/>
                      </a:lnTo>
                      <a:lnTo>
                        <a:pt x="1511" y="10863"/>
                      </a:lnTo>
                      <a:lnTo>
                        <a:pt x="1486" y="10984"/>
                      </a:lnTo>
                      <a:lnTo>
                        <a:pt x="1486" y="11106"/>
                      </a:lnTo>
                      <a:lnTo>
                        <a:pt x="1511" y="11228"/>
                      </a:lnTo>
                      <a:lnTo>
                        <a:pt x="1559" y="11350"/>
                      </a:lnTo>
                      <a:lnTo>
                        <a:pt x="1608" y="11472"/>
                      </a:lnTo>
                      <a:lnTo>
                        <a:pt x="1705" y="11569"/>
                      </a:lnTo>
                      <a:lnTo>
                        <a:pt x="2387" y="12251"/>
                      </a:lnTo>
                      <a:lnTo>
                        <a:pt x="2387" y="12251"/>
                      </a:lnTo>
                      <a:lnTo>
                        <a:pt x="2485" y="12348"/>
                      </a:lnTo>
                      <a:lnTo>
                        <a:pt x="2582" y="12397"/>
                      </a:lnTo>
                      <a:lnTo>
                        <a:pt x="2728" y="12446"/>
                      </a:lnTo>
                      <a:lnTo>
                        <a:pt x="2850" y="12470"/>
                      </a:lnTo>
                      <a:lnTo>
                        <a:pt x="2972" y="12470"/>
                      </a:lnTo>
                      <a:lnTo>
                        <a:pt x="3094" y="12421"/>
                      </a:lnTo>
                      <a:lnTo>
                        <a:pt x="3215" y="12373"/>
                      </a:lnTo>
                      <a:lnTo>
                        <a:pt x="3337" y="12324"/>
                      </a:lnTo>
                      <a:lnTo>
                        <a:pt x="4482" y="11423"/>
                      </a:lnTo>
                      <a:lnTo>
                        <a:pt x="4482" y="11423"/>
                      </a:lnTo>
                      <a:lnTo>
                        <a:pt x="4750" y="11545"/>
                      </a:lnTo>
                      <a:lnTo>
                        <a:pt x="5018" y="11691"/>
                      </a:lnTo>
                      <a:lnTo>
                        <a:pt x="5310" y="11788"/>
                      </a:lnTo>
                      <a:lnTo>
                        <a:pt x="5602" y="11886"/>
                      </a:lnTo>
                      <a:lnTo>
                        <a:pt x="5773" y="13322"/>
                      </a:lnTo>
                      <a:lnTo>
                        <a:pt x="5773" y="13322"/>
                      </a:lnTo>
                      <a:lnTo>
                        <a:pt x="5797" y="13444"/>
                      </a:lnTo>
                      <a:lnTo>
                        <a:pt x="5846" y="13566"/>
                      </a:lnTo>
                      <a:lnTo>
                        <a:pt x="5919" y="13688"/>
                      </a:lnTo>
                      <a:lnTo>
                        <a:pt x="6016" y="13785"/>
                      </a:lnTo>
                      <a:lnTo>
                        <a:pt x="6114" y="13858"/>
                      </a:lnTo>
                      <a:lnTo>
                        <a:pt x="6235" y="13907"/>
                      </a:lnTo>
                      <a:lnTo>
                        <a:pt x="6357" y="13956"/>
                      </a:lnTo>
                      <a:lnTo>
                        <a:pt x="6479" y="13956"/>
                      </a:lnTo>
                      <a:lnTo>
                        <a:pt x="7453" y="13956"/>
                      </a:lnTo>
                      <a:lnTo>
                        <a:pt x="7453" y="13956"/>
                      </a:lnTo>
                      <a:lnTo>
                        <a:pt x="7575" y="13956"/>
                      </a:lnTo>
                      <a:lnTo>
                        <a:pt x="7721" y="13907"/>
                      </a:lnTo>
                      <a:lnTo>
                        <a:pt x="7818" y="13858"/>
                      </a:lnTo>
                      <a:lnTo>
                        <a:pt x="7940" y="13785"/>
                      </a:lnTo>
                      <a:lnTo>
                        <a:pt x="8013" y="13688"/>
                      </a:lnTo>
                      <a:lnTo>
                        <a:pt x="8086" y="13566"/>
                      </a:lnTo>
                      <a:lnTo>
                        <a:pt x="8135" y="13444"/>
                      </a:lnTo>
                      <a:lnTo>
                        <a:pt x="8159" y="13322"/>
                      </a:lnTo>
                      <a:lnTo>
                        <a:pt x="8330" y="11886"/>
                      </a:lnTo>
                      <a:lnTo>
                        <a:pt x="8330" y="11886"/>
                      </a:lnTo>
                      <a:lnTo>
                        <a:pt x="8622" y="11788"/>
                      </a:lnTo>
                      <a:lnTo>
                        <a:pt x="8914" y="11691"/>
                      </a:lnTo>
                      <a:lnTo>
                        <a:pt x="9207" y="11545"/>
                      </a:lnTo>
                      <a:lnTo>
                        <a:pt x="9475" y="11423"/>
                      </a:lnTo>
                      <a:lnTo>
                        <a:pt x="10619" y="12324"/>
                      </a:lnTo>
                      <a:lnTo>
                        <a:pt x="10619" y="12324"/>
                      </a:lnTo>
                      <a:lnTo>
                        <a:pt x="10717" y="12373"/>
                      </a:lnTo>
                      <a:lnTo>
                        <a:pt x="10838" y="12421"/>
                      </a:lnTo>
                      <a:lnTo>
                        <a:pt x="10960" y="12470"/>
                      </a:lnTo>
                      <a:lnTo>
                        <a:pt x="11106" y="12470"/>
                      </a:lnTo>
                      <a:lnTo>
                        <a:pt x="11228" y="12446"/>
                      </a:lnTo>
                      <a:lnTo>
                        <a:pt x="11350" y="12397"/>
                      </a:lnTo>
                      <a:lnTo>
                        <a:pt x="11472" y="12348"/>
                      </a:lnTo>
                      <a:lnTo>
                        <a:pt x="11569" y="12251"/>
                      </a:lnTo>
                      <a:lnTo>
                        <a:pt x="12251" y="11569"/>
                      </a:lnTo>
                      <a:lnTo>
                        <a:pt x="12251" y="11569"/>
                      </a:lnTo>
                      <a:lnTo>
                        <a:pt x="12324" y="11472"/>
                      </a:lnTo>
                      <a:lnTo>
                        <a:pt x="12397" y="11350"/>
                      </a:lnTo>
                      <a:lnTo>
                        <a:pt x="12422" y="11228"/>
                      </a:lnTo>
                      <a:lnTo>
                        <a:pt x="12446" y="11106"/>
                      </a:lnTo>
                      <a:lnTo>
                        <a:pt x="12446" y="10984"/>
                      </a:lnTo>
                      <a:lnTo>
                        <a:pt x="12422" y="10863"/>
                      </a:lnTo>
                      <a:lnTo>
                        <a:pt x="12373" y="10741"/>
                      </a:lnTo>
                      <a:lnTo>
                        <a:pt x="12300" y="10619"/>
                      </a:lnTo>
                      <a:lnTo>
                        <a:pt x="11399" y="9474"/>
                      </a:lnTo>
                      <a:lnTo>
                        <a:pt x="11399" y="9474"/>
                      </a:lnTo>
                      <a:lnTo>
                        <a:pt x="11545" y="9206"/>
                      </a:lnTo>
                      <a:lnTo>
                        <a:pt x="11667" y="8914"/>
                      </a:lnTo>
                      <a:lnTo>
                        <a:pt x="11788" y="8646"/>
                      </a:lnTo>
                      <a:lnTo>
                        <a:pt x="11861" y="8354"/>
                      </a:lnTo>
                      <a:lnTo>
                        <a:pt x="13323" y="8184"/>
                      </a:lnTo>
                      <a:lnTo>
                        <a:pt x="13323" y="8184"/>
                      </a:lnTo>
                      <a:lnTo>
                        <a:pt x="13444" y="8159"/>
                      </a:lnTo>
                      <a:lnTo>
                        <a:pt x="13566" y="8111"/>
                      </a:lnTo>
                      <a:lnTo>
                        <a:pt x="13664" y="8037"/>
                      </a:lnTo>
                      <a:lnTo>
                        <a:pt x="13761" y="7940"/>
                      </a:lnTo>
                      <a:lnTo>
                        <a:pt x="13834" y="7843"/>
                      </a:lnTo>
                      <a:lnTo>
                        <a:pt x="13907" y="7721"/>
                      </a:lnTo>
                      <a:lnTo>
                        <a:pt x="13932" y="7599"/>
                      </a:lnTo>
                      <a:lnTo>
                        <a:pt x="13956" y="7453"/>
                      </a:lnTo>
                      <a:lnTo>
                        <a:pt x="13956" y="6503"/>
                      </a:lnTo>
                      <a:lnTo>
                        <a:pt x="13956" y="6503"/>
                      </a:lnTo>
                      <a:lnTo>
                        <a:pt x="13932" y="6381"/>
                      </a:lnTo>
                      <a:lnTo>
                        <a:pt x="13907" y="6235"/>
                      </a:lnTo>
                      <a:lnTo>
                        <a:pt x="13834" y="6138"/>
                      </a:lnTo>
                      <a:lnTo>
                        <a:pt x="13761" y="6016"/>
                      </a:lnTo>
                      <a:lnTo>
                        <a:pt x="13664" y="5943"/>
                      </a:lnTo>
                      <a:lnTo>
                        <a:pt x="13566" y="5870"/>
                      </a:lnTo>
                      <a:lnTo>
                        <a:pt x="13444" y="5821"/>
                      </a:lnTo>
                      <a:lnTo>
                        <a:pt x="13323" y="5772"/>
                      </a:lnTo>
                      <a:lnTo>
                        <a:pt x="13323" y="5772"/>
                      </a:lnTo>
                      <a:close/>
                      <a:moveTo>
                        <a:pt x="8573" y="8598"/>
                      </a:moveTo>
                      <a:lnTo>
                        <a:pt x="8573" y="8598"/>
                      </a:lnTo>
                      <a:lnTo>
                        <a:pt x="8403" y="8744"/>
                      </a:lnTo>
                      <a:lnTo>
                        <a:pt x="8232" y="8890"/>
                      </a:lnTo>
                      <a:lnTo>
                        <a:pt x="8038" y="8987"/>
                      </a:lnTo>
                      <a:lnTo>
                        <a:pt x="7818" y="9085"/>
                      </a:lnTo>
                      <a:lnTo>
                        <a:pt x="7624" y="9158"/>
                      </a:lnTo>
                      <a:lnTo>
                        <a:pt x="7404" y="9206"/>
                      </a:lnTo>
                      <a:lnTo>
                        <a:pt x="7185" y="9231"/>
                      </a:lnTo>
                      <a:lnTo>
                        <a:pt x="6966" y="9255"/>
                      </a:lnTo>
                      <a:lnTo>
                        <a:pt x="6747" y="9231"/>
                      </a:lnTo>
                      <a:lnTo>
                        <a:pt x="6528" y="9206"/>
                      </a:lnTo>
                      <a:lnTo>
                        <a:pt x="6333" y="9158"/>
                      </a:lnTo>
                      <a:lnTo>
                        <a:pt x="6114" y="9085"/>
                      </a:lnTo>
                      <a:lnTo>
                        <a:pt x="5919" y="8987"/>
                      </a:lnTo>
                      <a:lnTo>
                        <a:pt x="5724" y="8890"/>
                      </a:lnTo>
                      <a:lnTo>
                        <a:pt x="5529" y="8744"/>
                      </a:lnTo>
                      <a:lnTo>
                        <a:pt x="5359" y="8598"/>
                      </a:lnTo>
                      <a:lnTo>
                        <a:pt x="5359" y="8598"/>
                      </a:lnTo>
                      <a:lnTo>
                        <a:pt x="5212" y="8427"/>
                      </a:lnTo>
                      <a:lnTo>
                        <a:pt x="5066" y="8232"/>
                      </a:lnTo>
                      <a:lnTo>
                        <a:pt x="4969" y="8037"/>
                      </a:lnTo>
                      <a:lnTo>
                        <a:pt x="4871" y="7843"/>
                      </a:lnTo>
                      <a:lnTo>
                        <a:pt x="4798" y="7623"/>
                      </a:lnTo>
                      <a:lnTo>
                        <a:pt x="4750" y="7404"/>
                      </a:lnTo>
                      <a:lnTo>
                        <a:pt x="4701" y="7209"/>
                      </a:lnTo>
                      <a:lnTo>
                        <a:pt x="4701" y="6990"/>
                      </a:lnTo>
                      <a:lnTo>
                        <a:pt x="4701" y="6771"/>
                      </a:lnTo>
                      <a:lnTo>
                        <a:pt x="4750" y="6552"/>
                      </a:lnTo>
                      <a:lnTo>
                        <a:pt x="4798" y="6333"/>
                      </a:lnTo>
                      <a:lnTo>
                        <a:pt x="4871" y="6138"/>
                      </a:lnTo>
                      <a:lnTo>
                        <a:pt x="4969" y="5919"/>
                      </a:lnTo>
                      <a:lnTo>
                        <a:pt x="5066" y="5724"/>
                      </a:lnTo>
                      <a:lnTo>
                        <a:pt x="5212" y="5553"/>
                      </a:lnTo>
                      <a:lnTo>
                        <a:pt x="5359" y="5383"/>
                      </a:lnTo>
                      <a:lnTo>
                        <a:pt x="5359" y="5383"/>
                      </a:lnTo>
                      <a:lnTo>
                        <a:pt x="5529" y="5212"/>
                      </a:lnTo>
                      <a:lnTo>
                        <a:pt x="5724" y="5091"/>
                      </a:lnTo>
                      <a:lnTo>
                        <a:pt x="5919" y="4969"/>
                      </a:lnTo>
                      <a:lnTo>
                        <a:pt x="6114" y="4871"/>
                      </a:lnTo>
                      <a:lnTo>
                        <a:pt x="6333" y="4798"/>
                      </a:lnTo>
                      <a:lnTo>
                        <a:pt x="6528" y="4750"/>
                      </a:lnTo>
                      <a:lnTo>
                        <a:pt x="6747" y="4725"/>
                      </a:lnTo>
                      <a:lnTo>
                        <a:pt x="6966" y="4701"/>
                      </a:lnTo>
                      <a:lnTo>
                        <a:pt x="7185" y="4725"/>
                      </a:lnTo>
                      <a:lnTo>
                        <a:pt x="7404" y="4750"/>
                      </a:lnTo>
                      <a:lnTo>
                        <a:pt x="7624" y="4798"/>
                      </a:lnTo>
                      <a:lnTo>
                        <a:pt x="7818" y="4871"/>
                      </a:lnTo>
                      <a:lnTo>
                        <a:pt x="8038" y="4969"/>
                      </a:lnTo>
                      <a:lnTo>
                        <a:pt x="8232" y="5091"/>
                      </a:lnTo>
                      <a:lnTo>
                        <a:pt x="8403" y="5212"/>
                      </a:lnTo>
                      <a:lnTo>
                        <a:pt x="8573" y="5383"/>
                      </a:lnTo>
                      <a:lnTo>
                        <a:pt x="8573" y="5383"/>
                      </a:lnTo>
                      <a:lnTo>
                        <a:pt x="8744" y="5553"/>
                      </a:lnTo>
                      <a:lnTo>
                        <a:pt x="8866" y="5724"/>
                      </a:lnTo>
                      <a:lnTo>
                        <a:pt x="8987" y="5919"/>
                      </a:lnTo>
                      <a:lnTo>
                        <a:pt x="9085" y="6138"/>
                      </a:lnTo>
                      <a:lnTo>
                        <a:pt x="9158" y="6333"/>
                      </a:lnTo>
                      <a:lnTo>
                        <a:pt x="9207" y="6552"/>
                      </a:lnTo>
                      <a:lnTo>
                        <a:pt x="9231" y="6771"/>
                      </a:lnTo>
                      <a:lnTo>
                        <a:pt x="9231" y="6990"/>
                      </a:lnTo>
                      <a:lnTo>
                        <a:pt x="9231" y="7209"/>
                      </a:lnTo>
                      <a:lnTo>
                        <a:pt x="9207" y="7404"/>
                      </a:lnTo>
                      <a:lnTo>
                        <a:pt x="9158" y="7623"/>
                      </a:lnTo>
                      <a:lnTo>
                        <a:pt x="9085" y="7843"/>
                      </a:lnTo>
                      <a:lnTo>
                        <a:pt x="8987" y="8037"/>
                      </a:lnTo>
                      <a:lnTo>
                        <a:pt x="8866" y="8232"/>
                      </a:lnTo>
                      <a:lnTo>
                        <a:pt x="8744" y="8427"/>
                      </a:lnTo>
                      <a:lnTo>
                        <a:pt x="8573" y="8598"/>
                      </a:lnTo>
                      <a:lnTo>
                        <a:pt x="8573" y="8598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9" name="Google Shape;1239;p7"/>
                <p:cNvSpPr/>
                <p:nvPr/>
              </p:nvSpPr>
              <p:spPr>
                <a:xfrm>
                  <a:off x="5566575" y="3193575"/>
                  <a:ext cx="198525" cy="19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1" h="7941" fill="none" extrusionOk="0">
                      <a:moveTo>
                        <a:pt x="7258" y="2144"/>
                      </a:moveTo>
                      <a:lnTo>
                        <a:pt x="6138" y="2388"/>
                      </a:lnTo>
                      <a:lnTo>
                        <a:pt x="6138" y="2388"/>
                      </a:lnTo>
                      <a:lnTo>
                        <a:pt x="6016" y="2217"/>
                      </a:lnTo>
                      <a:lnTo>
                        <a:pt x="5870" y="2071"/>
                      </a:lnTo>
                      <a:lnTo>
                        <a:pt x="6260" y="975"/>
                      </a:lnTo>
                      <a:lnTo>
                        <a:pt x="6260" y="975"/>
                      </a:lnTo>
                      <a:lnTo>
                        <a:pt x="6284" y="902"/>
                      </a:lnTo>
                      <a:lnTo>
                        <a:pt x="6284" y="829"/>
                      </a:lnTo>
                      <a:lnTo>
                        <a:pt x="6260" y="683"/>
                      </a:lnTo>
                      <a:lnTo>
                        <a:pt x="6162" y="561"/>
                      </a:lnTo>
                      <a:lnTo>
                        <a:pt x="6114" y="488"/>
                      </a:lnTo>
                      <a:lnTo>
                        <a:pt x="6065" y="464"/>
                      </a:lnTo>
                      <a:lnTo>
                        <a:pt x="5553" y="196"/>
                      </a:lnTo>
                      <a:lnTo>
                        <a:pt x="5553" y="196"/>
                      </a:lnTo>
                      <a:lnTo>
                        <a:pt x="5480" y="171"/>
                      </a:lnTo>
                      <a:lnTo>
                        <a:pt x="5407" y="171"/>
                      </a:lnTo>
                      <a:lnTo>
                        <a:pt x="5261" y="171"/>
                      </a:lnTo>
                      <a:lnTo>
                        <a:pt x="5115" y="244"/>
                      </a:lnTo>
                      <a:lnTo>
                        <a:pt x="5066" y="293"/>
                      </a:lnTo>
                      <a:lnTo>
                        <a:pt x="5018" y="342"/>
                      </a:lnTo>
                      <a:lnTo>
                        <a:pt x="4384" y="1316"/>
                      </a:lnTo>
                      <a:lnTo>
                        <a:pt x="4384" y="1316"/>
                      </a:lnTo>
                      <a:lnTo>
                        <a:pt x="4165" y="1292"/>
                      </a:lnTo>
                      <a:lnTo>
                        <a:pt x="3970" y="1292"/>
                      </a:lnTo>
                      <a:lnTo>
                        <a:pt x="3483" y="244"/>
                      </a:lnTo>
                      <a:lnTo>
                        <a:pt x="3483" y="244"/>
                      </a:lnTo>
                      <a:lnTo>
                        <a:pt x="3435" y="171"/>
                      </a:lnTo>
                      <a:lnTo>
                        <a:pt x="3386" y="123"/>
                      </a:lnTo>
                      <a:lnTo>
                        <a:pt x="3264" y="50"/>
                      </a:lnTo>
                      <a:lnTo>
                        <a:pt x="3118" y="1"/>
                      </a:lnTo>
                      <a:lnTo>
                        <a:pt x="3045" y="1"/>
                      </a:lnTo>
                      <a:lnTo>
                        <a:pt x="2972" y="25"/>
                      </a:lnTo>
                      <a:lnTo>
                        <a:pt x="2436" y="196"/>
                      </a:lnTo>
                      <a:lnTo>
                        <a:pt x="2436" y="196"/>
                      </a:lnTo>
                      <a:lnTo>
                        <a:pt x="2363" y="220"/>
                      </a:lnTo>
                      <a:lnTo>
                        <a:pt x="2290" y="269"/>
                      </a:lnTo>
                      <a:lnTo>
                        <a:pt x="2192" y="391"/>
                      </a:lnTo>
                      <a:lnTo>
                        <a:pt x="2144" y="537"/>
                      </a:lnTo>
                      <a:lnTo>
                        <a:pt x="2144" y="610"/>
                      </a:lnTo>
                      <a:lnTo>
                        <a:pt x="2144" y="683"/>
                      </a:lnTo>
                      <a:lnTo>
                        <a:pt x="2387" y="1828"/>
                      </a:lnTo>
                      <a:lnTo>
                        <a:pt x="2387" y="1828"/>
                      </a:lnTo>
                      <a:lnTo>
                        <a:pt x="2217" y="1949"/>
                      </a:lnTo>
                      <a:lnTo>
                        <a:pt x="2071" y="2095"/>
                      </a:lnTo>
                      <a:lnTo>
                        <a:pt x="999" y="1681"/>
                      </a:lnTo>
                      <a:lnTo>
                        <a:pt x="999" y="1681"/>
                      </a:lnTo>
                      <a:lnTo>
                        <a:pt x="926" y="1681"/>
                      </a:lnTo>
                      <a:lnTo>
                        <a:pt x="829" y="1657"/>
                      </a:lnTo>
                      <a:lnTo>
                        <a:pt x="682" y="1706"/>
                      </a:lnTo>
                      <a:lnTo>
                        <a:pt x="561" y="1779"/>
                      </a:lnTo>
                      <a:lnTo>
                        <a:pt x="512" y="1828"/>
                      </a:lnTo>
                      <a:lnTo>
                        <a:pt x="463" y="1901"/>
                      </a:lnTo>
                      <a:lnTo>
                        <a:pt x="220" y="2388"/>
                      </a:lnTo>
                      <a:lnTo>
                        <a:pt x="220" y="2388"/>
                      </a:lnTo>
                      <a:lnTo>
                        <a:pt x="195" y="2461"/>
                      </a:lnTo>
                      <a:lnTo>
                        <a:pt x="171" y="2534"/>
                      </a:lnTo>
                      <a:lnTo>
                        <a:pt x="195" y="2704"/>
                      </a:lnTo>
                      <a:lnTo>
                        <a:pt x="244" y="2826"/>
                      </a:lnTo>
                      <a:lnTo>
                        <a:pt x="293" y="2899"/>
                      </a:lnTo>
                      <a:lnTo>
                        <a:pt x="366" y="2948"/>
                      </a:lnTo>
                      <a:lnTo>
                        <a:pt x="1340" y="3581"/>
                      </a:lnTo>
                      <a:lnTo>
                        <a:pt x="1340" y="3581"/>
                      </a:lnTo>
                      <a:lnTo>
                        <a:pt x="1316" y="3776"/>
                      </a:lnTo>
                      <a:lnTo>
                        <a:pt x="1291" y="3995"/>
                      </a:lnTo>
                      <a:lnTo>
                        <a:pt x="244" y="4482"/>
                      </a:lnTo>
                      <a:lnTo>
                        <a:pt x="244" y="4482"/>
                      </a:lnTo>
                      <a:lnTo>
                        <a:pt x="195" y="4507"/>
                      </a:lnTo>
                      <a:lnTo>
                        <a:pt x="122" y="4555"/>
                      </a:lnTo>
                      <a:lnTo>
                        <a:pt x="49" y="4701"/>
                      </a:lnTo>
                      <a:lnTo>
                        <a:pt x="0" y="4848"/>
                      </a:lnTo>
                      <a:lnTo>
                        <a:pt x="25" y="4921"/>
                      </a:lnTo>
                      <a:lnTo>
                        <a:pt x="25" y="4994"/>
                      </a:lnTo>
                      <a:lnTo>
                        <a:pt x="220" y="5530"/>
                      </a:lnTo>
                      <a:lnTo>
                        <a:pt x="220" y="5530"/>
                      </a:lnTo>
                      <a:lnTo>
                        <a:pt x="244" y="5578"/>
                      </a:lnTo>
                      <a:lnTo>
                        <a:pt x="293" y="5651"/>
                      </a:lnTo>
                      <a:lnTo>
                        <a:pt x="390" y="5749"/>
                      </a:lnTo>
                      <a:lnTo>
                        <a:pt x="536" y="5797"/>
                      </a:lnTo>
                      <a:lnTo>
                        <a:pt x="609" y="5797"/>
                      </a:lnTo>
                      <a:lnTo>
                        <a:pt x="682" y="5797"/>
                      </a:lnTo>
                      <a:lnTo>
                        <a:pt x="1827" y="5554"/>
                      </a:lnTo>
                      <a:lnTo>
                        <a:pt x="1827" y="5554"/>
                      </a:lnTo>
                      <a:lnTo>
                        <a:pt x="1949" y="5724"/>
                      </a:lnTo>
                      <a:lnTo>
                        <a:pt x="2095" y="5870"/>
                      </a:lnTo>
                      <a:lnTo>
                        <a:pt x="1705" y="6966"/>
                      </a:lnTo>
                      <a:lnTo>
                        <a:pt x="1705" y="6966"/>
                      </a:lnTo>
                      <a:lnTo>
                        <a:pt x="1681" y="7040"/>
                      </a:lnTo>
                      <a:lnTo>
                        <a:pt x="1681" y="7113"/>
                      </a:lnTo>
                      <a:lnTo>
                        <a:pt x="1705" y="7259"/>
                      </a:lnTo>
                      <a:lnTo>
                        <a:pt x="1778" y="7380"/>
                      </a:lnTo>
                      <a:lnTo>
                        <a:pt x="1851" y="7429"/>
                      </a:lnTo>
                      <a:lnTo>
                        <a:pt x="1900" y="7478"/>
                      </a:lnTo>
                      <a:lnTo>
                        <a:pt x="2412" y="7721"/>
                      </a:lnTo>
                      <a:lnTo>
                        <a:pt x="2412" y="7721"/>
                      </a:lnTo>
                      <a:lnTo>
                        <a:pt x="2485" y="7770"/>
                      </a:lnTo>
                      <a:lnTo>
                        <a:pt x="2558" y="7770"/>
                      </a:lnTo>
                      <a:lnTo>
                        <a:pt x="2704" y="7770"/>
                      </a:lnTo>
                      <a:lnTo>
                        <a:pt x="2850" y="7697"/>
                      </a:lnTo>
                      <a:lnTo>
                        <a:pt x="2899" y="7648"/>
                      </a:lnTo>
                      <a:lnTo>
                        <a:pt x="2947" y="7600"/>
                      </a:lnTo>
                      <a:lnTo>
                        <a:pt x="3581" y="6625"/>
                      </a:lnTo>
                      <a:lnTo>
                        <a:pt x="3581" y="6625"/>
                      </a:lnTo>
                      <a:lnTo>
                        <a:pt x="3800" y="6650"/>
                      </a:lnTo>
                      <a:lnTo>
                        <a:pt x="3995" y="6650"/>
                      </a:lnTo>
                      <a:lnTo>
                        <a:pt x="4482" y="7697"/>
                      </a:lnTo>
                      <a:lnTo>
                        <a:pt x="4482" y="7697"/>
                      </a:lnTo>
                      <a:lnTo>
                        <a:pt x="4531" y="7770"/>
                      </a:lnTo>
                      <a:lnTo>
                        <a:pt x="4579" y="7819"/>
                      </a:lnTo>
                      <a:lnTo>
                        <a:pt x="4701" y="7892"/>
                      </a:lnTo>
                      <a:lnTo>
                        <a:pt x="4847" y="7941"/>
                      </a:lnTo>
                      <a:lnTo>
                        <a:pt x="4920" y="7941"/>
                      </a:lnTo>
                      <a:lnTo>
                        <a:pt x="4993" y="7916"/>
                      </a:lnTo>
                      <a:lnTo>
                        <a:pt x="5529" y="7746"/>
                      </a:lnTo>
                      <a:lnTo>
                        <a:pt x="5529" y="7746"/>
                      </a:lnTo>
                      <a:lnTo>
                        <a:pt x="5602" y="7721"/>
                      </a:lnTo>
                      <a:lnTo>
                        <a:pt x="5651" y="7673"/>
                      </a:lnTo>
                      <a:lnTo>
                        <a:pt x="5748" y="7551"/>
                      </a:lnTo>
                      <a:lnTo>
                        <a:pt x="5821" y="7405"/>
                      </a:lnTo>
                      <a:lnTo>
                        <a:pt x="5821" y="7332"/>
                      </a:lnTo>
                      <a:lnTo>
                        <a:pt x="5821" y="7259"/>
                      </a:lnTo>
                      <a:lnTo>
                        <a:pt x="5578" y="6114"/>
                      </a:lnTo>
                      <a:lnTo>
                        <a:pt x="5578" y="6114"/>
                      </a:lnTo>
                      <a:lnTo>
                        <a:pt x="5724" y="5992"/>
                      </a:lnTo>
                      <a:lnTo>
                        <a:pt x="5894" y="5846"/>
                      </a:lnTo>
                      <a:lnTo>
                        <a:pt x="6966" y="6260"/>
                      </a:lnTo>
                      <a:lnTo>
                        <a:pt x="6966" y="6260"/>
                      </a:lnTo>
                      <a:lnTo>
                        <a:pt x="7039" y="6260"/>
                      </a:lnTo>
                      <a:lnTo>
                        <a:pt x="7112" y="6285"/>
                      </a:lnTo>
                      <a:lnTo>
                        <a:pt x="7258" y="6236"/>
                      </a:lnTo>
                      <a:lnTo>
                        <a:pt x="7404" y="6163"/>
                      </a:lnTo>
                      <a:lnTo>
                        <a:pt x="7453" y="6114"/>
                      </a:lnTo>
                      <a:lnTo>
                        <a:pt x="7502" y="6041"/>
                      </a:lnTo>
                      <a:lnTo>
                        <a:pt x="7745" y="5530"/>
                      </a:lnTo>
                      <a:lnTo>
                        <a:pt x="7745" y="5530"/>
                      </a:lnTo>
                      <a:lnTo>
                        <a:pt x="7770" y="5481"/>
                      </a:lnTo>
                      <a:lnTo>
                        <a:pt x="7794" y="5383"/>
                      </a:lnTo>
                      <a:lnTo>
                        <a:pt x="7770" y="5237"/>
                      </a:lnTo>
                      <a:lnTo>
                        <a:pt x="7697" y="5115"/>
                      </a:lnTo>
                      <a:lnTo>
                        <a:pt x="7648" y="5042"/>
                      </a:lnTo>
                      <a:lnTo>
                        <a:pt x="7599" y="4994"/>
                      </a:lnTo>
                      <a:lnTo>
                        <a:pt x="6625" y="4360"/>
                      </a:lnTo>
                      <a:lnTo>
                        <a:pt x="6625" y="4360"/>
                      </a:lnTo>
                      <a:lnTo>
                        <a:pt x="6649" y="4166"/>
                      </a:lnTo>
                      <a:lnTo>
                        <a:pt x="6649" y="3946"/>
                      </a:lnTo>
                      <a:lnTo>
                        <a:pt x="7697" y="3459"/>
                      </a:lnTo>
                      <a:lnTo>
                        <a:pt x="7697" y="3459"/>
                      </a:lnTo>
                      <a:lnTo>
                        <a:pt x="7770" y="3435"/>
                      </a:lnTo>
                      <a:lnTo>
                        <a:pt x="7843" y="3386"/>
                      </a:lnTo>
                      <a:lnTo>
                        <a:pt x="7916" y="3240"/>
                      </a:lnTo>
                      <a:lnTo>
                        <a:pt x="7940" y="3094"/>
                      </a:lnTo>
                      <a:lnTo>
                        <a:pt x="7940" y="3021"/>
                      </a:lnTo>
                      <a:lnTo>
                        <a:pt x="7940" y="2948"/>
                      </a:lnTo>
                      <a:lnTo>
                        <a:pt x="7745" y="2412"/>
                      </a:lnTo>
                      <a:lnTo>
                        <a:pt x="7745" y="2412"/>
                      </a:lnTo>
                      <a:lnTo>
                        <a:pt x="7721" y="2339"/>
                      </a:lnTo>
                      <a:lnTo>
                        <a:pt x="7672" y="2290"/>
                      </a:lnTo>
                      <a:lnTo>
                        <a:pt x="7551" y="2193"/>
                      </a:lnTo>
                      <a:lnTo>
                        <a:pt x="7429" y="2144"/>
                      </a:lnTo>
                      <a:lnTo>
                        <a:pt x="7356" y="2144"/>
                      </a:lnTo>
                      <a:lnTo>
                        <a:pt x="7258" y="2144"/>
                      </a:lnTo>
                      <a:lnTo>
                        <a:pt x="7258" y="2144"/>
                      </a:lnTo>
                      <a:close/>
                      <a:moveTo>
                        <a:pt x="5480" y="4726"/>
                      </a:moveTo>
                      <a:lnTo>
                        <a:pt x="5480" y="4726"/>
                      </a:lnTo>
                      <a:lnTo>
                        <a:pt x="5383" y="4872"/>
                      </a:lnTo>
                      <a:lnTo>
                        <a:pt x="5286" y="4994"/>
                      </a:lnTo>
                      <a:lnTo>
                        <a:pt x="5188" y="5140"/>
                      </a:lnTo>
                      <a:lnTo>
                        <a:pt x="5066" y="5237"/>
                      </a:lnTo>
                      <a:lnTo>
                        <a:pt x="4945" y="5335"/>
                      </a:lnTo>
                      <a:lnTo>
                        <a:pt x="4798" y="5432"/>
                      </a:lnTo>
                      <a:lnTo>
                        <a:pt x="4652" y="5505"/>
                      </a:lnTo>
                      <a:lnTo>
                        <a:pt x="4506" y="5554"/>
                      </a:lnTo>
                      <a:lnTo>
                        <a:pt x="4360" y="5603"/>
                      </a:lnTo>
                      <a:lnTo>
                        <a:pt x="4190" y="5627"/>
                      </a:lnTo>
                      <a:lnTo>
                        <a:pt x="4043" y="5651"/>
                      </a:lnTo>
                      <a:lnTo>
                        <a:pt x="3873" y="5627"/>
                      </a:lnTo>
                      <a:lnTo>
                        <a:pt x="3702" y="5627"/>
                      </a:lnTo>
                      <a:lnTo>
                        <a:pt x="3556" y="5578"/>
                      </a:lnTo>
                      <a:lnTo>
                        <a:pt x="3386" y="5530"/>
                      </a:lnTo>
                      <a:lnTo>
                        <a:pt x="3240" y="5456"/>
                      </a:lnTo>
                      <a:lnTo>
                        <a:pt x="3240" y="5456"/>
                      </a:lnTo>
                      <a:lnTo>
                        <a:pt x="3094" y="5383"/>
                      </a:lnTo>
                      <a:lnTo>
                        <a:pt x="2947" y="5286"/>
                      </a:lnTo>
                      <a:lnTo>
                        <a:pt x="2826" y="5164"/>
                      </a:lnTo>
                      <a:lnTo>
                        <a:pt x="2704" y="5067"/>
                      </a:lnTo>
                      <a:lnTo>
                        <a:pt x="2606" y="4921"/>
                      </a:lnTo>
                      <a:lnTo>
                        <a:pt x="2533" y="4799"/>
                      </a:lnTo>
                      <a:lnTo>
                        <a:pt x="2460" y="4653"/>
                      </a:lnTo>
                      <a:lnTo>
                        <a:pt x="2387" y="4507"/>
                      </a:lnTo>
                      <a:lnTo>
                        <a:pt x="2363" y="4336"/>
                      </a:lnTo>
                      <a:lnTo>
                        <a:pt x="2314" y="4190"/>
                      </a:lnTo>
                      <a:lnTo>
                        <a:pt x="2314" y="4020"/>
                      </a:lnTo>
                      <a:lnTo>
                        <a:pt x="2314" y="3873"/>
                      </a:lnTo>
                      <a:lnTo>
                        <a:pt x="2339" y="3703"/>
                      </a:lnTo>
                      <a:lnTo>
                        <a:pt x="2363" y="3532"/>
                      </a:lnTo>
                      <a:lnTo>
                        <a:pt x="2412" y="3386"/>
                      </a:lnTo>
                      <a:lnTo>
                        <a:pt x="2485" y="3216"/>
                      </a:lnTo>
                      <a:lnTo>
                        <a:pt x="2485" y="3216"/>
                      </a:lnTo>
                      <a:lnTo>
                        <a:pt x="2582" y="3070"/>
                      </a:lnTo>
                      <a:lnTo>
                        <a:pt x="2680" y="2948"/>
                      </a:lnTo>
                      <a:lnTo>
                        <a:pt x="2777" y="2802"/>
                      </a:lnTo>
                      <a:lnTo>
                        <a:pt x="2899" y="2704"/>
                      </a:lnTo>
                      <a:lnTo>
                        <a:pt x="3020" y="2607"/>
                      </a:lnTo>
                      <a:lnTo>
                        <a:pt x="3167" y="2509"/>
                      </a:lnTo>
                      <a:lnTo>
                        <a:pt x="3313" y="2436"/>
                      </a:lnTo>
                      <a:lnTo>
                        <a:pt x="3459" y="2388"/>
                      </a:lnTo>
                      <a:lnTo>
                        <a:pt x="3605" y="2339"/>
                      </a:lnTo>
                      <a:lnTo>
                        <a:pt x="3775" y="2315"/>
                      </a:lnTo>
                      <a:lnTo>
                        <a:pt x="3922" y="2290"/>
                      </a:lnTo>
                      <a:lnTo>
                        <a:pt x="4092" y="2315"/>
                      </a:lnTo>
                      <a:lnTo>
                        <a:pt x="4263" y="2315"/>
                      </a:lnTo>
                      <a:lnTo>
                        <a:pt x="4409" y="2363"/>
                      </a:lnTo>
                      <a:lnTo>
                        <a:pt x="4579" y="2412"/>
                      </a:lnTo>
                      <a:lnTo>
                        <a:pt x="4725" y="2485"/>
                      </a:lnTo>
                      <a:lnTo>
                        <a:pt x="4725" y="2485"/>
                      </a:lnTo>
                      <a:lnTo>
                        <a:pt x="4871" y="2558"/>
                      </a:lnTo>
                      <a:lnTo>
                        <a:pt x="5018" y="2656"/>
                      </a:lnTo>
                      <a:lnTo>
                        <a:pt x="5139" y="2777"/>
                      </a:lnTo>
                      <a:lnTo>
                        <a:pt x="5261" y="2875"/>
                      </a:lnTo>
                      <a:lnTo>
                        <a:pt x="5359" y="3021"/>
                      </a:lnTo>
                      <a:lnTo>
                        <a:pt x="5432" y="3143"/>
                      </a:lnTo>
                      <a:lnTo>
                        <a:pt x="5505" y="3289"/>
                      </a:lnTo>
                      <a:lnTo>
                        <a:pt x="5578" y="3435"/>
                      </a:lnTo>
                      <a:lnTo>
                        <a:pt x="5602" y="3605"/>
                      </a:lnTo>
                      <a:lnTo>
                        <a:pt x="5626" y="3752"/>
                      </a:lnTo>
                      <a:lnTo>
                        <a:pt x="5651" y="3922"/>
                      </a:lnTo>
                      <a:lnTo>
                        <a:pt x="5651" y="4068"/>
                      </a:lnTo>
                      <a:lnTo>
                        <a:pt x="5626" y="4239"/>
                      </a:lnTo>
                      <a:lnTo>
                        <a:pt x="5602" y="4409"/>
                      </a:lnTo>
                      <a:lnTo>
                        <a:pt x="5553" y="4555"/>
                      </a:lnTo>
                      <a:lnTo>
                        <a:pt x="5480" y="4726"/>
                      </a:lnTo>
                      <a:lnTo>
                        <a:pt x="5480" y="4726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40" name="Google Shape;1240;p7"/>
              <p:cNvGrpSpPr/>
              <p:nvPr/>
            </p:nvGrpSpPr>
            <p:grpSpPr>
              <a:xfrm>
                <a:off x="1057965" y="2866629"/>
                <a:ext cx="333700" cy="329077"/>
                <a:chOff x="3292425" y="3664250"/>
                <a:chExt cx="397025" cy="391525"/>
              </a:xfrm>
            </p:grpSpPr>
            <p:sp>
              <p:nvSpPr>
                <p:cNvPr id="1241" name="Google Shape;1241;p7"/>
                <p:cNvSpPr/>
                <p:nvPr/>
              </p:nvSpPr>
              <p:spPr>
                <a:xfrm>
                  <a:off x="3292425" y="3680675"/>
                  <a:ext cx="375100" cy="37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4" h="15004" fill="none" extrusionOk="0">
                      <a:moveTo>
                        <a:pt x="7502" y="1"/>
                      </a:moveTo>
                      <a:lnTo>
                        <a:pt x="7502" y="1"/>
                      </a:lnTo>
                      <a:lnTo>
                        <a:pt x="7112" y="1"/>
                      </a:lnTo>
                      <a:lnTo>
                        <a:pt x="6747" y="50"/>
                      </a:lnTo>
                      <a:lnTo>
                        <a:pt x="6357" y="98"/>
                      </a:lnTo>
                      <a:lnTo>
                        <a:pt x="5992" y="147"/>
                      </a:lnTo>
                      <a:lnTo>
                        <a:pt x="5627" y="244"/>
                      </a:lnTo>
                      <a:lnTo>
                        <a:pt x="5261" y="342"/>
                      </a:lnTo>
                      <a:lnTo>
                        <a:pt x="4921" y="464"/>
                      </a:lnTo>
                      <a:lnTo>
                        <a:pt x="4580" y="585"/>
                      </a:lnTo>
                      <a:lnTo>
                        <a:pt x="4239" y="732"/>
                      </a:lnTo>
                      <a:lnTo>
                        <a:pt x="3922" y="902"/>
                      </a:lnTo>
                      <a:lnTo>
                        <a:pt x="3605" y="1097"/>
                      </a:lnTo>
                      <a:lnTo>
                        <a:pt x="3313" y="1292"/>
                      </a:lnTo>
                      <a:lnTo>
                        <a:pt x="3021" y="1487"/>
                      </a:lnTo>
                      <a:lnTo>
                        <a:pt x="2729" y="1706"/>
                      </a:lnTo>
                      <a:lnTo>
                        <a:pt x="2461" y="1949"/>
                      </a:lnTo>
                      <a:lnTo>
                        <a:pt x="2193" y="2193"/>
                      </a:lnTo>
                      <a:lnTo>
                        <a:pt x="1949" y="2461"/>
                      </a:lnTo>
                      <a:lnTo>
                        <a:pt x="1706" y="2729"/>
                      </a:lnTo>
                      <a:lnTo>
                        <a:pt x="1486" y="3021"/>
                      </a:lnTo>
                      <a:lnTo>
                        <a:pt x="1292" y="3313"/>
                      </a:lnTo>
                      <a:lnTo>
                        <a:pt x="1097" y="3605"/>
                      </a:lnTo>
                      <a:lnTo>
                        <a:pt x="902" y="3922"/>
                      </a:lnTo>
                      <a:lnTo>
                        <a:pt x="731" y="4239"/>
                      </a:lnTo>
                      <a:lnTo>
                        <a:pt x="585" y="4580"/>
                      </a:lnTo>
                      <a:lnTo>
                        <a:pt x="464" y="4921"/>
                      </a:lnTo>
                      <a:lnTo>
                        <a:pt x="342" y="5262"/>
                      </a:lnTo>
                      <a:lnTo>
                        <a:pt x="244" y="5627"/>
                      </a:lnTo>
                      <a:lnTo>
                        <a:pt x="147" y="5992"/>
                      </a:lnTo>
                      <a:lnTo>
                        <a:pt x="98" y="6358"/>
                      </a:lnTo>
                      <a:lnTo>
                        <a:pt x="50" y="6747"/>
                      </a:lnTo>
                      <a:lnTo>
                        <a:pt x="1" y="7113"/>
                      </a:lnTo>
                      <a:lnTo>
                        <a:pt x="1" y="7502"/>
                      </a:lnTo>
                      <a:lnTo>
                        <a:pt x="1" y="7502"/>
                      </a:lnTo>
                      <a:lnTo>
                        <a:pt x="1" y="7892"/>
                      </a:lnTo>
                      <a:lnTo>
                        <a:pt x="50" y="8257"/>
                      </a:lnTo>
                      <a:lnTo>
                        <a:pt x="98" y="8647"/>
                      </a:lnTo>
                      <a:lnTo>
                        <a:pt x="147" y="9012"/>
                      </a:lnTo>
                      <a:lnTo>
                        <a:pt x="244" y="9378"/>
                      </a:lnTo>
                      <a:lnTo>
                        <a:pt x="342" y="9743"/>
                      </a:lnTo>
                      <a:lnTo>
                        <a:pt x="464" y="10084"/>
                      </a:lnTo>
                      <a:lnTo>
                        <a:pt x="585" y="10425"/>
                      </a:lnTo>
                      <a:lnTo>
                        <a:pt x="731" y="10766"/>
                      </a:lnTo>
                      <a:lnTo>
                        <a:pt x="902" y="11082"/>
                      </a:lnTo>
                      <a:lnTo>
                        <a:pt x="1097" y="11399"/>
                      </a:lnTo>
                      <a:lnTo>
                        <a:pt x="1292" y="11691"/>
                      </a:lnTo>
                      <a:lnTo>
                        <a:pt x="1486" y="11984"/>
                      </a:lnTo>
                      <a:lnTo>
                        <a:pt x="1706" y="12276"/>
                      </a:lnTo>
                      <a:lnTo>
                        <a:pt x="1949" y="12544"/>
                      </a:lnTo>
                      <a:lnTo>
                        <a:pt x="2193" y="12812"/>
                      </a:lnTo>
                      <a:lnTo>
                        <a:pt x="2461" y="13055"/>
                      </a:lnTo>
                      <a:lnTo>
                        <a:pt x="2729" y="13299"/>
                      </a:lnTo>
                      <a:lnTo>
                        <a:pt x="3021" y="13518"/>
                      </a:lnTo>
                      <a:lnTo>
                        <a:pt x="3313" y="13713"/>
                      </a:lnTo>
                      <a:lnTo>
                        <a:pt x="3605" y="13908"/>
                      </a:lnTo>
                      <a:lnTo>
                        <a:pt x="3922" y="14102"/>
                      </a:lnTo>
                      <a:lnTo>
                        <a:pt x="4239" y="14273"/>
                      </a:lnTo>
                      <a:lnTo>
                        <a:pt x="4580" y="14419"/>
                      </a:lnTo>
                      <a:lnTo>
                        <a:pt x="4921" y="14541"/>
                      </a:lnTo>
                      <a:lnTo>
                        <a:pt x="5261" y="14663"/>
                      </a:lnTo>
                      <a:lnTo>
                        <a:pt x="5627" y="14760"/>
                      </a:lnTo>
                      <a:lnTo>
                        <a:pt x="5992" y="14857"/>
                      </a:lnTo>
                      <a:lnTo>
                        <a:pt x="6357" y="14906"/>
                      </a:lnTo>
                      <a:lnTo>
                        <a:pt x="6747" y="14955"/>
                      </a:lnTo>
                      <a:lnTo>
                        <a:pt x="7112" y="15004"/>
                      </a:lnTo>
                      <a:lnTo>
                        <a:pt x="7502" y="15004"/>
                      </a:lnTo>
                      <a:lnTo>
                        <a:pt x="7502" y="15004"/>
                      </a:lnTo>
                      <a:lnTo>
                        <a:pt x="7892" y="15004"/>
                      </a:lnTo>
                      <a:lnTo>
                        <a:pt x="8257" y="14955"/>
                      </a:lnTo>
                      <a:lnTo>
                        <a:pt x="8647" y="14906"/>
                      </a:lnTo>
                      <a:lnTo>
                        <a:pt x="9012" y="14857"/>
                      </a:lnTo>
                      <a:lnTo>
                        <a:pt x="9377" y="14760"/>
                      </a:lnTo>
                      <a:lnTo>
                        <a:pt x="9743" y="14663"/>
                      </a:lnTo>
                      <a:lnTo>
                        <a:pt x="10084" y="14541"/>
                      </a:lnTo>
                      <a:lnTo>
                        <a:pt x="10425" y="14419"/>
                      </a:lnTo>
                      <a:lnTo>
                        <a:pt x="10766" y="14273"/>
                      </a:lnTo>
                      <a:lnTo>
                        <a:pt x="11082" y="14102"/>
                      </a:lnTo>
                      <a:lnTo>
                        <a:pt x="11399" y="13908"/>
                      </a:lnTo>
                      <a:lnTo>
                        <a:pt x="11691" y="13713"/>
                      </a:lnTo>
                      <a:lnTo>
                        <a:pt x="11983" y="13518"/>
                      </a:lnTo>
                      <a:lnTo>
                        <a:pt x="12276" y="13299"/>
                      </a:lnTo>
                      <a:lnTo>
                        <a:pt x="12544" y="13055"/>
                      </a:lnTo>
                      <a:lnTo>
                        <a:pt x="12812" y="12812"/>
                      </a:lnTo>
                      <a:lnTo>
                        <a:pt x="13055" y="12544"/>
                      </a:lnTo>
                      <a:lnTo>
                        <a:pt x="13299" y="12276"/>
                      </a:lnTo>
                      <a:lnTo>
                        <a:pt x="13518" y="11984"/>
                      </a:lnTo>
                      <a:lnTo>
                        <a:pt x="13713" y="11691"/>
                      </a:lnTo>
                      <a:lnTo>
                        <a:pt x="13907" y="11399"/>
                      </a:lnTo>
                      <a:lnTo>
                        <a:pt x="14102" y="11082"/>
                      </a:lnTo>
                      <a:lnTo>
                        <a:pt x="14273" y="10766"/>
                      </a:lnTo>
                      <a:lnTo>
                        <a:pt x="14419" y="10425"/>
                      </a:lnTo>
                      <a:lnTo>
                        <a:pt x="14541" y="10084"/>
                      </a:lnTo>
                      <a:lnTo>
                        <a:pt x="14662" y="9743"/>
                      </a:lnTo>
                      <a:lnTo>
                        <a:pt x="14760" y="9378"/>
                      </a:lnTo>
                      <a:lnTo>
                        <a:pt x="14857" y="9012"/>
                      </a:lnTo>
                      <a:lnTo>
                        <a:pt x="14906" y="8647"/>
                      </a:lnTo>
                      <a:lnTo>
                        <a:pt x="14955" y="8257"/>
                      </a:lnTo>
                      <a:lnTo>
                        <a:pt x="15003" y="7892"/>
                      </a:lnTo>
                      <a:lnTo>
                        <a:pt x="15003" y="7502"/>
                      </a:lnTo>
                      <a:lnTo>
                        <a:pt x="7502" y="7502"/>
                      </a:lnTo>
                      <a:lnTo>
                        <a:pt x="7502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2" name="Google Shape;1242;p7"/>
                <p:cNvSpPr/>
                <p:nvPr/>
              </p:nvSpPr>
              <p:spPr>
                <a:xfrm>
                  <a:off x="3504325" y="3664250"/>
                  <a:ext cx="131525" cy="15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1" h="6138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390" y="25"/>
                      </a:lnTo>
                      <a:lnTo>
                        <a:pt x="780" y="98"/>
                      </a:lnTo>
                      <a:lnTo>
                        <a:pt x="1169" y="171"/>
                      </a:lnTo>
                      <a:lnTo>
                        <a:pt x="1559" y="268"/>
                      </a:lnTo>
                      <a:lnTo>
                        <a:pt x="1924" y="414"/>
                      </a:lnTo>
                      <a:lnTo>
                        <a:pt x="2314" y="560"/>
                      </a:lnTo>
                      <a:lnTo>
                        <a:pt x="2655" y="731"/>
                      </a:lnTo>
                      <a:lnTo>
                        <a:pt x="3020" y="901"/>
                      </a:lnTo>
                      <a:lnTo>
                        <a:pt x="3020" y="901"/>
                      </a:lnTo>
                      <a:lnTo>
                        <a:pt x="3337" y="1121"/>
                      </a:lnTo>
                      <a:lnTo>
                        <a:pt x="3654" y="1340"/>
                      </a:lnTo>
                      <a:lnTo>
                        <a:pt x="3946" y="1559"/>
                      </a:lnTo>
                      <a:lnTo>
                        <a:pt x="4238" y="1803"/>
                      </a:lnTo>
                      <a:lnTo>
                        <a:pt x="4530" y="2070"/>
                      </a:lnTo>
                      <a:lnTo>
                        <a:pt x="4774" y="2363"/>
                      </a:lnTo>
                      <a:lnTo>
                        <a:pt x="5017" y="2655"/>
                      </a:lnTo>
                      <a:lnTo>
                        <a:pt x="5261" y="2972"/>
                      </a:lnTo>
                      <a:lnTo>
                        <a:pt x="0" y="613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3" name="Google Shape;1243;p7"/>
                <p:cNvSpPr/>
                <p:nvPr/>
              </p:nvSpPr>
              <p:spPr>
                <a:xfrm>
                  <a:off x="3501875" y="3749500"/>
                  <a:ext cx="187575" cy="9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3" h="3873" fill="none" extrusionOk="0">
                      <a:moveTo>
                        <a:pt x="6431" y="0"/>
                      </a:moveTo>
                      <a:lnTo>
                        <a:pt x="1" y="3872"/>
                      </a:lnTo>
                      <a:lnTo>
                        <a:pt x="7502" y="3872"/>
                      </a:lnTo>
                      <a:lnTo>
                        <a:pt x="7502" y="3872"/>
                      </a:lnTo>
                      <a:lnTo>
                        <a:pt x="7478" y="3337"/>
                      </a:lnTo>
                      <a:lnTo>
                        <a:pt x="7429" y="2825"/>
                      </a:lnTo>
                      <a:lnTo>
                        <a:pt x="7332" y="2314"/>
                      </a:lnTo>
                      <a:lnTo>
                        <a:pt x="7210" y="1827"/>
                      </a:lnTo>
                      <a:lnTo>
                        <a:pt x="7064" y="1340"/>
                      </a:lnTo>
                      <a:lnTo>
                        <a:pt x="6893" y="877"/>
                      </a:lnTo>
                      <a:lnTo>
                        <a:pt x="6674" y="438"/>
                      </a:lnTo>
                      <a:lnTo>
                        <a:pt x="6431" y="0"/>
                      </a:lnTo>
                      <a:lnTo>
                        <a:pt x="6431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44" name="Google Shape;1244;p7"/>
              <p:cNvGrpSpPr/>
              <p:nvPr/>
            </p:nvGrpSpPr>
            <p:grpSpPr>
              <a:xfrm>
                <a:off x="1889862" y="2899125"/>
                <a:ext cx="391001" cy="264085"/>
                <a:chOff x="564675" y="1700625"/>
                <a:chExt cx="465200" cy="314200"/>
              </a:xfrm>
            </p:grpSpPr>
            <p:sp>
              <p:nvSpPr>
                <p:cNvPr id="1245" name="Google Shape;1245;p7"/>
                <p:cNvSpPr/>
                <p:nvPr/>
              </p:nvSpPr>
              <p:spPr>
                <a:xfrm>
                  <a:off x="564675" y="1700625"/>
                  <a:ext cx="465200" cy="2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08" h="1170" fill="none" extrusionOk="0">
                      <a:moveTo>
                        <a:pt x="18608" y="1170"/>
                      </a:moveTo>
                      <a:lnTo>
                        <a:pt x="18608" y="488"/>
                      </a:lnTo>
                      <a:lnTo>
                        <a:pt x="18608" y="488"/>
                      </a:lnTo>
                      <a:lnTo>
                        <a:pt x="18608" y="390"/>
                      </a:lnTo>
                      <a:lnTo>
                        <a:pt x="18559" y="293"/>
                      </a:lnTo>
                      <a:lnTo>
                        <a:pt x="18535" y="220"/>
                      </a:lnTo>
                      <a:lnTo>
                        <a:pt x="18462" y="147"/>
                      </a:lnTo>
                      <a:lnTo>
                        <a:pt x="18389" y="74"/>
                      </a:lnTo>
                      <a:lnTo>
                        <a:pt x="18316" y="49"/>
                      </a:lnTo>
                      <a:lnTo>
                        <a:pt x="18218" y="1"/>
                      </a:lnTo>
                      <a:lnTo>
                        <a:pt x="18121" y="1"/>
                      </a:lnTo>
                      <a:lnTo>
                        <a:pt x="488" y="1"/>
                      </a:lnTo>
                      <a:lnTo>
                        <a:pt x="488" y="1"/>
                      </a:lnTo>
                      <a:lnTo>
                        <a:pt x="390" y="1"/>
                      </a:lnTo>
                      <a:lnTo>
                        <a:pt x="293" y="49"/>
                      </a:lnTo>
                      <a:lnTo>
                        <a:pt x="220" y="74"/>
                      </a:lnTo>
                      <a:lnTo>
                        <a:pt x="147" y="147"/>
                      </a:lnTo>
                      <a:lnTo>
                        <a:pt x="74" y="220"/>
                      </a:lnTo>
                      <a:lnTo>
                        <a:pt x="49" y="293"/>
                      </a:lnTo>
                      <a:lnTo>
                        <a:pt x="1" y="390"/>
                      </a:lnTo>
                      <a:lnTo>
                        <a:pt x="1" y="488"/>
                      </a:lnTo>
                      <a:lnTo>
                        <a:pt x="1" y="117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6" name="Google Shape;1246;p7"/>
                <p:cNvSpPr/>
                <p:nvPr/>
              </p:nvSpPr>
              <p:spPr>
                <a:xfrm>
                  <a:off x="564675" y="1732300"/>
                  <a:ext cx="465200" cy="27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08" h="10887" fill="none" extrusionOk="0">
                      <a:moveTo>
                        <a:pt x="13493" y="7209"/>
                      </a:moveTo>
                      <a:lnTo>
                        <a:pt x="18608" y="10887"/>
                      </a:lnTo>
                      <a:lnTo>
                        <a:pt x="18608" y="10887"/>
                      </a:lnTo>
                      <a:lnTo>
                        <a:pt x="18608" y="10814"/>
                      </a:lnTo>
                      <a:lnTo>
                        <a:pt x="18608" y="0"/>
                      </a:lnTo>
                      <a:lnTo>
                        <a:pt x="9450" y="6625"/>
                      </a:lnTo>
                      <a:lnTo>
                        <a:pt x="9450" y="6625"/>
                      </a:lnTo>
                      <a:lnTo>
                        <a:pt x="9377" y="6673"/>
                      </a:lnTo>
                      <a:lnTo>
                        <a:pt x="9304" y="6673"/>
                      </a:lnTo>
                      <a:lnTo>
                        <a:pt x="9304" y="6673"/>
                      </a:lnTo>
                      <a:lnTo>
                        <a:pt x="9231" y="6673"/>
                      </a:lnTo>
                      <a:lnTo>
                        <a:pt x="9158" y="6625"/>
                      </a:lnTo>
                      <a:lnTo>
                        <a:pt x="1" y="0"/>
                      </a:lnTo>
                      <a:lnTo>
                        <a:pt x="1" y="10814"/>
                      </a:lnTo>
                      <a:lnTo>
                        <a:pt x="1" y="10814"/>
                      </a:lnTo>
                      <a:lnTo>
                        <a:pt x="1" y="10887"/>
                      </a:lnTo>
                      <a:lnTo>
                        <a:pt x="5115" y="720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7" name="Google Shape;1247;p7"/>
                <p:cNvSpPr/>
                <p:nvPr/>
              </p:nvSpPr>
              <p:spPr>
                <a:xfrm>
                  <a:off x="572600" y="2014200"/>
                  <a:ext cx="449375" cy="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75" h="25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98" y="25"/>
                      </a:lnTo>
                      <a:lnTo>
                        <a:pt x="171" y="25"/>
                      </a:lnTo>
                      <a:lnTo>
                        <a:pt x="17804" y="25"/>
                      </a:lnTo>
                      <a:lnTo>
                        <a:pt x="17804" y="25"/>
                      </a:lnTo>
                      <a:lnTo>
                        <a:pt x="17877" y="25"/>
                      </a:lnTo>
                      <a:lnTo>
                        <a:pt x="17974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48" name="Google Shape;1248;p7"/>
            <p:cNvGrpSpPr/>
            <p:nvPr/>
          </p:nvGrpSpPr>
          <p:grpSpPr>
            <a:xfrm>
              <a:off x="-217232" y="1088316"/>
              <a:ext cx="2042491" cy="376691"/>
              <a:chOff x="-217232" y="814472"/>
              <a:chExt cx="2042491" cy="376691"/>
            </a:xfrm>
          </p:grpSpPr>
          <p:sp>
            <p:nvSpPr>
              <p:cNvPr id="1249" name="Google Shape;1249;p7"/>
              <p:cNvSpPr/>
              <p:nvPr/>
            </p:nvSpPr>
            <p:spPr>
              <a:xfrm>
                <a:off x="671965" y="848260"/>
                <a:ext cx="339835" cy="309115"/>
              </a:xfrm>
              <a:custGeom>
                <a:avLst/>
                <a:gdLst/>
                <a:ahLst/>
                <a:cxnLst/>
                <a:rect l="l" t="t" r="r" b="b"/>
                <a:pathLst>
                  <a:path w="16173" h="14711" fill="none" extrusionOk="0">
                    <a:moveTo>
                      <a:pt x="8087" y="1"/>
                    </a:moveTo>
                    <a:lnTo>
                      <a:pt x="8087" y="1"/>
                    </a:lnTo>
                    <a:lnTo>
                      <a:pt x="7672" y="1"/>
                    </a:lnTo>
                    <a:lnTo>
                      <a:pt x="7258" y="25"/>
                    </a:lnTo>
                    <a:lnTo>
                      <a:pt x="6844" y="74"/>
                    </a:lnTo>
                    <a:lnTo>
                      <a:pt x="6455" y="122"/>
                    </a:lnTo>
                    <a:lnTo>
                      <a:pt x="6065" y="195"/>
                    </a:lnTo>
                    <a:lnTo>
                      <a:pt x="5675" y="293"/>
                    </a:lnTo>
                    <a:lnTo>
                      <a:pt x="5310" y="415"/>
                    </a:lnTo>
                    <a:lnTo>
                      <a:pt x="4945" y="536"/>
                    </a:lnTo>
                    <a:lnTo>
                      <a:pt x="4579" y="658"/>
                    </a:lnTo>
                    <a:lnTo>
                      <a:pt x="4238" y="829"/>
                    </a:lnTo>
                    <a:lnTo>
                      <a:pt x="3897" y="975"/>
                    </a:lnTo>
                    <a:lnTo>
                      <a:pt x="3557" y="1170"/>
                    </a:lnTo>
                    <a:lnTo>
                      <a:pt x="3240" y="1364"/>
                    </a:lnTo>
                    <a:lnTo>
                      <a:pt x="2948" y="1559"/>
                    </a:lnTo>
                    <a:lnTo>
                      <a:pt x="2655" y="1778"/>
                    </a:lnTo>
                    <a:lnTo>
                      <a:pt x="2363" y="1998"/>
                    </a:lnTo>
                    <a:lnTo>
                      <a:pt x="2095" y="2241"/>
                    </a:lnTo>
                    <a:lnTo>
                      <a:pt x="1852" y="2485"/>
                    </a:lnTo>
                    <a:lnTo>
                      <a:pt x="1608" y="2753"/>
                    </a:lnTo>
                    <a:lnTo>
                      <a:pt x="1389" y="3021"/>
                    </a:lnTo>
                    <a:lnTo>
                      <a:pt x="1170" y="3288"/>
                    </a:lnTo>
                    <a:lnTo>
                      <a:pt x="975" y="3581"/>
                    </a:lnTo>
                    <a:lnTo>
                      <a:pt x="804" y="3873"/>
                    </a:lnTo>
                    <a:lnTo>
                      <a:pt x="634" y="4190"/>
                    </a:lnTo>
                    <a:lnTo>
                      <a:pt x="488" y="4506"/>
                    </a:lnTo>
                    <a:lnTo>
                      <a:pt x="366" y="4823"/>
                    </a:lnTo>
                    <a:lnTo>
                      <a:pt x="244" y="5139"/>
                    </a:lnTo>
                    <a:lnTo>
                      <a:pt x="171" y="5480"/>
                    </a:lnTo>
                    <a:lnTo>
                      <a:pt x="98" y="5821"/>
                    </a:lnTo>
                    <a:lnTo>
                      <a:pt x="49" y="6162"/>
                    </a:lnTo>
                    <a:lnTo>
                      <a:pt x="1" y="6503"/>
                    </a:lnTo>
                    <a:lnTo>
                      <a:pt x="1" y="6869"/>
                    </a:lnTo>
                    <a:lnTo>
                      <a:pt x="1" y="6869"/>
                    </a:lnTo>
                    <a:lnTo>
                      <a:pt x="1" y="7234"/>
                    </a:lnTo>
                    <a:lnTo>
                      <a:pt x="49" y="7624"/>
                    </a:lnTo>
                    <a:lnTo>
                      <a:pt x="98" y="7989"/>
                    </a:lnTo>
                    <a:lnTo>
                      <a:pt x="196" y="8330"/>
                    </a:lnTo>
                    <a:lnTo>
                      <a:pt x="293" y="8695"/>
                    </a:lnTo>
                    <a:lnTo>
                      <a:pt x="415" y="9036"/>
                    </a:lnTo>
                    <a:lnTo>
                      <a:pt x="561" y="9377"/>
                    </a:lnTo>
                    <a:lnTo>
                      <a:pt x="731" y="9718"/>
                    </a:lnTo>
                    <a:lnTo>
                      <a:pt x="902" y="10035"/>
                    </a:lnTo>
                    <a:lnTo>
                      <a:pt x="1097" y="10327"/>
                    </a:lnTo>
                    <a:lnTo>
                      <a:pt x="1340" y="10644"/>
                    </a:lnTo>
                    <a:lnTo>
                      <a:pt x="1559" y="10936"/>
                    </a:lnTo>
                    <a:lnTo>
                      <a:pt x="1827" y="11204"/>
                    </a:lnTo>
                    <a:lnTo>
                      <a:pt x="2095" y="11472"/>
                    </a:lnTo>
                    <a:lnTo>
                      <a:pt x="2387" y="11740"/>
                    </a:lnTo>
                    <a:lnTo>
                      <a:pt x="2680" y="11983"/>
                    </a:lnTo>
                    <a:lnTo>
                      <a:pt x="2680" y="11983"/>
                    </a:lnTo>
                    <a:lnTo>
                      <a:pt x="2485" y="12349"/>
                    </a:lnTo>
                    <a:lnTo>
                      <a:pt x="2266" y="12714"/>
                    </a:lnTo>
                    <a:lnTo>
                      <a:pt x="2022" y="13104"/>
                    </a:lnTo>
                    <a:lnTo>
                      <a:pt x="1706" y="13469"/>
                    </a:lnTo>
                    <a:lnTo>
                      <a:pt x="1365" y="13834"/>
                    </a:lnTo>
                    <a:lnTo>
                      <a:pt x="1170" y="14005"/>
                    </a:lnTo>
                    <a:lnTo>
                      <a:pt x="951" y="14151"/>
                    </a:lnTo>
                    <a:lnTo>
                      <a:pt x="731" y="14297"/>
                    </a:lnTo>
                    <a:lnTo>
                      <a:pt x="512" y="14443"/>
                    </a:lnTo>
                    <a:lnTo>
                      <a:pt x="269" y="14540"/>
                    </a:lnTo>
                    <a:lnTo>
                      <a:pt x="1" y="14662"/>
                    </a:lnTo>
                    <a:lnTo>
                      <a:pt x="1" y="14662"/>
                    </a:lnTo>
                    <a:lnTo>
                      <a:pt x="122" y="14662"/>
                    </a:lnTo>
                    <a:lnTo>
                      <a:pt x="488" y="14711"/>
                    </a:lnTo>
                    <a:lnTo>
                      <a:pt x="1024" y="14711"/>
                    </a:lnTo>
                    <a:lnTo>
                      <a:pt x="1365" y="14711"/>
                    </a:lnTo>
                    <a:lnTo>
                      <a:pt x="1706" y="14687"/>
                    </a:lnTo>
                    <a:lnTo>
                      <a:pt x="2095" y="14614"/>
                    </a:lnTo>
                    <a:lnTo>
                      <a:pt x="2485" y="14540"/>
                    </a:lnTo>
                    <a:lnTo>
                      <a:pt x="2899" y="14419"/>
                    </a:lnTo>
                    <a:lnTo>
                      <a:pt x="3313" y="14273"/>
                    </a:lnTo>
                    <a:lnTo>
                      <a:pt x="3751" y="14078"/>
                    </a:lnTo>
                    <a:lnTo>
                      <a:pt x="4165" y="13834"/>
                    </a:lnTo>
                    <a:lnTo>
                      <a:pt x="4579" y="13566"/>
                    </a:lnTo>
                    <a:lnTo>
                      <a:pt x="4969" y="13201"/>
                    </a:lnTo>
                    <a:lnTo>
                      <a:pt x="4969" y="13201"/>
                    </a:lnTo>
                    <a:lnTo>
                      <a:pt x="5334" y="13323"/>
                    </a:lnTo>
                    <a:lnTo>
                      <a:pt x="5700" y="13444"/>
                    </a:lnTo>
                    <a:lnTo>
                      <a:pt x="6089" y="13518"/>
                    </a:lnTo>
                    <a:lnTo>
                      <a:pt x="6479" y="13591"/>
                    </a:lnTo>
                    <a:lnTo>
                      <a:pt x="6869" y="13664"/>
                    </a:lnTo>
                    <a:lnTo>
                      <a:pt x="7258" y="13712"/>
                    </a:lnTo>
                    <a:lnTo>
                      <a:pt x="7672" y="13737"/>
                    </a:lnTo>
                    <a:lnTo>
                      <a:pt x="8087" y="13737"/>
                    </a:lnTo>
                    <a:lnTo>
                      <a:pt x="8087" y="13737"/>
                    </a:lnTo>
                    <a:lnTo>
                      <a:pt x="8501" y="13737"/>
                    </a:lnTo>
                    <a:lnTo>
                      <a:pt x="8915" y="13712"/>
                    </a:lnTo>
                    <a:lnTo>
                      <a:pt x="9329" y="13664"/>
                    </a:lnTo>
                    <a:lnTo>
                      <a:pt x="9718" y="13591"/>
                    </a:lnTo>
                    <a:lnTo>
                      <a:pt x="10108" y="13518"/>
                    </a:lnTo>
                    <a:lnTo>
                      <a:pt x="10498" y="13420"/>
                    </a:lnTo>
                    <a:lnTo>
                      <a:pt x="10863" y="13323"/>
                    </a:lnTo>
                    <a:lnTo>
                      <a:pt x="11228" y="13201"/>
                    </a:lnTo>
                    <a:lnTo>
                      <a:pt x="11594" y="13055"/>
                    </a:lnTo>
                    <a:lnTo>
                      <a:pt x="11935" y="12909"/>
                    </a:lnTo>
                    <a:lnTo>
                      <a:pt x="12276" y="12738"/>
                    </a:lnTo>
                    <a:lnTo>
                      <a:pt x="12617" y="12568"/>
                    </a:lnTo>
                    <a:lnTo>
                      <a:pt x="12933" y="12373"/>
                    </a:lnTo>
                    <a:lnTo>
                      <a:pt x="13225" y="12178"/>
                    </a:lnTo>
                    <a:lnTo>
                      <a:pt x="13518" y="11959"/>
                    </a:lnTo>
                    <a:lnTo>
                      <a:pt x="13810" y="11715"/>
                    </a:lnTo>
                    <a:lnTo>
                      <a:pt x="14078" y="11496"/>
                    </a:lnTo>
                    <a:lnTo>
                      <a:pt x="14321" y="11228"/>
                    </a:lnTo>
                    <a:lnTo>
                      <a:pt x="14565" y="10985"/>
                    </a:lnTo>
                    <a:lnTo>
                      <a:pt x="14784" y="10717"/>
                    </a:lnTo>
                    <a:lnTo>
                      <a:pt x="15003" y="10424"/>
                    </a:lnTo>
                    <a:lnTo>
                      <a:pt x="15198" y="10132"/>
                    </a:lnTo>
                    <a:lnTo>
                      <a:pt x="15369" y="9840"/>
                    </a:lnTo>
                    <a:lnTo>
                      <a:pt x="15539" y="9548"/>
                    </a:lnTo>
                    <a:lnTo>
                      <a:pt x="15685" y="9231"/>
                    </a:lnTo>
                    <a:lnTo>
                      <a:pt x="15807" y="8914"/>
                    </a:lnTo>
                    <a:lnTo>
                      <a:pt x="15929" y="8574"/>
                    </a:lnTo>
                    <a:lnTo>
                      <a:pt x="16002" y="8257"/>
                    </a:lnTo>
                    <a:lnTo>
                      <a:pt x="16075" y="7916"/>
                    </a:lnTo>
                    <a:lnTo>
                      <a:pt x="16124" y="7575"/>
                    </a:lnTo>
                    <a:lnTo>
                      <a:pt x="16172" y="7210"/>
                    </a:lnTo>
                    <a:lnTo>
                      <a:pt x="16172" y="6869"/>
                    </a:lnTo>
                    <a:lnTo>
                      <a:pt x="16172" y="6869"/>
                    </a:lnTo>
                    <a:lnTo>
                      <a:pt x="16172" y="6503"/>
                    </a:lnTo>
                    <a:lnTo>
                      <a:pt x="16124" y="6162"/>
                    </a:lnTo>
                    <a:lnTo>
                      <a:pt x="16075" y="5821"/>
                    </a:lnTo>
                    <a:lnTo>
                      <a:pt x="16002" y="5480"/>
                    </a:lnTo>
                    <a:lnTo>
                      <a:pt x="15929" y="5139"/>
                    </a:lnTo>
                    <a:lnTo>
                      <a:pt x="15807" y="4823"/>
                    </a:lnTo>
                    <a:lnTo>
                      <a:pt x="15685" y="4506"/>
                    </a:lnTo>
                    <a:lnTo>
                      <a:pt x="15539" y="4190"/>
                    </a:lnTo>
                    <a:lnTo>
                      <a:pt x="15369" y="3873"/>
                    </a:lnTo>
                    <a:lnTo>
                      <a:pt x="15198" y="3581"/>
                    </a:lnTo>
                    <a:lnTo>
                      <a:pt x="15003" y="3288"/>
                    </a:lnTo>
                    <a:lnTo>
                      <a:pt x="14784" y="3021"/>
                    </a:lnTo>
                    <a:lnTo>
                      <a:pt x="14565" y="2753"/>
                    </a:lnTo>
                    <a:lnTo>
                      <a:pt x="14321" y="2485"/>
                    </a:lnTo>
                    <a:lnTo>
                      <a:pt x="14078" y="2241"/>
                    </a:lnTo>
                    <a:lnTo>
                      <a:pt x="13810" y="1998"/>
                    </a:lnTo>
                    <a:lnTo>
                      <a:pt x="13518" y="1778"/>
                    </a:lnTo>
                    <a:lnTo>
                      <a:pt x="13225" y="1559"/>
                    </a:lnTo>
                    <a:lnTo>
                      <a:pt x="12933" y="1364"/>
                    </a:lnTo>
                    <a:lnTo>
                      <a:pt x="12617" y="1170"/>
                    </a:lnTo>
                    <a:lnTo>
                      <a:pt x="12276" y="975"/>
                    </a:lnTo>
                    <a:lnTo>
                      <a:pt x="11935" y="829"/>
                    </a:lnTo>
                    <a:lnTo>
                      <a:pt x="11594" y="658"/>
                    </a:lnTo>
                    <a:lnTo>
                      <a:pt x="11228" y="536"/>
                    </a:lnTo>
                    <a:lnTo>
                      <a:pt x="10863" y="415"/>
                    </a:lnTo>
                    <a:lnTo>
                      <a:pt x="10498" y="293"/>
                    </a:lnTo>
                    <a:lnTo>
                      <a:pt x="10108" y="195"/>
                    </a:lnTo>
                    <a:lnTo>
                      <a:pt x="9718" y="122"/>
                    </a:lnTo>
                    <a:lnTo>
                      <a:pt x="9329" y="74"/>
                    </a:lnTo>
                    <a:lnTo>
                      <a:pt x="8915" y="25"/>
                    </a:lnTo>
                    <a:lnTo>
                      <a:pt x="8501" y="1"/>
                    </a:lnTo>
                    <a:lnTo>
                      <a:pt x="8087" y="1"/>
                    </a:lnTo>
                    <a:lnTo>
                      <a:pt x="8087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50" name="Google Shape;1250;p7"/>
              <p:cNvGrpSpPr/>
              <p:nvPr/>
            </p:nvGrpSpPr>
            <p:grpSpPr>
              <a:xfrm>
                <a:off x="-217232" y="870775"/>
                <a:ext cx="391001" cy="264085"/>
                <a:chOff x="564675" y="1700625"/>
                <a:chExt cx="465200" cy="314200"/>
              </a:xfrm>
            </p:grpSpPr>
            <p:sp>
              <p:nvSpPr>
                <p:cNvPr id="1251" name="Google Shape;1251;p7"/>
                <p:cNvSpPr/>
                <p:nvPr/>
              </p:nvSpPr>
              <p:spPr>
                <a:xfrm>
                  <a:off x="564675" y="1700625"/>
                  <a:ext cx="465200" cy="2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08" h="1170" fill="none" extrusionOk="0">
                      <a:moveTo>
                        <a:pt x="18608" y="1170"/>
                      </a:moveTo>
                      <a:lnTo>
                        <a:pt x="18608" y="488"/>
                      </a:lnTo>
                      <a:lnTo>
                        <a:pt x="18608" y="488"/>
                      </a:lnTo>
                      <a:lnTo>
                        <a:pt x="18608" y="390"/>
                      </a:lnTo>
                      <a:lnTo>
                        <a:pt x="18559" y="293"/>
                      </a:lnTo>
                      <a:lnTo>
                        <a:pt x="18535" y="220"/>
                      </a:lnTo>
                      <a:lnTo>
                        <a:pt x="18462" y="147"/>
                      </a:lnTo>
                      <a:lnTo>
                        <a:pt x="18389" y="74"/>
                      </a:lnTo>
                      <a:lnTo>
                        <a:pt x="18316" y="49"/>
                      </a:lnTo>
                      <a:lnTo>
                        <a:pt x="18218" y="1"/>
                      </a:lnTo>
                      <a:lnTo>
                        <a:pt x="18121" y="1"/>
                      </a:lnTo>
                      <a:lnTo>
                        <a:pt x="488" y="1"/>
                      </a:lnTo>
                      <a:lnTo>
                        <a:pt x="488" y="1"/>
                      </a:lnTo>
                      <a:lnTo>
                        <a:pt x="390" y="1"/>
                      </a:lnTo>
                      <a:lnTo>
                        <a:pt x="293" y="49"/>
                      </a:lnTo>
                      <a:lnTo>
                        <a:pt x="220" y="74"/>
                      </a:lnTo>
                      <a:lnTo>
                        <a:pt x="147" y="147"/>
                      </a:lnTo>
                      <a:lnTo>
                        <a:pt x="74" y="220"/>
                      </a:lnTo>
                      <a:lnTo>
                        <a:pt x="49" y="293"/>
                      </a:lnTo>
                      <a:lnTo>
                        <a:pt x="1" y="390"/>
                      </a:lnTo>
                      <a:lnTo>
                        <a:pt x="1" y="488"/>
                      </a:lnTo>
                      <a:lnTo>
                        <a:pt x="1" y="117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2" name="Google Shape;1252;p7"/>
                <p:cNvSpPr/>
                <p:nvPr/>
              </p:nvSpPr>
              <p:spPr>
                <a:xfrm>
                  <a:off x="564675" y="1732300"/>
                  <a:ext cx="465200" cy="27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08" h="10887" fill="none" extrusionOk="0">
                      <a:moveTo>
                        <a:pt x="13493" y="7209"/>
                      </a:moveTo>
                      <a:lnTo>
                        <a:pt x="18608" y="10887"/>
                      </a:lnTo>
                      <a:lnTo>
                        <a:pt x="18608" y="10887"/>
                      </a:lnTo>
                      <a:lnTo>
                        <a:pt x="18608" y="10814"/>
                      </a:lnTo>
                      <a:lnTo>
                        <a:pt x="18608" y="0"/>
                      </a:lnTo>
                      <a:lnTo>
                        <a:pt x="9450" y="6625"/>
                      </a:lnTo>
                      <a:lnTo>
                        <a:pt x="9450" y="6625"/>
                      </a:lnTo>
                      <a:lnTo>
                        <a:pt x="9377" y="6673"/>
                      </a:lnTo>
                      <a:lnTo>
                        <a:pt x="9304" y="6673"/>
                      </a:lnTo>
                      <a:lnTo>
                        <a:pt x="9304" y="6673"/>
                      </a:lnTo>
                      <a:lnTo>
                        <a:pt x="9231" y="6673"/>
                      </a:lnTo>
                      <a:lnTo>
                        <a:pt x="9158" y="6625"/>
                      </a:lnTo>
                      <a:lnTo>
                        <a:pt x="1" y="0"/>
                      </a:lnTo>
                      <a:lnTo>
                        <a:pt x="1" y="10814"/>
                      </a:lnTo>
                      <a:lnTo>
                        <a:pt x="1" y="10814"/>
                      </a:lnTo>
                      <a:lnTo>
                        <a:pt x="1" y="10887"/>
                      </a:lnTo>
                      <a:lnTo>
                        <a:pt x="5115" y="720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3" name="Google Shape;1253;p7"/>
                <p:cNvSpPr/>
                <p:nvPr/>
              </p:nvSpPr>
              <p:spPr>
                <a:xfrm>
                  <a:off x="572600" y="2014200"/>
                  <a:ext cx="449375" cy="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75" h="25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98" y="25"/>
                      </a:lnTo>
                      <a:lnTo>
                        <a:pt x="171" y="25"/>
                      </a:lnTo>
                      <a:lnTo>
                        <a:pt x="17804" y="25"/>
                      </a:lnTo>
                      <a:lnTo>
                        <a:pt x="17804" y="25"/>
                      </a:lnTo>
                      <a:lnTo>
                        <a:pt x="17877" y="25"/>
                      </a:lnTo>
                      <a:lnTo>
                        <a:pt x="17974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54" name="Google Shape;1254;p7"/>
              <p:cNvGrpSpPr/>
              <p:nvPr/>
            </p:nvGrpSpPr>
            <p:grpSpPr>
              <a:xfrm>
                <a:off x="1465987" y="814472"/>
                <a:ext cx="359272" cy="376691"/>
                <a:chOff x="5961125" y="1623900"/>
                <a:chExt cx="427450" cy="448175"/>
              </a:xfrm>
            </p:grpSpPr>
            <p:sp>
              <p:nvSpPr>
                <p:cNvPr id="1255" name="Google Shape;1255;p7"/>
                <p:cNvSpPr/>
                <p:nvPr/>
              </p:nvSpPr>
              <p:spPr>
                <a:xfrm>
                  <a:off x="5961125" y="1678700"/>
                  <a:ext cx="376925" cy="37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77" h="15077" fill="none" extrusionOk="0">
                      <a:moveTo>
                        <a:pt x="11813" y="1340"/>
                      </a:moveTo>
                      <a:lnTo>
                        <a:pt x="11813" y="1340"/>
                      </a:lnTo>
                      <a:lnTo>
                        <a:pt x="11350" y="1024"/>
                      </a:lnTo>
                      <a:lnTo>
                        <a:pt x="10863" y="780"/>
                      </a:lnTo>
                      <a:lnTo>
                        <a:pt x="10351" y="537"/>
                      </a:lnTo>
                      <a:lnTo>
                        <a:pt x="9816" y="342"/>
                      </a:lnTo>
                      <a:lnTo>
                        <a:pt x="9280" y="196"/>
                      </a:lnTo>
                      <a:lnTo>
                        <a:pt x="8720" y="98"/>
                      </a:lnTo>
                      <a:lnTo>
                        <a:pt x="8135" y="25"/>
                      </a:lnTo>
                      <a:lnTo>
                        <a:pt x="7551" y="1"/>
                      </a:lnTo>
                      <a:lnTo>
                        <a:pt x="7551" y="1"/>
                      </a:lnTo>
                      <a:lnTo>
                        <a:pt x="7161" y="1"/>
                      </a:lnTo>
                      <a:lnTo>
                        <a:pt x="6771" y="50"/>
                      </a:lnTo>
                      <a:lnTo>
                        <a:pt x="6406" y="98"/>
                      </a:lnTo>
                      <a:lnTo>
                        <a:pt x="6041" y="147"/>
                      </a:lnTo>
                      <a:lnTo>
                        <a:pt x="5675" y="244"/>
                      </a:lnTo>
                      <a:lnTo>
                        <a:pt x="5310" y="342"/>
                      </a:lnTo>
                      <a:lnTo>
                        <a:pt x="4969" y="464"/>
                      </a:lnTo>
                      <a:lnTo>
                        <a:pt x="4628" y="585"/>
                      </a:lnTo>
                      <a:lnTo>
                        <a:pt x="4287" y="731"/>
                      </a:lnTo>
                      <a:lnTo>
                        <a:pt x="3970" y="902"/>
                      </a:lnTo>
                      <a:lnTo>
                        <a:pt x="3654" y="1097"/>
                      </a:lnTo>
                      <a:lnTo>
                        <a:pt x="3337" y="1292"/>
                      </a:lnTo>
                      <a:lnTo>
                        <a:pt x="3045" y="1486"/>
                      </a:lnTo>
                      <a:lnTo>
                        <a:pt x="2753" y="1730"/>
                      </a:lnTo>
                      <a:lnTo>
                        <a:pt x="2485" y="1949"/>
                      </a:lnTo>
                      <a:lnTo>
                        <a:pt x="2217" y="2217"/>
                      </a:lnTo>
                      <a:lnTo>
                        <a:pt x="1973" y="2461"/>
                      </a:lnTo>
                      <a:lnTo>
                        <a:pt x="1730" y="2753"/>
                      </a:lnTo>
                      <a:lnTo>
                        <a:pt x="1510" y="3021"/>
                      </a:lnTo>
                      <a:lnTo>
                        <a:pt x="1291" y="3313"/>
                      </a:lnTo>
                      <a:lnTo>
                        <a:pt x="1096" y="3630"/>
                      </a:lnTo>
                      <a:lnTo>
                        <a:pt x="926" y="3946"/>
                      </a:lnTo>
                      <a:lnTo>
                        <a:pt x="755" y="4263"/>
                      </a:lnTo>
                      <a:lnTo>
                        <a:pt x="609" y="4604"/>
                      </a:lnTo>
                      <a:lnTo>
                        <a:pt x="463" y="4945"/>
                      </a:lnTo>
                      <a:lnTo>
                        <a:pt x="341" y="5286"/>
                      </a:lnTo>
                      <a:lnTo>
                        <a:pt x="244" y="5651"/>
                      </a:lnTo>
                      <a:lnTo>
                        <a:pt x="171" y="6016"/>
                      </a:lnTo>
                      <a:lnTo>
                        <a:pt x="98" y="6382"/>
                      </a:lnTo>
                      <a:lnTo>
                        <a:pt x="49" y="6771"/>
                      </a:lnTo>
                      <a:lnTo>
                        <a:pt x="25" y="7137"/>
                      </a:lnTo>
                      <a:lnTo>
                        <a:pt x="0" y="7526"/>
                      </a:lnTo>
                      <a:lnTo>
                        <a:pt x="0" y="7526"/>
                      </a:lnTo>
                      <a:lnTo>
                        <a:pt x="25" y="7916"/>
                      </a:lnTo>
                      <a:lnTo>
                        <a:pt x="49" y="8306"/>
                      </a:lnTo>
                      <a:lnTo>
                        <a:pt x="98" y="8671"/>
                      </a:lnTo>
                      <a:lnTo>
                        <a:pt x="171" y="9061"/>
                      </a:lnTo>
                      <a:lnTo>
                        <a:pt x="244" y="9426"/>
                      </a:lnTo>
                      <a:lnTo>
                        <a:pt x="341" y="9767"/>
                      </a:lnTo>
                      <a:lnTo>
                        <a:pt x="463" y="10132"/>
                      </a:lnTo>
                      <a:lnTo>
                        <a:pt x="609" y="10473"/>
                      </a:lnTo>
                      <a:lnTo>
                        <a:pt x="755" y="10790"/>
                      </a:lnTo>
                      <a:lnTo>
                        <a:pt x="926" y="11131"/>
                      </a:lnTo>
                      <a:lnTo>
                        <a:pt x="1096" y="11448"/>
                      </a:lnTo>
                      <a:lnTo>
                        <a:pt x="1291" y="11740"/>
                      </a:lnTo>
                      <a:lnTo>
                        <a:pt x="1510" y="12032"/>
                      </a:lnTo>
                      <a:lnTo>
                        <a:pt x="1730" y="12324"/>
                      </a:lnTo>
                      <a:lnTo>
                        <a:pt x="1973" y="12592"/>
                      </a:lnTo>
                      <a:lnTo>
                        <a:pt x="2217" y="12860"/>
                      </a:lnTo>
                      <a:lnTo>
                        <a:pt x="2485" y="13104"/>
                      </a:lnTo>
                      <a:lnTo>
                        <a:pt x="2753" y="13347"/>
                      </a:lnTo>
                      <a:lnTo>
                        <a:pt x="3045" y="13567"/>
                      </a:lnTo>
                      <a:lnTo>
                        <a:pt x="3337" y="13786"/>
                      </a:lnTo>
                      <a:lnTo>
                        <a:pt x="3654" y="13981"/>
                      </a:lnTo>
                      <a:lnTo>
                        <a:pt x="3970" y="14151"/>
                      </a:lnTo>
                      <a:lnTo>
                        <a:pt x="4287" y="14322"/>
                      </a:lnTo>
                      <a:lnTo>
                        <a:pt x="4628" y="14468"/>
                      </a:lnTo>
                      <a:lnTo>
                        <a:pt x="4969" y="14614"/>
                      </a:lnTo>
                      <a:lnTo>
                        <a:pt x="5310" y="14736"/>
                      </a:lnTo>
                      <a:lnTo>
                        <a:pt x="5675" y="14833"/>
                      </a:lnTo>
                      <a:lnTo>
                        <a:pt x="6041" y="14906"/>
                      </a:lnTo>
                      <a:lnTo>
                        <a:pt x="6406" y="14979"/>
                      </a:lnTo>
                      <a:lnTo>
                        <a:pt x="6771" y="15028"/>
                      </a:lnTo>
                      <a:lnTo>
                        <a:pt x="7161" y="15052"/>
                      </a:lnTo>
                      <a:lnTo>
                        <a:pt x="7551" y="15077"/>
                      </a:lnTo>
                      <a:lnTo>
                        <a:pt x="7551" y="15077"/>
                      </a:lnTo>
                      <a:lnTo>
                        <a:pt x="7940" y="15052"/>
                      </a:lnTo>
                      <a:lnTo>
                        <a:pt x="8306" y="15028"/>
                      </a:lnTo>
                      <a:lnTo>
                        <a:pt x="8695" y="14979"/>
                      </a:lnTo>
                      <a:lnTo>
                        <a:pt x="9061" y="14906"/>
                      </a:lnTo>
                      <a:lnTo>
                        <a:pt x="9426" y="14833"/>
                      </a:lnTo>
                      <a:lnTo>
                        <a:pt x="9791" y="14736"/>
                      </a:lnTo>
                      <a:lnTo>
                        <a:pt x="10132" y="14614"/>
                      </a:lnTo>
                      <a:lnTo>
                        <a:pt x="10473" y="14468"/>
                      </a:lnTo>
                      <a:lnTo>
                        <a:pt x="10814" y="14322"/>
                      </a:lnTo>
                      <a:lnTo>
                        <a:pt x="11131" y="14151"/>
                      </a:lnTo>
                      <a:lnTo>
                        <a:pt x="11447" y="13981"/>
                      </a:lnTo>
                      <a:lnTo>
                        <a:pt x="11764" y="13786"/>
                      </a:lnTo>
                      <a:lnTo>
                        <a:pt x="12056" y="13567"/>
                      </a:lnTo>
                      <a:lnTo>
                        <a:pt x="12348" y="13347"/>
                      </a:lnTo>
                      <a:lnTo>
                        <a:pt x="12616" y="13104"/>
                      </a:lnTo>
                      <a:lnTo>
                        <a:pt x="12884" y="12860"/>
                      </a:lnTo>
                      <a:lnTo>
                        <a:pt x="13128" y="12592"/>
                      </a:lnTo>
                      <a:lnTo>
                        <a:pt x="13371" y="12324"/>
                      </a:lnTo>
                      <a:lnTo>
                        <a:pt x="13591" y="12032"/>
                      </a:lnTo>
                      <a:lnTo>
                        <a:pt x="13785" y="11740"/>
                      </a:lnTo>
                      <a:lnTo>
                        <a:pt x="13980" y="11448"/>
                      </a:lnTo>
                      <a:lnTo>
                        <a:pt x="14175" y="11131"/>
                      </a:lnTo>
                      <a:lnTo>
                        <a:pt x="14346" y="10790"/>
                      </a:lnTo>
                      <a:lnTo>
                        <a:pt x="14492" y="10473"/>
                      </a:lnTo>
                      <a:lnTo>
                        <a:pt x="14613" y="10132"/>
                      </a:lnTo>
                      <a:lnTo>
                        <a:pt x="14735" y="9767"/>
                      </a:lnTo>
                      <a:lnTo>
                        <a:pt x="14857" y="9426"/>
                      </a:lnTo>
                      <a:lnTo>
                        <a:pt x="14930" y="9061"/>
                      </a:lnTo>
                      <a:lnTo>
                        <a:pt x="15003" y="8671"/>
                      </a:lnTo>
                      <a:lnTo>
                        <a:pt x="15052" y="8306"/>
                      </a:lnTo>
                      <a:lnTo>
                        <a:pt x="15076" y="7916"/>
                      </a:lnTo>
                      <a:lnTo>
                        <a:pt x="15076" y="7526"/>
                      </a:lnTo>
                      <a:lnTo>
                        <a:pt x="15076" y="7526"/>
                      </a:lnTo>
                      <a:lnTo>
                        <a:pt x="15052" y="6918"/>
                      </a:lnTo>
                      <a:lnTo>
                        <a:pt x="14979" y="6309"/>
                      </a:lnTo>
                      <a:lnTo>
                        <a:pt x="14857" y="5724"/>
                      </a:lnTo>
                      <a:lnTo>
                        <a:pt x="14687" y="5164"/>
                      </a:lnTo>
                      <a:lnTo>
                        <a:pt x="14492" y="4604"/>
                      </a:lnTo>
                      <a:lnTo>
                        <a:pt x="14248" y="4068"/>
                      </a:lnTo>
                      <a:lnTo>
                        <a:pt x="13956" y="3581"/>
                      </a:lnTo>
                      <a:lnTo>
                        <a:pt x="13615" y="309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6" name="Google Shape;1256;p7"/>
                <p:cNvSpPr/>
                <p:nvPr/>
              </p:nvSpPr>
              <p:spPr>
                <a:xfrm>
                  <a:off x="6009825" y="1727425"/>
                  <a:ext cx="279500" cy="27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0" h="11180" fill="none" extrusionOk="0">
                      <a:moveTo>
                        <a:pt x="10181" y="2387"/>
                      </a:moveTo>
                      <a:lnTo>
                        <a:pt x="10181" y="2387"/>
                      </a:lnTo>
                      <a:lnTo>
                        <a:pt x="10400" y="2728"/>
                      </a:lnTo>
                      <a:lnTo>
                        <a:pt x="10595" y="3093"/>
                      </a:lnTo>
                      <a:lnTo>
                        <a:pt x="10766" y="3483"/>
                      </a:lnTo>
                      <a:lnTo>
                        <a:pt x="10912" y="3873"/>
                      </a:lnTo>
                      <a:lnTo>
                        <a:pt x="11034" y="4287"/>
                      </a:lnTo>
                      <a:lnTo>
                        <a:pt x="11107" y="4701"/>
                      </a:lnTo>
                      <a:lnTo>
                        <a:pt x="11180" y="5139"/>
                      </a:lnTo>
                      <a:lnTo>
                        <a:pt x="11180" y="5577"/>
                      </a:lnTo>
                      <a:lnTo>
                        <a:pt x="11180" y="5577"/>
                      </a:lnTo>
                      <a:lnTo>
                        <a:pt x="11155" y="6162"/>
                      </a:lnTo>
                      <a:lnTo>
                        <a:pt x="11082" y="6722"/>
                      </a:lnTo>
                      <a:lnTo>
                        <a:pt x="10936" y="7234"/>
                      </a:lnTo>
                      <a:lnTo>
                        <a:pt x="10741" y="7769"/>
                      </a:lnTo>
                      <a:lnTo>
                        <a:pt x="10522" y="8257"/>
                      </a:lnTo>
                      <a:lnTo>
                        <a:pt x="10230" y="8695"/>
                      </a:lnTo>
                      <a:lnTo>
                        <a:pt x="9913" y="9133"/>
                      </a:lnTo>
                      <a:lnTo>
                        <a:pt x="9548" y="9523"/>
                      </a:lnTo>
                      <a:lnTo>
                        <a:pt x="9158" y="9888"/>
                      </a:lnTo>
                      <a:lnTo>
                        <a:pt x="8720" y="10205"/>
                      </a:lnTo>
                      <a:lnTo>
                        <a:pt x="8257" y="10497"/>
                      </a:lnTo>
                      <a:lnTo>
                        <a:pt x="7770" y="10741"/>
                      </a:lnTo>
                      <a:lnTo>
                        <a:pt x="7259" y="10911"/>
                      </a:lnTo>
                      <a:lnTo>
                        <a:pt x="6723" y="11057"/>
                      </a:lnTo>
                      <a:lnTo>
                        <a:pt x="6163" y="11155"/>
                      </a:lnTo>
                      <a:lnTo>
                        <a:pt x="5603" y="11179"/>
                      </a:lnTo>
                      <a:lnTo>
                        <a:pt x="5603" y="11179"/>
                      </a:lnTo>
                      <a:lnTo>
                        <a:pt x="5018" y="11155"/>
                      </a:lnTo>
                      <a:lnTo>
                        <a:pt x="4482" y="11057"/>
                      </a:lnTo>
                      <a:lnTo>
                        <a:pt x="3946" y="10911"/>
                      </a:lnTo>
                      <a:lnTo>
                        <a:pt x="3435" y="10741"/>
                      </a:lnTo>
                      <a:lnTo>
                        <a:pt x="2948" y="10497"/>
                      </a:lnTo>
                      <a:lnTo>
                        <a:pt x="2485" y="10205"/>
                      </a:lnTo>
                      <a:lnTo>
                        <a:pt x="2047" y="9888"/>
                      </a:lnTo>
                      <a:lnTo>
                        <a:pt x="1657" y="9523"/>
                      </a:lnTo>
                      <a:lnTo>
                        <a:pt x="1292" y="9133"/>
                      </a:lnTo>
                      <a:lnTo>
                        <a:pt x="975" y="8695"/>
                      </a:lnTo>
                      <a:lnTo>
                        <a:pt x="683" y="8257"/>
                      </a:lnTo>
                      <a:lnTo>
                        <a:pt x="464" y="7769"/>
                      </a:lnTo>
                      <a:lnTo>
                        <a:pt x="269" y="7234"/>
                      </a:lnTo>
                      <a:lnTo>
                        <a:pt x="123" y="6722"/>
                      </a:lnTo>
                      <a:lnTo>
                        <a:pt x="50" y="6162"/>
                      </a:lnTo>
                      <a:lnTo>
                        <a:pt x="1" y="5577"/>
                      </a:lnTo>
                      <a:lnTo>
                        <a:pt x="1" y="5577"/>
                      </a:lnTo>
                      <a:lnTo>
                        <a:pt x="50" y="5017"/>
                      </a:lnTo>
                      <a:lnTo>
                        <a:pt x="123" y="4457"/>
                      </a:lnTo>
                      <a:lnTo>
                        <a:pt x="269" y="3921"/>
                      </a:lnTo>
                      <a:lnTo>
                        <a:pt x="464" y="3410"/>
                      </a:lnTo>
                      <a:lnTo>
                        <a:pt x="683" y="2923"/>
                      </a:lnTo>
                      <a:lnTo>
                        <a:pt x="975" y="2460"/>
                      </a:lnTo>
                      <a:lnTo>
                        <a:pt x="1292" y="2046"/>
                      </a:lnTo>
                      <a:lnTo>
                        <a:pt x="1657" y="1632"/>
                      </a:lnTo>
                      <a:lnTo>
                        <a:pt x="2047" y="1267"/>
                      </a:lnTo>
                      <a:lnTo>
                        <a:pt x="2485" y="950"/>
                      </a:lnTo>
                      <a:lnTo>
                        <a:pt x="2948" y="682"/>
                      </a:lnTo>
                      <a:lnTo>
                        <a:pt x="3435" y="439"/>
                      </a:lnTo>
                      <a:lnTo>
                        <a:pt x="3946" y="244"/>
                      </a:lnTo>
                      <a:lnTo>
                        <a:pt x="4482" y="122"/>
                      </a:lnTo>
                      <a:lnTo>
                        <a:pt x="5018" y="25"/>
                      </a:lnTo>
                      <a:lnTo>
                        <a:pt x="5603" y="0"/>
                      </a:lnTo>
                      <a:lnTo>
                        <a:pt x="5603" y="0"/>
                      </a:lnTo>
                      <a:lnTo>
                        <a:pt x="6041" y="25"/>
                      </a:lnTo>
                      <a:lnTo>
                        <a:pt x="6479" y="73"/>
                      </a:lnTo>
                      <a:lnTo>
                        <a:pt x="6893" y="146"/>
                      </a:lnTo>
                      <a:lnTo>
                        <a:pt x="7307" y="268"/>
                      </a:lnTo>
                      <a:lnTo>
                        <a:pt x="7697" y="414"/>
                      </a:lnTo>
                      <a:lnTo>
                        <a:pt x="8087" y="585"/>
                      </a:lnTo>
                      <a:lnTo>
                        <a:pt x="8452" y="780"/>
                      </a:lnTo>
                      <a:lnTo>
                        <a:pt x="8793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7" name="Google Shape;1257;p7"/>
                <p:cNvSpPr/>
                <p:nvPr/>
              </p:nvSpPr>
              <p:spPr>
                <a:xfrm>
                  <a:off x="6107250" y="1824850"/>
                  <a:ext cx="84650" cy="8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6" h="3386" fill="none" extrusionOk="0">
                      <a:moveTo>
                        <a:pt x="3362" y="1388"/>
                      </a:moveTo>
                      <a:lnTo>
                        <a:pt x="3362" y="1388"/>
                      </a:lnTo>
                      <a:lnTo>
                        <a:pt x="3386" y="1680"/>
                      </a:lnTo>
                      <a:lnTo>
                        <a:pt x="3386" y="1680"/>
                      </a:lnTo>
                      <a:lnTo>
                        <a:pt x="3386" y="1851"/>
                      </a:lnTo>
                      <a:lnTo>
                        <a:pt x="3362" y="2021"/>
                      </a:lnTo>
                      <a:lnTo>
                        <a:pt x="3313" y="2192"/>
                      </a:lnTo>
                      <a:lnTo>
                        <a:pt x="3264" y="2338"/>
                      </a:lnTo>
                      <a:lnTo>
                        <a:pt x="3191" y="2484"/>
                      </a:lnTo>
                      <a:lnTo>
                        <a:pt x="3118" y="2630"/>
                      </a:lnTo>
                      <a:lnTo>
                        <a:pt x="3021" y="2776"/>
                      </a:lnTo>
                      <a:lnTo>
                        <a:pt x="2899" y="2898"/>
                      </a:lnTo>
                      <a:lnTo>
                        <a:pt x="2777" y="2996"/>
                      </a:lnTo>
                      <a:lnTo>
                        <a:pt x="2655" y="3093"/>
                      </a:lnTo>
                      <a:lnTo>
                        <a:pt x="2509" y="3191"/>
                      </a:lnTo>
                      <a:lnTo>
                        <a:pt x="2363" y="3239"/>
                      </a:lnTo>
                      <a:lnTo>
                        <a:pt x="2217" y="3312"/>
                      </a:lnTo>
                      <a:lnTo>
                        <a:pt x="2046" y="3337"/>
                      </a:lnTo>
                      <a:lnTo>
                        <a:pt x="1876" y="3385"/>
                      </a:lnTo>
                      <a:lnTo>
                        <a:pt x="1706" y="3385"/>
                      </a:lnTo>
                      <a:lnTo>
                        <a:pt x="1706" y="3385"/>
                      </a:lnTo>
                      <a:lnTo>
                        <a:pt x="1535" y="3385"/>
                      </a:lnTo>
                      <a:lnTo>
                        <a:pt x="1365" y="3337"/>
                      </a:lnTo>
                      <a:lnTo>
                        <a:pt x="1194" y="3312"/>
                      </a:lnTo>
                      <a:lnTo>
                        <a:pt x="1048" y="3239"/>
                      </a:lnTo>
                      <a:lnTo>
                        <a:pt x="902" y="3191"/>
                      </a:lnTo>
                      <a:lnTo>
                        <a:pt x="756" y="3093"/>
                      </a:lnTo>
                      <a:lnTo>
                        <a:pt x="634" y="2996"/>
                      </a:lnTo>
                      <a:lnTo>
                        <a:pt x="512" y="2898"/>
                      </a:lnTo>
                      <a:lnTo>
                        <a:pt x="390" y="2776"/>
                      </a:lnTo>
                      <a:lnTo>
                        <a:pt x="293" y="2630"/>
                      </a:lnTo>
                      <a:lnTo>
                        <a:pt x="220" y="2484"/>
                      </a:lnTo>
                      <a:lnTo>
                        <a:pt x="147" y="2338"/>
                      </a:lnTo>
                      <a:lnTo>
                        <a:pt x="74" y="2192"/>
                      </a:lnTo>
                      <a:lnTo>
                        <a:pt x="49" y="2021"/>
                      </a:lnTo>
                      <a:lnTo>
                        <a:pt x="25" y="1851"/>
                      </a:lnTo>
                      <a:lnTo>
                        <a:pt x="1" y="1680"/>
                      </a:lnTo>
                      <a:lnTo>
                        <a:pt x="1" y="1680"/>
                      </a:lnTo>
                      <a:lnTo>
                        <a:pt x="25" y="1510"/>
                      </a:lnTo>
                      <a:lnTo>
                        <a:pt x="49" y="1340"/>
                      </a:lnTo>
                      <a:lnTo>
                        <a:pt x="74" y="1193"/>
                      </a:lnTo>
                      <a:lnTo>
                        <a:pt x="147" y="1023"/>
                      </a:lnTo>
                      <a:lnTo>
                        <a:pt x="220" y="877"/>
                      </a:lnTo>
                      <a:lnTo>
                        <a:pt x="293" y="731"/>
                      </a:lnTo>
                      <a:lnTo>
                        <a:pt x="390" y="609"/>
                      </a:lnTo>
                      <a:lnTo>
                        <a:pt x="512" y="487"/>
                      </a:lnTo>
                      <a:lnTo>
                        <a:pt x="634" y="390"/>
                      </a:lnTo>
                      <a:lnTo>
                        <a:pt x="756" y="292"/>
                      </a:lnTo>
                      <a:lnTo>
                        <a:pt x="902" y="195"/>
                      </a:lnTo>
                      <a:lnTo>
                        <a:pt x="1048" y="122"/>
                      </a:lnTo>
                      <a:lnTo>
                        <a:pt x="1194" y="73"/>
                      </a:lnTo>
                      <a:lnTo>
                        <a:pt x="1365" y="24"/>
                      </a:lnTo>
                      <a:lnTo>
                        <a:pt x="1535" y="0"/>
                      </a:lnTo>
                      <a:lnTo>
                        <a:pt x="1706" y="0"/>
                      </a:lnTo>
                      <a:lnTo>
                        <a:pt x="1706" y="0"/>
                      </a:lnTo>
                      <a:lnTo>
                        <a:pt x="1998" y="2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8" name="Google Shape;1258;p7"/>
                <p:cNvSpPr/>
                <p:nvPr/>
              </p:nvSpPr>
              <p:spPr>
                <a:xfrm>
                  <a:off x="6058550" y="1776125"/>
                  <a:ext cx="182075" cy="18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83" h="7283" fill="none" extrusionOk="0">
                      <a:moveTo>
                        <a:pt x="5431" y="463"/>
                      </a:moveTo>
                      <a:lnTo>
                        <a:pt x="5431" y="463"/>
                      </a:lnTo>
                      <a:lnTo>
                        <a:pt x="5042" y="269"/>
                      </a:lnTo>
                      <a:lnTo>
                        <a:pt x="4823" y="195"/>
                      </a:lnTo>
                      <a:lnTo>
                        <a:pt x="4603" y="122"/>
                      </a:lnTo>
                      <a:lnTo>
                        <a:pt x="4360" y="74"/>
                      </a:lnTo>
                      <a:lnTo>
                        <a:pt x="4141" y="25"/>
                      </a:lnTo>
                      <a:lnTo>
                        <a:pt x="3897" y="1"/>
                      </a:lnTo>
                      <a:lnTo>
                        <a:pt x="3654" y="1"/>
                      </a:lnTo>
                      <a:lnTo>
                        <a:pt x="3654" y="1"/>
                      </a:lnTo>
                      <a:lnTo>
                        <a:pt x="3288" y="25"/>
                      </a:lnTo>
                      <a:lnTo>
                        <a:pt x="2923" y="74"/>
                      </a:lnTo>
                      <a:lnTo>
                        <a:pt x="2558" y="147"/>
                      </a:lnTo>
                      <a:lnTo>
                        <a:pt x="2241" y="293"/>
                      </a:lnTo>
                      <a:lnTo>
                        <a:pt x="1924" y="439"/>
                      </a:lnTo>
                      <a:lnTo>
                        <a:pt x="1608" y="609"/>
                      </a:lnTo>
                      <a:lnTo>
                        <a:pt x="1340" y="829"/>
                      </a:lnTo>
                      <a:lnTo>
                        <a:pt x="1072" y="1072"/>
                      </a:lnTo>
                      <a:lnTo>
                        <a:pt x="828" y="1316"/>
                      </a:lnTo>
                      <a:lnTo>
                        <a:pt x="633" y="1608"/>
                      </a:lnTo>
                      <a:lnTo>
                        <a:pt x="439" y="1900"/>
                      </a:lnTo>
                      <a:lnTo>
                        <a:pt x="293" y="2217"/>
                      </a:lnTo>
                      <a:lnTo>
                        <a:pt x="171" y="2558"/>
                      </a:lnTo>
                      <a:lnTo>
                        <a:pt x="73" y="2899"/>
                      </a:lnTo>
                      <a:lnTo>
                        <a:pt x="25" y="3264"/>
                      </a:lnTo>
                      <a:lnTo>
                        <a:pt x="0" y="3629"/>
                      </a:lnTo>
                      <a:lnTo>
                        <a:pt x="0" y="3629"/>
                      </a:lnTo>
                      <a:lnTo>
                        <a:pt x="25" y="4019"/>
                      </a:lnTo>
                      <a:lnTo>
                        <a:pt x="73" y="4360"/>
                      </a:lnTo>
                      <a:lnTo>
                        <a:pt x="171" y="4725"/>
                      </a:lnTo>
                      <a:lnTo>
                        <a:pt x="293" y="5066"/>
                      </a:lnTo>
                      <a:lnTo>
                        <a:pt x="439" y="5383"/>
                      </a:lnTo>
                      <a:lnTo>
                        <a:pt x="633" y="5675"/>
                      </a:lnTo>
                      <a:lnTo>
                        <a:pt x="828" y="5943"/>
                      </a:lnTo>
                      <a:lnTo>
                        <a:pt x="1072" y="6211"/>
                      </a:lnTo>
                      <a:lnTo>
                        <a:pt x="1340" y="6455"/>
                      </a:lnTo>
                      <a:lnTo>
                        <a:pt x="1608" y="6650"/>
                      </a:lnTo>
                      <a:lnTo>
                        <a:pt x="1924" y="6844"/>
                      </a:lnTo>
                      <a:lnTo>
                        <a:pt x="2241" y="6990"/>
                      </a:lnTo>
                      <a:lnTo>
                        <a:pt x="2558" y="7112"/>
                      </a:lnTo>
                      <a:lnTo>
                        <a:pt x="2923" y="7210"/>
                      </a:lnTo>
                      <a:lnTo>
                        <a:pt x="3288" y="7258"/>
                      </a:lnTo>
                      <a:lnTo>
                        <a:pt x="3654" y="7283"/>
                      </a:lnTo>
                      <a:lnTo>
                        <a:pt x="3654" y="7283"/>
                      </a:lnTo>
                      <a:lnTo>
                        <a:pt x="4019" y="7258"/>
                      </a:lnTo>
                      <a:lnTo>
                        <a:pt x="4384" y="7210"/>
                      </a:lnTo>
                      <a:lnTo>
                        <a:pt x="4725" y="7112"/>
                      </a:lnTo>
                      <a:lnTo>
                        <a:pt x="5066" y="6990"/>
                      </a:lnTo>
                      <a:lnTo>
                        <a:pt x="5383" y="6844"/>
                      </a:lnTo>
                      <a:lnTo>
                        <a:pt x="5675" y="6650"/>
                      </a:lnTo>
                      <a:lnTo>
                        <a:pt x="5967" y="6455"/>
                      </a:lnTo>
                      <a:lnTo>
                        <a:pt x="6235" y="6211"/>
                      </a:lnTo>
                      <a:lnTo>
                        <a:pt x="6454" y="5943"/>
                      </a:lnTo>
                      <a:lnTo>
                        <a:pt x="6674" y="5675"/>
                      </a:lnTo>
                      <a:lnTo>
                        <a:pt x="6844" y="5383"/>
                      </a:lnTo>
                      <a:lnTo>
                        <a:pt x="7014" y="5066"/>
                      </a:lnTo>
                      <a:lnTo>
                        <a:pt x="7136" y="4725"/>
                      </a:lnTo>
                      <a:lnTo>
                        <a:pt x="7209" y="4360"/>
                      </a:lnTo>
                      <a:lnTo>
                        <a:pt x="7282" y="4019"/>
                      </a:lnTo>
                      <a:lnTo>
                        <a:pt x="7282" y="3629"/>
                      </a:lnTo>
                      <a:lnTo>
                        <a:pt x="7282" y="3629"/>
                      </a:lnTo>
                      <a:lnTo>
                        <a:pt x="7282" y="3386"/>
                      </a:lnTo>
                      <a:lnTo>
                        <a:pt x="7258" y="3167"/>
                      </a:lnTo>
                      <a:lnTo>
                        <a:pt x="7234" y="2923"/>
                      </a:lnTo>
                      <a:lnTo>
                        <a:pt x="7161" y="2704"/>
                      </a:lnTo>
                      <a:lnTo>
                        <a:pt x="7112" y="2485"/>
                      </a:lnTo>
                      <a:lnTo>
                        <a:pt x="7014" y="2266"/>
                      </a:lnTo>
                      <a:lnTo>
                        <a:pt x="6820" y="1852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9" name="Google Shape;1259;p7"/>
                <p:cNvSpPr/>
                <p:nvPr/>
              </p:nvSpPr>
              <p:spPr>
                <a:xfrm>
                  <a:off x="5971475" y="2001400"/>
                  <a:ext cx="74925" cy="7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2827" fill="none" extrusionOk="0">
                      <a:moveTo>
                        <a:pt x="1462" y="1"/>
                      </a:moveTo>
                      <a:lnTo>
                        <a:pt x="293" y="1170"/>
                      </a:lnTo>
                      <a:lnTo>
                        <a:pt x="293" y="1170"/>
                      </a:lnTo>
                      <a:lnTo>
                        <a:pt x="171" y="1316"/>
                      </a:lnTo>
                      <a:lnTo>
                        <a:pt x="74" y="1487"/>
                      </a:lnTo>
                      <a:lnTo>
                        <a:pt x="25" y="1657"/>
                      </a:lnTo>
                      <a:lnTo>
                        <a:pt x="1" y="1852"/>
                      </a:lnTo>
                      <a:lnTo>
                        <a:pt x="25" y="2047"/>
                      </a:lnTo>
                      <a:lnTo>
                        <a:pt x="74" y="2217"/>
                      </a:lnTo>
                      <a:lnTo>
                        <a:pt x="171" y="2388"/>
                      </a:lnTo>
                      <a:lnTo>
                        <a:pt x="293" y="2534"/>
                      </a:lnTo>
                      <a:lnTo>
                        <a:pt x="293" y="2534"/>
                      </a:lnTo>
                      <a:lnTo>
                        <a:pt x="439" y="2656"/>
                      </a:lnTo>
                      <a:lnTo>
                        <a:pt x="609" y="2753"/>
                      </a:lnTo>
                      <a:lnTo>
                        <a:pt x="804" y="2802"/>
                      </a:lnTo>
                      <a:lnTo>
                        <a:pt x="975" y="2826"/>
                      </a:lnTo>
                      <a:lnTo>
                        <a:pt x="975" y="2826"/>
                      </a:lnTo>
                      <a:lnTo>
                        <a:pt x="1170" y="2802"/>
                      </a:lnTo>
                      <a:lnTo>
                        <a:pt x="1340" y="2753"/>
                      </a:lnTo>
                      <a:lnTo>
                        <a:pt x="1511" y="2656"/>
                      </a:lnTo>
                      <a:lnTo>
                        <a:pt x="1681" y="2534"/>
                      </a:lnTo>
                      <a:lnTo>
                        <a:pt x="2850" y="1365"/>
                      </a:lnTo>
                      <a:lnTo>
                        <a:pt x="2850" y="1365"/>
                      </a:lnTo>
                      <a:lnTo>
                        <a:pt x="2996" y="119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0" name="Google Shape;1260;p7"/>
                <p:cNvSpPr/>
                <p:nvPr/>
              </p:nvSpPr>
              <p:spPr>
                <a:xfrm>
                  <a:off x="6253375" y="2001400"/>
                  <a:ext cx="74325" cy="7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3" h="2827" fill="none" extrusionOk="0">
                      <a:moveTo>
                        <a:pt x="1" y="1194"/>
                      </a:moveTo>
                      <a:lnTo>
                        <a:pt x="1" y="1194"/>
                      </a:lnTo>
                      <a:lnTo>
                        <a:pt x="123" y="1365"/>
                      </a:lnTo>
                      <a:lnTo>
                        <a:pt x="1316" y="2534"/>
                      </a:lnTo>
                      <a:lnTo>
                        <a:pt x="1316" y="2534"/>
                      </a:lnTo>
                      <a:lnTo>
                        <a:pt x="1462" y="2656"/>
                      </a:lnTo>
                      <a:lnTo>
                        <a:pt x="1633" y="2753"/>
                      </a:lnTo>
                      <a:lnTo>
                        <a:pt x="1827" y="2802"/>
                      </a:lnTo>
                      <a:lnTo>
                        <a:pt x="1998" y="2826"/>
                      </a:lnTo>
                      <a:lnTo>
                        <a:pt x="1998" y="2826"/>
                      </a:lnTo>
                      <a:lnTo>
                        <a:pt x="2193" y="2802"/>
                      </a:lnTo>
                      <a:lnTo>
                        <a:pt x="2363" y="2753"/>
                      </a:lnTo>
                      <a:lnTo>
                        <a:pt x="2534" y="2656"/>
                      </a:lnTo>
                      <a:lnTo>
                        <a:pt x="2704" y="2534"/>
                      </a:lnTo>
                      <a:lnTo>
                        <a:pt x="2704" y="2534"/>
                      </a:lnTo>
                      <a:lnTo>
                        <a:pt x="2826" y="2388"/>
                      </a:lnTo>
                      <a:lnTo>
                        <a:pt x="2923" y="2217"/>
                      </a:lnTo>
                      <a:lnTo>
                        <a:pt x="2972" y="2047"/>
                      </a:lnTo>
                      <a:lnTo>
                        <a:pt x="2972" y="1852"/>
                      </a:lnTo>
                      <a:lnTo>
                        <a:pt x="2972" y="1657"/>
                      </a:lnTo>
                      <a:lnTo>
                        <a:pt x="2923" y="1487"/>
                      </a:lnTo>
                      <a:lnTo>
                        <a:pt x="2826" y="1316"/>
                      </a:lnTo>
                      <a:lnTo>
                        <a:pt x="2704" y="1170"/>
                      </a:lnTo>
                      <a:lnTo>
                        <a:pt x="1535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1" name="Google Shape;1261;p7"/>
                <p:cNvSpPr/>
                <p:nvPr/>
              </p:nvSpPr>
              <p:spPr>
                <a:xfrm>
                  <a:off x="6137700" y="1623900"/>
                  <a:ext cx="250875" cy="25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5" h="10206" fill="none" extrusionOk="0">
                      <a:moveTo>
                        <a:pt x="9718" y="2412"/>
                      </a:moveTo>
                      <a:lnTo>
                        <a:pt x="8671" y="2217"/>
                      </a:lnTo>
                      <a:lnTo>
                        <a:pt x="9694" y="1194"/>
                      </a:lnTo>
                      <a:lnTo>
                        <a:pt x="9694" y="1194"/>
                      </a:lnTo>
                      <a:lnTo>
                        <a:pt x="9767" y="1121"/>
                      </a:lnTo>
                      <a:lnTo>
                        <a:pt x="9815" y="1024"/>
                      </a:lnTo>
                      <a:lnTo>
                        <a:pt x="9840" y="951"/>
                      </a:lnTo>
                      <a:lnTo>
                        <a:pt x="9840" y="853"/>
                      </a:lnTo>
                      <a:lnTo>
                        <a:pt x="9840" y="756"/>
                      </a:lnTo>
                      <a:lnTo>
                        <a:pt x="9815" y="658"/>
                      </a:lnTo>
                      <a:lnTo>
                        <a:pt x="9767" y="585"/>
                      </a:lnTo>
                      <a:lnTo>
                        <a:pt x="9694" y="512"/>
                      </a:lnTo>
                      <a:lnTo>
                        <a:pt x="9694" y="512"/>
                      </a:lnTo>
                      <a:lnTo>
                        <a:pt x="9621" y="439"/>
                      </a:lnTo>
                      <a:lnTo>
                        <a:pt x="9548" y="391"/>
                      </a:lnTo>
                      <a:lnTo>
                        <a:pt x="9450" y="366"/>
                      </a:lnTo>
                      <a:lnTo>
                        <a:pt x="9353" y="366"/>
                      </a:lnTo>
                      <a:lnTo>
                        <a:pt x="9255" y="366"/>
                      </a:lnTo>
                      <a:lnTo>
                        <a:pt x="9182" y="391"/>
                      </a:lnTo>
                      <a:lnTo>
                        <a:pt x="9085" y="439"/>
                      </a:lnTo>
                      <a:lnTo>
                        <a:pt x="9012" y="512"/>
                      </a:lnTo>
                      <a:lnTo>
                        <a:pt x="7867" y="1657"/>
                      </a:lnTo>
                      <a:lnTo>
                        <a:pt x="7867" y="1657"/>
                      </a:lnTo>
                      <a:lnTo>
                        <a:pt x="7818" y="1487"/>
                      </a:lnTo>
                      <a:lnTo>
                        <a:pt x="7599" y="317"/>
                      </a:lnTo>
                      <a:lnTo>
                        <a:pt x="7599" y="317"/>
                      </a:lnTo>
                      <a:lnTo>
                        <a:pt x="7575" y="196"/>
                      </a:lnTo>
                      <a:lnTo>
                        <a:pt x="7526" y="98"/>
                      </a:lnTo>
                      <a:lnTo>
                        <a:pt x="7477" y="50"/>
                      </a:lnTo>
                      <a:lnTo>
                        <a:pt x="7404" y="1"/>
                      </a:lnTo>
                      <a:lnTo>
                        <a:pt x="7331" y="1"/>
                      </a:lnTo>
                      <a:lnTo>
                        <a:pt x="7234" y="25"/>
                      </a:lnTo>
                      <a:lnTo>
                        <a:pt x="7161" y="74"/>
                      </a:lnTo>
                      <a:lnTo>
                        <a:pt x="7063" y="147"/>
                      </a:lnTo>
                      <a:lnTo>
                        <a:pt x="5432" y="1754"/>
                      </a:lnTo>
                      <a:lnTo>
                        <a:pt x="5432" y="1754"/>
                      </a:lnTo>
                      <a:lnTo>
                        <a:pt x="5358" y="1852"/>
                      </a:lnTo>
                      <a:lnTo>
                        <a:pt x="5285" y="1974"/>
                      </a:lnTo>
                      <a:lnTo>
                        <a:pt x="5212" y="2120"/>
                      </a:lnTo>
                      <a:lnTo>
                        <a:pt x="5164" y="2242"/>
                      </a:lnTo>
                      <a:lnTo>
                        <a:pt x="5139" y="2388"/>
                      </a:lnTo>
                      <a:lnTo>
                        <a:pt x="5115" y="2534"/>
                      </a:lnTo>
                      <a:lnTo>
                        <a:pt x="5115" y="2680"/>
                      </a:lnTo>
                      <a:lnTo>
                        <a:pt x="5115" y="2802"/>
                      </a:lnTo>
                      <a:lnTo>
                        <a:pt x="5334" y="3971"/>
                      </a:lnTo>
                      <a:lnTo>
                        <a:pt x="5334" y="3971"/>
                      </a:lnTo>
                      <a:lnTo>
                        <a:pt x="5383" y="4141"/>
                      </a:lnTo>
                      <a:lnTo>
                        <a:pt x="147" y="9378"/>
                      </a:lnTo>
                      <a:lnTo>
                        <a:pt x="147" y="9378"/>
                      </a:lnTo>
                      <a:lnTo>
                        <a:pt x="73" y="9451"/>
                      </a:lnTo>
                      <a:lnTo>
                        <a:pt x="25" y="9548"/>
                      </a:lnTo>
                      <a:lnTo>
                        <a:pt x="0" y="9645"/>
                      </a:lnTo>
                      <a:lnTo>
                        <a:pt x="0" y="9718"/>
                      </a:lnTo>
                      <a:lnTo>
                        <a:pt x="0" y="9816"/>
                      </a:lnTo>
                      <a:lnTo>
                        <a:pt x="25" y="9913"/>
                      </a:lnTo>
                      <a:lnTo>
                        <a:pt x="73" y="9986"/>
                      </a:lnTo>
                      <a:lnTo>
                        <a:pt x="147" y="10059"/>
                      </a:lnTo>
                      <a:lnTo>
                        <a:pt x="147" y="10059"/>
                      </a:lnTo>
                      <a:lnTo>
                        <a:pt x="220" y="10133"/>
                      </a:lnTo>
                      <a:lnTo>
                        <a:pt x="293" y="10181"/>
                      </a:lnTo>
                      <a:lnTo>
                        <a:pt x="390" y="10206"/>
                      </a:lnTo>
                      <a:lnTo>
                        <a:pt x="488" y="10206"/>
                      </a:lnTo>
                      <a:lnTo>
                        <a:pt x="488" y="10206"/>
                      </a:lnTo>
                      <a:lnTo>
                        <a:pt x="585" y="10206"/>
                      </a:lnTo>
                      <a:lnTo>
                        <a:pt x="658" y="10181"/>
                      </a:lnTo>
                      <a:lnTo>
                        <a:pt x="755" y="10133"/>
                      </a:lnTo>
                      <a:lnTo>
                        <a:pt x="828" y="10059"/>
                      </a:lnTo>
                      <a:lnTo>
                        <a:pt x="6187" y="4726"/>
                      </a:lnTo>
                      <a:lnTo>
                        <a:pt x="7234" y="4896"/>
                      </a:lnTo>
                      <a:lnTo>
                        <a:pt x="7234" y="4896"/>
                      </a:lnTo>
                      <a:lnTo>
                        <a:pt x="7356" y="4921"/>
                      </a:lnTo>
                      <a:lnTo>
                        <a:pt x="7502" y="4921"/>
                      </a:lnTo>
                      <a:lnTo>
                        <a:pt x="7624" y="4896"/>
                      </a:lnTo>
                      <a:lnTo>
                        <a:pt x="7770" y="4848"/>
                      </a:lnTo>
                      <a:lnTo>
                        <a:pt x="7916" y="4799"/>
                      </a:lnTo>
                      <a:lnTo>
                        <a:pt x="8038" y="4750"/>
                      </a:lnTo>
                      <a:lnTo>
                        <a:pt x="8159" y="4677"/>
                      </a:lnTo>
                      <a:lnTo>
                        <a:pt x="8257" y="4580"/>
                      </a:lnTo>
                      <a:lnTo>
                        <a:pt x="9889" y="2948"/>
                      </a:lnTo>
                      <a:lnTo>
                        <a:pt x="9889" y="2948"/>
                      </a:lnTo>
                      <a:lnTo>
                        <a:pt x="9962" y="2875"/>
                      </a:lnTo>
                      <a:lnTo>
                        <a:pt x="10010" y="2777"/>
                      </a:lnTo>
                      <a:lnTo>
                        <a:pt x="10035" y="2704"/>
                      </a:lnTo>
                      <a:lnTo>
                        <a:pt x="10010" y="2607"/>
                      </a:lnTo>
                      <a:lnTo>
                        <a:pt x="9986" y="2558"/>
                      </a:lnTo>
                      <a:lnTo>
                        <a:pt x="9913" y="2485"/>
                      </a:lnTo>
                      <a:lnTo>
                        <a:pt x="9815" y="2436"/>
                      </a:lnTo>
                      <a:lnTo>
                        <a:pt x="9718" y="2412"/>
                      </a:lnTo>
                      <a:lnTo>
                        <a:pt x="9718" y="241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62" name="Google Shape;1262;p7"/>
            <p:cNvGrpSpPr/>
            <p:nvPr/>
          </p:nvGrpSpPr>
          <p:grpSpPr>
            <a:xfrm>
              <a:off x="-146105" y="2321897"/>
              <a:ext cx="1967266" cy="430924"/>
              <a:chOff x="-146105" y="2152863"/>
              <a:chExt cx="1967266" cy="430924"/>
            </a:xfrm>
          </p:grpSpPr>
          <p:grpSp>
            <p:nvGrpSpPr>
              <p:cNvPr id="1263" name="Google Shape;1263;p7"/>
              <p:cNvGrpSpPr/>
              <p:nvPr/>
            </p:nvGrpSpPr>
            <p:grpSpPr>
              <a:xfrm>
                <a:off x="670442" y="2159261"/>
                <a:ext cx="342882" cy="418128"/>
                <a:chOff x="596350" y="929175"/>
                <a:chExt cx="407950" cy="497475"/>
              </a:xfrm>
            </p:grpSpPr>
            <p:sp>
              <p:nvSpPr>
                <p:cNvPr id="1264" name="Google Shape;1264;p7"/>
                <p:cNvSpPr/>
                <p:nvPr/>
              </p:nvSpPr>
              <p:spPr>
                <a:xfrm>
                  <a:off x="596350" y="953550"/>
                  <a:ext cx="387250" cy="47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0" h="18924" fill="none" extrusionOk="0">
                      <a:moveTo>
                        <a:pt x="15490" y="17828"/>
                      </a:moveTo>
                      <a:lnTo>
                        <a:pt x="15490" y="17828"/>
                      </a:lnTo>
                      <a:lnTo>
                        <a:pt x="15466" y="17998"/>
                      </a:lnTo>
                      <a:lnTo>
                        <a:pt x="15417" y="18169"/>
                      </a:lnTo>
                      <a:lnTo>
                        <a:pt x="15319" y="18364"/>
                      </a:lnTo>
                      <a:lnTo>
                        <a:pt x="15198" y="18534"/>
                      </a:lnTo>
                      <a:lnTo>
                        <a:pt x="15052" y="18680"/>
                      </a:lnTo>
                      <a:lnTo>
                        <a:pt x="14881" y="18802"/>
                      </a:lnTo>
                      <a:lnTo>
                        <a:pt x="14735" y="18900"/>
                      </a:lnTo>
                      <a:lnTo>
                        <a:pt x="14564" y="18924"/>
                      </a:lnTo>
                      <a:lnTo>
                        <a:pt x="1023" y="18924"/>
                      </a:lnTo>
                      <a:lnTo>
                        <a:pt x="1023" y="18924"/>
                      </a:lnTo>
                      <a:lnTo>
                        <a:pt x="853" y="18900"/>
                      </a:lnTo>
                      <a:lnTo>
                        <a:pt x="682" y="18802"/>
                      </a:lnTo>
                      <a:lnTo>
                        <a:pt x="512" y="18680"/>
                      </a:lnTo>
                      <a:lnTo>
                        <a:pt x="341" y="18534"/>
                      </a:lnTo>
                      <a:lnTo>
                        <a:pt x="219" y="18364"/>
                      </a:lnTo>
                      <a:lnTo>
                        <a:pt x="98" y="18169"/>
                      </a:lnTo>
                      <a:lnTo>
                        <a:pt x="25" y="17998"/>
                      </a:lnTo>
                      <a:lnTo>
                        <a:pt x="0" y="17828"/>
                      </a:lnTo>
                      <a:lnTo>
                        <a:pt x="0" y="877"/>
                      </a:lnTo>
                      <a:lnTo>
                        <a:pt x="0" y="877"/>
                      </a:lnTo>
                      <a:lnTo>
                        <a:pt x="25" y="706"/>
                      </a:lnTo>
                      <a:lnTo>
                        <a:pt x="98" y="560"/>
                      </a:lnTo>
                      <a:lnTo>
                        <a:pt x="195" y="414"/>
                      </a:lnTo>
                      <a:lnTo>
                        <a:pt x="341" y="268"/>
                      </a:lnTo>
                      <a:lnTo>
                        <a:pt x="487" y="171"/>
                      </a:lnTo>
                      <a:lnTo>
                        <a:pt x="658" y="73"/>
                      </a:lnTo>
                      <a:lnTo>
                        <a:pt x="828" y="24"/>
                      </a:lnTo>
                      <a:lnTo>
                        <a:pt x="974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5" name="Google Shape;1265;p7"/>
                <p:cNvSpPr/>
                <p:nvPr/>
              </p:nvSpPr>
              <p:spPr>
                <a:xfrm>
                  <a:off x="626775" y="929175"/>
                  <a:ext cx="377525" cy="46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01" h="18511" fill="none" extrusionOk="0">
                      <a:moveTo>
                        <a:pt x="15101" y="3362"/>
                      </a:moveTo>
                      <a:lnTo>
                        <a:pt x="15101" y="17731"/>
                      </a:lnTo>
                      <a:lnTo>
                        <a:pt x="15101" y="17731"/>
                      </a:lnTo>
                      <a:lnTo>
                        <a:pt x="15077" y="17877"/>
                      </a:lnTo>
                      <a:lnTo>
                        <a:pt x="15028" y="18024"/>
                      </a:lnTo>
                      <a:lnTo>
                        <a:pt x="14979" y="18145"/>
                      </a:lnTo>
                      <a:lnTo>
                        <a:pt x="14882" y="18267"/>
                      </a:lnTo>
                      <a:lnTo>
                        <a:pt x="14760" y="18365"/>
                      </a:lnTo>
                      <a:lnTo>
                        <a:pt x="14614" y="18438"/>
                      </a:lnTo>
                      <a:lnTo>
                        <a:pt x="14468" y="18486"/>
                      </a:lnTo>
                      <a:lnTo>
                        <a:pt x="14322" y="18511"/>
                      </a:lnTo>
                      <a:lnTo>
                        <a:pt x="780" y="18511"/>
                      </a:lnTo>
                      <a:lnTo>
                        <a:pt x="780" y="18511"/>
                      </a:lnTo>
                      <a:lnTo>
                        <a:pt x="634" y="18486"/>
                      </a:lnTo>
                      <a:lnTo>
                        <a:pt x="488" y="18438"/>
                      </a:lnTo>
                      <a:lnTo>
                        <a:pt x="342" y="18365"/>
                      </a:lnTo>
                      <a:lnTo>
                        <a:pt x="220" y="18267"/>
                      </a:lnTo>
                      <a:lnTo>
                        <a:pt x="123" y="18145"/>
                      </a:lnTo>
                      <a:lnTo>
                        <a:pt x="74" y="18024"/>
                      </a:lnTo>
                      <a:lnTo>
                        <a:pt x="25" y="17877"/>
                      </a:lnTo>
                      <a:lnTo>
                        <a:pt x="1" y="17731"/>
                      </a:lnTo>
                      <a:lnTo>
                        <a:pt x="1" y="780"/>
                      </a:lnTo>
                      <a:lnTo>
                        <a:pt x="1" y="780"/>
                      </a:lnTo>
                      <a:lnTo>
                        <a:pt x="25" y="610"/>
                      </a:lnTo>
                      <a:lnTo>
                        <a:pt x="74" y="464"/>
                      </a:lnTo>
                      <a:lnTo>
                        <a:pt x="123" y="342"/>
                      </a:lnTo>
                      <a:lnTo>
                        <a:pt x="220" y="220"/>
                      </a:lnTo>
                      <a:lnTo>
                        <a:pt x="342" y="123"/>
                      </a:lnTo>
                      <a:lnTo>
                        <a:pt x="488" y="50"/>
                      </a:lnTo>
                      <a:lnTo>
                        <a:pt x="634" y="1"/>
                      </a:lnTo>
                      <a:lnTo>
                        <a:pt x="780" y="1"/>
                      </a:lnTo>
                      <a:lnTo>
                        <a:pt x="1174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6" name="Google Shape;1266;p7"/>
                <p:cNvSpPr/>
                <p:nvPr/>
              </p:nvSpPr>
              <p:spPr>
                <a:xfrm>
                  <a:off x="688900" y="1256150"/>
                  <a:ext cx="1339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9" h="1" fill="none" extrusionOk="0">
                      <a:moveTo>
                        <a:pt x="5358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7" name="Google Shape;1267;p7"/>
                <p:cNvSpPr/>
                <p:nvPr/>
              </p:nvSpPr>
              <p:spPr>
                <a:xfrm>
                  <a:off x="688900" y="1201350"/>
                  <a:ext cx="2557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30" h="1" fill="none" extrusionOk="0">
                      <a:moveTo>
                        <a:pt x="1022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8" name="Google Shape;1268;p7"/>
                <p:cNvSpPr/>
                <p:nvPr/>
              </p:nvSpPr>
              <p:spPr>
                <a:xfrm>
                  <a:off x="688900" y="1145950"/>
                  <a:ext cx="2557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30" h="1" fill="none" extrusionOk="0">
                      <a:moveTo>
                        <a:pt x="10229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9" name="Google Shape;1269;p7"/>
                <p:cNvSpPr/>
                <p:nvPr/>
              </p:nvSpPr>
              <p:spPr>
                <a:xfrm>
                  <a:off x="688900" y="1090525"/>
                  <a:ext cx="2557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30" h="1" fill="none" extrusionOk="0">
                      <a:moveTo>
                        <a:pt x="1022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0" name="Google Shape;1270;p7"/>
                <p:cNvSpPr/>
                <p:nvPr/>
              </p:nvSpPr>
              <p:spPr>
                <a:xfrm>
                  <a:off x="920250" y="929175"/>
                  <a:ext cx="84050" cy="8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2" h="3362" fill="none" extrusionOk="0">
                      <a:moveTo>
                        <a:pt x="1" y="2582"/>
                      </a:moveTo>
                      <a:lnTo>
                        <a:pt x="1" y="1"/>
                      </a:lnTo>
                      <a:lnTo>
                        <a:pt x="3362" y="3362"/>
                      </a:lnTo>
                      <a:lnTo>
                        <a:pt x="780" y="3362"/>
                      </a:lnTo>
                      <a:lnTo>
                        <a:pt x="780" y="3362"/>
                      </a:lnTo>
                      <a:lnTo>
                        <a:pt x="610" y="3337"/>
                      </a:lnTo>
                      <a:lnTo>
                        <a:pt x="464" y="3289"/>
                      </a:lnTo>
                      <a:lnTo>
                        <a:pt x="342" y="3216"/>
                      </a:lnTo>
                      <a:lnTo>
                        <a:pt x="220" y="3118"/>
                      </a:lnTo>
                      <a:lnTo>
                        <a:pt x="123" y="3021"/>
                      </a:lnTo>
                      <a:lnTo>
                        <a:pt x="50" y="2875"/>
                      </a:lnTo>
                      <a:lnTo>
                        <a:pt x="1" y="2729"/>
                      </a:lnTo>
                      <a:lnTo>
                        <a:pt x="1" y="2582"/>
                      </a:lnTo>
                      <a:lnTo>
                        <a:pt x="1" y="258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71" name="Google Shape;1271;p7"/>
              <p:cNvSpPr/>
              <p:nvPr/>
            </p:nvSpPr>
            <p:spPr>
              <a:xfrm>
                <a:off x="-146105" y="2152863"/>
                <a:ext cx="248746" cy="430924"/>
              </a:xfrm>
              <a:custGeom>
                <a:avLst/>
                <a:gdLst/>
                <a:ahLst/>
                <a:cxnLst/>
                <a:rect l="l" t="t" r="r" b="b"/>
                <a:pathLst>
                  <a:path w="11838" h="20508" fill="none" extrusionOk="0">
                    <a:moveTo>
                      <a:pt x="10547" y="1"/>
                    </a:moveTo>
                    <a:lnTo>
                      <a:pt x="1292" y="1"/>
                    </a:lnTo>
                    <a:lnTo>
                      <a:pt x="1292" y="1"/>
                    </a:lnTo>
                    <a:lnTo>
                      <a:pt x="1024" y="25"/>
                    </a:lnTo>
                    <a:lnTo>
                      <a:pt x="780" y="98"/>
                    </a:lnTo>
                    <a:lnTo>
                      <a:pt x="561" y="220"/>
                    </a:lnTo>
                    <a:lnTo>
                      <a:pt x="366" y="366"/>
                    </a:lnTo>
                    <a:lnTo>
                      <a:pt x="220" y="561"/>
                    </a:lnTo>
                    <a:lnTo>
                      <a:pt x="98" y="780"/>
                    </a:lnTo>
                    <a:lnTo>
                      <a:pt x="25" y="1024"/>
                    </a:lnTo>
                    <a:lnTo>
                      <a:pt x="1" y="1292"/>
                    </a:lnTo>
                    <a:lnTo>
                      <a:pt x="1" y="19217"/>
                    </a:lnTo>
                    <a:lnTo>
                      <a:pt x="1" y="19217"/>
                    </a:lnTo>
                    <a:lnTo>
                      <a:pt x="25" y="19485"/>
                    </a:lnTo>
                    <a:lnTo>
                      <a:pt x="98" y="19728"/>
                    </a:lnTo>
                    <a:lnTo>
                      <a:pt x="220" y="19948"/>
                    </a:lnTo>
                    <a:lnTo>
                      <a:pt x="366" y="20142"/>
                    </a:lnTo>
                    <a:lnTo>
                      <a:pt x="561" y="20289"/>
                    </a:lnTo>
                    <a:lnTo>
                      <a:pt x="780" y="20410"/>
                    </a:lnTo>
                    <a:lnTo>
                      <a:pt x="1024" y="20483"/>
                    </a:lnTo>
                    <a:lnTo>
                      <a:pt x="1292" y="20508"/>
                    </a:lnTo>
                    <a:lnTo>
                      <a:pt x="10547" y="20508"/>
                    </a:lnTo>
                    <a:lnTo>
                      <a:pt x="10547" y="20508"/>
                    </a:lnTo>
                    <a:lnTo>
                      <a:pt x="10814" y="20483"/>
                    </a:lnTo>
                    <a:lnTo>
                      <a:pt x="11058" y="20410"/>
                    </a:lnTo>
                    <a:lnTo>
                      <a:pt x="11277" y="20289"/>
                    </a:lnTo>
                    <a:lnTo>
                      <a:pt x="11472" y="20142"/>
                    </a:lnTo>
                    <a:lnTo>
                      <a:pt x="11618" y="19948"/>
                    </a:lnTo>
                    <a:lnTo>
                      <a:pt x="11740" y="19728"/>
                    </a:lnTo>
                    <a:lnTo>
                      <a:pt x="11813" y="19485"/>
                    </a:lnTo>
                    <a:lnTo>
                      <a:pt x="11837" y="19217"/>
                    </a:lnTo>
                    <a:lnTo>
                      <a:pt x="11837" y="1292"/>
                    </a:lnTo>
                    <a:lnTo>
                      <a:pt x="11837" y="1292"/>
                    </a:lnTo>
                    <a:lnTo>
                      <a:pt x="11813" y="1024"/>
                    </a:lnTo>
                    <a:lnTo>
                      <a:pt x="11740" y="780"/>
                    </a:lnTo>
                    <a:lnTo>
                      <a:pt x="11618" y="561"/>
                    </a:lnTo>
                    <a:lnTo>
                      <a:pt x="11472" y="366"/>
                    </a:lnTo>
                    <a:lnTo>
                      <a:pt x="11277" y="220"/>
                    </a:lnTo>
                    <a:lnTo>
                      <a:pt x="11058" y="98"/>
                    </a:lnTo>
                    <a:lnTo>
                      <a:pt x="10814" y="25"/>
                    </a:lnTo>
                    <a:lnTo>
                      <a:pt x="10547" y="1"/>
                    </a:lnTo>
                    <a:lnTo>
                      <a:pt x="10547" y="1"/>
                    </a:lnTo>
                    <a:close/>
                    <a:moveTo>
                      <a:pt x="5554" y="975"/>
                    </a:moveTo>
                    <a:lnTo>
                      <a:pt x="6284" y="975"/>
                    </a:lnTo>
                    <a:lnTo>
                      <a:pt x="6284" y="975"/>
                    </a:lnTo>
                    <a:lnTo>
                      <a:pt x="6406" y="999"/>
                    </a:lnTo>
                    <a:lnTo>
                      <a:pt x="6479" y="1073"/>
                    </a:lnTo>
                    <a:lnTo>
                      <a:pt x="6552" y="1146"/>
                    </a:lnTo>
                    <a:lnTo>
                      <a:pt x="6577" y="1267"/>
                    </a:lnTo>
                    <a:lnTo>
                      <a:pt x="6577" y="1267"/>
                    </a:lnTo>
                    <a:lnTo>
                      <a:pt x="6552" y="1365"/>
                    </a:lnTo>
                    <a:lnTo>
                      <a:pt x="6479" y="1462"/>
                    </a:lnTo>
                    <a:lnTo>
                      <a:pt x="6406" y="1511"/>
                    </a:lnTo>
                    <a:lnTo>
                      <a:pt x="6284" y="1535"/>
                    </a:lnTo>
                    <a:lnTo>
                      <a:pt x="5554" y="1535"/>
                    </a:lnTo>
                    <a:lnTo>
                      <a:pt x="5554" y="1535"/>
                    </a:lnTo>
                    <a:lnTo>
                      <a:pt x="5432" y="1511"/>
                    </a:lnTo>
                    <a:lnTo>
                      <a:pt x="5359" y="1462"/>
                    </a:lnTo>
                    <a:lnTo>
                      <a:pt x="5286" y="1365"/>
                    </a:lnTo>
                    <a:lnTo>
                      <a:pt x="5262" y="1267"/>
                    </a:lnTo>
                    <a:lnTo>
                      <a:pt x="5262" y="1267"/>
                    </a:lnTo>
                    <a:lnTo>
                      <a:pt x="5286" y="1146"/>
                    </a:lnTo>
                    <a:lnTo>
                      <a:pt x="5359" y="1073"/>
                    </a:lnTo>
                    <a:lnTo>
                      <a:pt x="5432" y="999"/>
                    </a:lnTo>
                    <a:lnTo>
                      <a:pt x="5554" y="975"/>
                    </a:lnTo>
                    <a:lnTo>
                      <a:pt x="5554" y="975"/>
                    </a:lnTo>
                    <a:close/>
                    <a:moveTo>
                      <a:pt x="5919" y="19436"/>
                    </a:moveTo>
                    <a:lnTo>
                      <a:pt x="5919" y="19436"/>
                    </a:lnTo>
                    <a:lnTo>
                      <a:pt x="5749" y="19412"/>
                    </a:lnTo>
                    <a:lnTo>
                      <a:pt x="5578" y="19363"/>
                    </a:lnTo>
                    <a:lnTo>
                      <a:pt x="5432" y="19290"/>
                    </a:lnTo>
                    <a:lnTo>
                      <a:pt x="5310" y="19193"/>
                    </a:lnTo>
                    <a:lnTo>
                      <a:pt x="5213" y="19071"/>
                    </a:lnTo>
                    <a:lnTo>
                      <a:pt x="5140" y="18925"/>
                    </a:lnTo>
                    <a:lnTo>
                      <a:pt x="5091" y="18754"/>
                    </a:lnTo>
                    <a:lnTo>
                      <a:pt x="5067" y="18584"/>
                    </a:lnTo>
                    <a:lnTo>
                      <a:pt x="5067" y="18584"/>
                    </a:lnTo>
                    <a:lnTo>
                      <a:pt x="5091" y="18413"/>
                    </a:lnTo>
                    <a:lnTo>
                      <a:pt x="5140" y="18243"/>
                    </a:lnTo>
                    <a:lnTo>
                      <a:pt x="5213" y="18097"/>
                    </a:lnTo>
                    <a:lnTo>
                      <a:pt x="5310" y="17975"/>
                    </a:lnTo>
                    <a:lnTo>
                      <a:pt x="5432" y="17877"/>
                    </a:lnTo>
                    <a:lnTo>
                      <a:pt x="5578" y="17804"/>
                    </a:lnTo>
                    <a:lnTo>
                      <a:pt x="5749" y="17756"/>
                    </a:lnTo>
                    <a:lnTo>
                      <a:pt x="5919" y="17731"/>
                    </a:lnTo>
                    <a:lnTo>
                      <a:pt x="5919" y="17731"/>
                    </a:lnTo>
                    <a:lnTo>
                      <a:pt x="6090" y="17756"/>
                    </a:lnTo>
                    <a:lnTo>
                      <a:pt x="6260" y="17804"/>
                    </a:lnTo>
                    <a:lnTo>
                      <a:pt x="6406" y="17877"/>
                    </a:lnTo>
                    <a:lnTo>
                      <a:pt x="6528" y="17975"/>
                    </a:lnTo>
                    <a:lnTo>
                      <a:pt x="6625" y="18097"/>
                    </a:lnTo>
                    <a:lnTo>
                      <a:pt x="6699" y="18243"/>
                    </a:lnTo>
                    <a:lnTo>
                      <a:pt x="6747" y="18413"/>
                    </a:lnTo>
                    <a:lnTo>
                      <a:pt x="6772" y="18584"/>
                    </a:lnTo>
                    <a:lnTo>
                      <a:pt x="6772" y="18584"/>
                    </a:lnTo>
                    <a:lnTo>
                      <a:pt x="6747" y="18754"/>
                    </a:lnTo>
                    <a:lnTo>
                      <a:pt x="6699" y="18925"/>
                    </a:lnTo>
                    <a:lnTo>
                      <a:pt x="6625" y="19071"/>
                    </a:lnTo>
                    <a:lnTo>
                      <a:pt x="6528" y="19193"/>
                    </a:lnTo>
                    <a:lnTo>
                      <a:pt x="6406" y="19290"/>
                    </a:lnTo>
                    <a:lnTo>
                      <a:pt x="6260" y="19363"/>
                    </a:lnTo>
                    <a:lnTo>
                      <a:pt x="6090" y="19412"/>
                    </a:lnTo>
                    <a:lnTo>
                      <a:pt x="5919" y="19436"/>
                    </a:lnTo>
                    <a:lnTo>
                      <a:pt x="5919" y="19436"/>
                    </a:lnTo>
                    <a:close/>
                    <a:moveTo>
                      <a:pt x="10547" y="16660"/>
                    </a:moveTo>
                    <a:lnTo>
                      <a:pt x="1292" y="16660"/>
                    </a:lnTo>
                    <a:lnTo>
                      <a:pt x="1292" y="2558"/>
                    </a:lnTo>
                    <a:lnTo>
                      <a:pt x="10547" y="2558"/>
                    </a:lnTo>
                    <a:lnTo>
                      <a:pt x="10547" y="1666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7"/>
              <p:cNvSpPr/>
              <p:nvPr/>
            </p:nvSpPr>
            <p:spPr>
              <a:xfrm>
                <a:off x="1470084" y="2193806"/>
                <a:ext cx="351077" cy="349039"/>
              </a:xfrm>
              <a:custGeom>
                <a:avLst/>
                <a:gdLst/>
                <a:ahLst/>
                <a:cxnLst/>
                <a:rect l="l" t="t" r="r" b="b"/>
                <a:pathLst>
                  <a:path w="16708" h="16611" fill="none" extrusionOk="0">
                    <a:moveTo>
                      <a:pt x="414" y="8842"/>
                    </a:moveTo>
                    <a:lnTo>
                      <a:pt x="8403" y="1048"/>
                    </a:lnTo>
                    <a:lnTo>
                      <a:pt x="8403" y="1048"/>
                    </a:lnTo>
                    <a:lnTo>
                      <a:pt x="8500" y="951"/>
                    </a:lnTo>
                    <a:lnTo>
                      <a:pt x="8597" y="829"/>
                    </a:lnTo>
                    <a:lnTo>
                      <a:pt x="8865" y="658"/>
                    </a:lnTo>
                    <a:lnTo>
                      <a:pt x="9158" y="488"/>
                    </a:lnTo>
                    <a:lnTo>
                      <a:pt x="9450" y="317"/>
                    </a:lnTo>
                    <a:lnTo>
                      <a:pt x="9450" y="317"/>
                    </a:lnTo>
                    <a:lnTo>
                      <a:pt x="9839" y="171"/>
                    </a:lnTo>
                    <a:lnTo>
                      <a:pt x="10180" y="74"/>
                    </a:lnTo>
                    <a:lnTo>
                      <a:pt x="10497" y="25"/>
                    </a:lnTo>
                    <a:lnTo>
                      <a:pt x="10814" y="1"/>
                    </a:lnTo>
                    <a:lnTo>
                      <a:pt x="15344" y="1"/>
                    </a:lnTo>
                    <a:lnTo>
                      <a:pt x="15344" y="1"/>
                    </a:lnTo>
                    <a:lnTo>
                      <a:pt x="15465" y="1"/>
                    </a:lnTo>
                    <a:lnTo>
                      <a:pt x="15587" y="49"/>
                    </a:lnTo>
                    <a:lnTo>
                      <a:pt x="15855" y="122"/>
                    </a:lnTo>
                    <a:lnTo>
                      <a:pt x="16099" y="269"/>
                    </a:lnTo>
                    <a:lnTo>
                      <a:pt x="16294" y="415"/>
                    </a:lnTo>
                    <a:lnTo>
                      <a:pt x="16294" y="415"/>
                    </a:lnTo>
                    <a:lnTo>
                      <a:pt x="16391" y="537"/>
                    </a:lnTo>
                    <a:lnTo>
                      <a:pt x="16488" y="658"/>
                    </a:lnTo>
                    <a:lnTo>
                      <a:pt x="16561" y="780"/>
                    </a:lnTo>
                    <a:lnTo>
                      <a:pt x="16610" y="902"/>
                    </a:lnTo>
                    <a:lnTo>
                      <a:pt x="16659" y="1048"/>
                    </a:lnTo>
                    <a:lnTo>
                      <a:pt x="16683" y="1170"/>
                    </a:lnTo>
                    <a:lnTo>
                      <a:pt x="16708" y="1486"/>
                    </a:lnTo>
                    <a:lnTo>
                      <a:pt x="16708" y="5992"/>
                    </a:lnTo>
                    <a:lnTo>
                      <a:pt x="16708" y="5992"/>
                    </a:lnTo>
                    <a:lnTo>
                      <a:pt x="16683" y="6309"/>
                    </a:lnTo>
                    <a:lnTo>
                      <a:pt x="16635" y="6625"/>
                    </a:lnTo>
                    <a:lnTo>
                      <a:pt x="16537" y="6942"/>
                    </a:lnTo>
                    <a:lnTo>
                      <a:pt x="16391" y="7258"/>
                    </a:lnTo>
                    <a:lnTo>
                      <a:pt x="16391" y="7258"/>
                    </a:lnTo>
                    <a:lnTo>
                      <a:pt x="16342" y="7453"/>
                    </a:lnTo>
                    <a:lnTo>
                      <a:pt x="16294" y="7624"/>
                    </a:lnTo>
                    <a:lnTo>
                      <a:pt x="16196" y="7770"/>
                    </a:lnTo>
                    <a:lnTo>
                      <a:pt x="16123" y="7916"/>
                    </a:lnTo>
                    <a:lnTo>
                      <a:pt x="15928" y="8160"/>
                    </a:lnTo>
                    <a:lnTo>
                      <a:pt x="15758" y="8403"/>
                    </a:lnTo>
                    <a:lnTo>
                      <a:pt x="7891" y="16197"/>
                    </a:lnTo>
                    <a:lnTo>
                      <a:pt x="7891" y="16197"/>
                    </a:lnTo>
                    <a:lnTo>
                      <a:pt x="7794" y="16294"/>
                    </a:lnTo>
                    <a:lnTo>
                      <a:pt x="7696" y="16392"/>
                    </a:lnTo>
                    <a:lnTo>
                      <a:pt x="7574" y="16465"/>
                    </a:lnTo>
                    <a:lnTo>
                      <a:pt x="7453" y="16513"/>
                    </a:lnTo>
                    <a:lnTo>
                      <a:pt x="7185" y="16586"/>
                    </a:lnTo>
                    <a:lnTo>
                      <a:pt x="6941" y="16611"/>
                    </a:lnTo>
                    <a:lnTo>
                      <a:pt x="6941" y="16611"/>
                    </a:lnTo>
                    <a:lnTo>
                      <a:pt x="6649" y="16586"/>
                    </a:lnTo>
                    <a:lnTo>
                      <a:pt x="6503" y="16562"/>
                    </a:lnTo>
                    <a:lnTo>
                      <a:pt x="6381" y="16513"/>
                    </a:lnTo>
                    <a:lnTo>
                      <a:pt x="6235" y="16465"/>
                    </a:lnTo>
                    <a:lnTo>
                      <a:pt x="6113" y="16392"/>
                    </a:lnTo>
                    <a:lnTo>
                      <a:pt x="5991" y="16294"/>
                    </a:lnTo>
                    <a:lnTo>
                      <a:pt x="5894" y="16197"/>
                    </a:lnTo>
                    <a:lnTo>
                      <a:pt x="414" y="10839"/>
                    </a:lnTo>
                    <a:lnTo>
                      <a:pt x="414" y="10839"/>
                    </a:lnTo>
                    <a:lnTo>
                      <a:pt x="268" y="10595"/>
                    </a:lnTo>
                    <a:lnTo>
                      <a:pt x="122" y="10352"/>
                    </a:lnTo>
                    <a:lnTo>
                      <a:pt x="24" y="10108"/>
                    </a:lnTo>
                    <a:lnTo>
                      <a:pt x="0" y="10011"/>
                    </a:lnTo>
                    <a:lnTo>
                      <a:pt x="0" y="9889"/>
                    </a:lnTo>
                    <a:lnTo>
                      <a:pt x="0" y="9889"/>
                    </a:lnTo>
                    <a:lnTo>
                      <a:pt x="0" y="9718"/>
                    </a:lnTo>
                    <a:lnTo>
                      <a:pt x="24" y="9597"/>
                    </a:lnTo>
                    <a:lnTo>
                      <a:pt x="122" y="9329"/>
                    </a:lnTo>
                    <a:lnTo>
                      <a:pt x="268" y="9061"/>
                    </a:lnTo>
                    <a:lnTo>
                      <a:pt x="414" y="8842"/>
                    </a:lnTo>
                    <a:lnTo>
                      <a:pt x="414" y="8842"/>
                    </a:lnTo>
                    <a:close/>
                    <a:moveTo>
                      <a:pt x="12519" y="4190"/>
                    </a:moveTo>
                    <a:lnTo>
                      <a:pt x="12519" y="4190"/>
                    </a:lnTo>
                    <a:lnTo>
                      <a:pt x="12689" y="4336"/>
                    </a:lnTo>
                    <a:lnTo>
                      <a:pt x="12859" y="4433"/>
                    </a:lnTo>
                    <a:lnTo>
                      <a:pt x="13030" y="4482"/>
                    </a:lnTo>
                    <a:lnTo>
                      <a:pt x="13249" y="4482"/>
                    </a:lnTo>
                    <a:lnTo>
                      <a:pt x="13249" y="4482"/>
                    </a:lnTo>
                    <a:lnTo>
                      <a:pt x="13444" y="4482"/>
                    </a:lnTo>
                    <a:lnTo>
                      <a:pt x="13615" y="4433"/>
                    </a:lnTo>
                    <a:lnTo>
                      <a:pt x="13761" y="4336"/>
                    </a:lnTo>
                    <a:lnTo>
                      <a:pt x="13882" y="4190"/>
                    </a:lnTo>
                    <a:lnTo>
                      <a:pt x="13882" y="4190"/>
                    </a:lnTo>
                    <a:lnTo>
                      <a:pt x="14029" y="4044"/>
                    </a:lnTo>
                    <a:lnTo>
                      <a:pt x="14102" y="3873"/>
                    </a:lnTo>
                    <a:lnTo>
                      <a:pt x="14150" y="3727"/>
                    </a:lnTo>
                    <a:lnTo>
                      <a:pt x="14175" y="3557"/>
                    </a:lnTo>
                    <a:lnTo>
                      <a:pt x="14175" y="3557"/>
                    </a:lnTo>
                    <a:lnTo>
                      <a:pt x="14150" y="3362"/>
                    </a:lnTo>
                    <a:lnTo>
                      <a:pt x="14102" y="3167"/>
                    </a:lnTo>
                    <a:lnTo>
                      <a:pt x="14029" y="2996"/>
                    </a:lnTo>
                    <a:lnTo>
                      <a:pt x="13882" y="2850"/>
                    </a:lnTo>
                    <a:lnTo>
                      <a:pt x="13882" y="2850"/>
                    </a:lnTo>
                    <a:lnTo>
                      <a:pt x="13761" y="2728"/>
                    </a:lnTo>
                    <a:lnTo>
                      <a:pt x="13615" y="2655"/>
                    </a:lnTo>
                    <a:lnTo>
                      <a:pt x="13444" y="2582"/>
                    </a:lnTo>
                    <a:lnTo>
                      <a:pt x="13249" y="2558"/>
                    </a:lnTo>
                    <a:lnTo>
                      <a:pt x="13249" y="2558"/>
                    </a:lnTo>
                    <a:lnTo>
                      <a:pt x="13030" y="2582"/>
                    </a:lnTo>
                    <a:lnTo>
                      <a:pt x="12859" y="2655"/>
                    </a:lnTo>
                    <a:lnTo>
                      <a:pt x="12689" y="2728"/>
                    </a:lnTo>
                    <a:lnTo>
                      <a:pt x="12519" y="2850"/>
                    </a:lnTo>
                    <a:lnTo>
                      <a:pt x="12519" y="2850"/>
                    </a:lnTo>
                    <a:lnTo>
                      <a:pt x="12445" y="2996"/>
                    </a:lnTo>
                    <a:lnTo>
                      <a:pt x="12372" y="3167"/>
                    </a:lnTo>
                    <a:lnTo>
                      <a:pt x="12324" y="3362"/>
                    </a:lnTo>
                    <a:lnTo>
                      <a:pt x="12324" y="3557"/>
                    </a:lnTo>
                    <a:lnTo>
                      <a:pt x="12324" y="3557"/>
                    </a:lnTo>
                    <a:lnTo>
                      <a:pt x="12324" y="3727"/>
                    </a:lnTo>
                    <a:lnTo>
                      <a:pt x="12372" y="3873"/>
                    </a:lnTo>
                    <a:lnTo>
                      <a:pt x="12445" y="4044"/>
                    </a:lnTo>
                    <a:lnTo>
                      <a:pt x="12519" y="4190"/>
                    </a:lnTo>
                    <a:lnTo>
                      <a:pt x="12519" y="419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3" name="Google Shape;1273;p7"/>
            <p:cNvGrpSpPr/>
            <p:nvPr/>
          </p:nvGrpSpPr>
          <p:grpSpPr>
            <a:xfrm>
              <a:off x="-191649" y="4887272"/>
              <a:ext cx="2054783" cy="376691"/>
              <a:chOff x="-191649" y="4658672"/>
              <a:chExt cx="2054783" cy="376691"/>
            </a:xfrm>
          </p:grpSpPr>
          <p:grpSp>
            <p:nvGrpSpPr>
              <p:cNvPr id="1274" name="Google Shape;1274;p7"/>
              <p:cNvGrpSpPr/>
              <p:nvPr/>
            </p:nvGrpSpPr>
            <p:grpSpPr>
              <a:xfrm>
                <a:off x="662247" y="4658672"/>
                <a:ext cx="359272" cy="376691"/>
                <a:chOff x="5961125" y="1623900"/>
                <a:chExt cx="427450" cy="448175"/>
              </a:xfrm>
            </p:grpSpPr>
            <p:sp>
              <p:nvSpPr>
                <p:cNvPr id="1275" name="Google Shape;1275;p7"/>
                <p:cNvSpPr/>
                <p:nvPr/>
              </p:nvSpPr>
              <p:spPr>
                <a:xfrm>
                  <a:off x="5961125" y="1678700"/>
                  <a:ext cx="376925" cy="37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77" h="15077" fill="none" extrusionOk="0">
                      <a:moveTo>
                        <a:pt x="11813" y="1340"/>
                      </a:moveTo>
                      <a:lnTo>
                        <a:pt x="11813" y="1340"/>
                      </a:lnTo>
                      <a:lnTo>
                        <a:pt x="11350" y="1024"/>
                      </a:lnTo>
                      <a:lnTo>
                        <a:pt x="10863" y="780"/>
                      </a:lnTo>
                      <a:lnTo>
                        <a:pt x="10351" y="537"/>
                      </a:lnTo>
                      <a:lnTo>
                        <a:pt x="9816" y="342"/>
                      </a:lnTo>
                      <a:lnTo>
                        <a:pt x="9280" y="196"/>
                      </a:lnTo>
                      <a:lnTo>
                        <a:pt x="8720" y="98"/>
                      </a:lnTo>
                      <a:lnTo>
                        <a:pt x="8135" y="25"/>
                      </a:lnTo>
                      <a:lnTo>
                        <a:pt x="7551" y="1"/>
                      </a:lnTo>
                      <a:lnTo>
                        <a:pt x="7551" y="1"/>
                      </a:lnTo>
                      <a:lnTo>
                        <a:pt x="7161" y="1"/>
                      </a:lnTo>
                      <a:lnTo>
                        <a:pt x="6771" y="50"/>
                      </a:lnTo>
                      <a:lnTo>
                        <a:pt x="6406" y="98"/>
                      </a:lnTo>
                      <a:lnTo>
                        <a:pt x="6041" y="147"/>
                      </a:lnTo>
                      <a:lnTo>
                        <a:pt x="5675" y="244"/>
                      </a:lnTo>
                      <a:lnTo>
                        <a:pt x="5310" y="342"/>
                      </a:lnTo>
                      <a:lnTo>
                        <a:pt x="4969" y="464"/>
                      </a:lnTo>
                      <a:lnTo>
                        <a:pt x="4628" y="585"/>
                      </a:lnTo>
                      <a:lnTo>
                        <a:pt x="4287" y="731"/>
                      </a:lnTo>
                      <a:lnTo>
                        <a:pt x="3970" y="902"/>
                      </a:lnTo>
                      <a:lnTo>
                        <a:pt x="3654" y="1097"/>
                      </a:lnTo>
                      <a:lnTo>
                        <a:pt x="3337" y="1292"/>
                      </a:lnTo>
                      <a:lnTo>
                        <a:pt x="3045" y="1486"/>
                      </a:lnTo>
                      <a:lnTo>
                        <a:pt x="2753" y="1730"/>
                      </a:lnTo>
                      <a:lnTo>
                        <a:pt x="2485" y="1949"/>
                      </a:lnTo>
                      <a:lnTo>
                        <a:pt x="2217" y="2217"/>
                      </a:lnTo>
                      <a:lnTo>
                        <a:pt x="1973" y="2461"/>
                      </a:lnTo>
                      <a:lnTo>
                        <a:pt x="1730" y="2753"/>
                      </a:lnTo>
                      <a:lnTo>
                        <a:pt x="1510" y="3021"/>
                      </a:lnTo>
                      <a:lnTo>
                        <a:pt x="1291" y="3313"/>
                      </a:lnTo>
                      <a:lnTo>
                        <a:pt x="1096" y="3630"/>
                      </a:lnTo>
                      <a:lnTo>
                        <a:pt x="926" y="3946"/>
                      </a:lnTo>
                      <a:lnTo>
                        <a:pt x="755" y="4263"/>
                      </a:lnTo>
                      <a:lnTo>
                        <a:pt x="609" y="4604"/>
                      </a:lnTo>
                      <a:lnTo>
                        <a:pt x="463" y="4945"/>
                      </a:lnTo>
                      <a:lnTo>
                        <a:pt x="341" y="5286"/>
                      </a:lnTo>
                      <a:lnTo>
                        <a:pt x="244" y="5651"/>
                      </a:lnTo>
                      <a:lnTo>
                        <a:pt x="171" y="6016"/>
                      </a:lnTo>
                      <a:lnTo>
                        <a:pt x="98" y="6382"/>
                      </a:lnTo>
                      <a:lnTo>
                        <a:pt x="49" y="6771"/>
                      </a:lnTo>
                      <a:lnTo>
                        <a:pt x="25" y="7137"/>
                      </a:lnTo>
                      <a:lnTo>
                        <a:pt x="0" y="7526"/>
                      </a:lnTo>
                      <a:lnTo>
                        <a:pt x="0" y="7526"/>
                      </a:lnTo>
                      <a:lnTo>
                        <a:pt x="25" y="7916"/>
                      </a:lnTo>
                      <a:lnTo>
                        <a:pt x="49" y="8306"/>
                      </a:lnTo>
                      <a:lnTo>
                        <a:pt x="98" y="8671"/>
                      </a:lnTo>
                      <a:lnTo>
                        <a:pt x="171" y="9061"/>
                      </a:lnTo>
                      <a:lnTo>
                        <a:pt x="244" y="9426"/>
                      </a:lnTo>
                      <a:lnTo>
                        <a:pt x="341" y="9767"/>
                      </a:lnTo>
                      <a:lnTo>
                        <a:pt x="463" y="10132"/>
                      </a:lnTo>
                      <a:lnTo>
                        <a:pt x="609" y="10473"/>
                      </a:lnTo>
                      <a:lnTo>
                        <a:pt x="755" y="10790"/>
                      </a:lnTo>
                      <a:lnTo>
                        <a:pt x="926" y="11131"/>
                      </a:lnTo>
                      <a:lnTo>
                        <a:pt x="1096" y="11448"/>
                      </a:lnTo>
                      <a:lnTo>
                        <a:pt x="1291" y="11740"/>
                      </a:lnTo>
                      <a:lnTo>
                        <a:pt x="1510" y="12032"/>
                      </a:lnTo>
                      <a:lnTo>
                        <a:pt x="1730" y="12324"/>
                      </a:lnTo>
                      <a:lnTo>
                        <a:pt x="1973" y="12592"/>
                      </a:lnTo>
                      <a:lnTo>
                        <a:pt x="2217" y="12860"/>
                      </a:lnTo>
                      <a:lnTo>
                        <a:pt x="2485" y="13104"/>
                      </a:lnTo>
                      <a:lnTo>
                        <a:pt x="2753" y="13347"/>
                      </a:lnTo>
                      <a:lnTo>
                        <a:pt x="3045" y="13567"/>
                      </a:lnTo>
                      <a:lnTo>
                        <a:pt x="3337" y="13786"/>
                      </a:lnTo>
                      <a:lnTo>
                        <a:pt x="3654" y="13981"/>
                      </a:lnTo>
                      <a:lnTo>
                        <a:pt x="3970" y="14151"/>
                      </a:lnTo>
                      <a:lnTo>
                        <a:pt x="4287" y="14322"/>
                      </a:lnTo>
                      <a:lnTo>
                        <a:pt x="4628" y="14468"/>
                      </a:lnTo>
                      <a:lnTo>
                        <a:pt x="4969" y="14614"/>
                      </a:lnTo>
                      <a:lnTo>
                        <a:pt x="5310" y="14736"/>
                      </a:lnTo>
                      <a:lnTo>
                        <a:pt x="5675" y="14833"/>
                      </a:lnTo>
                      <a:lnTo>
                        <a:pt x="6041" y="14906"/>
                      </a:lnTo>
                      <a:lnTo>
                        <a:pt x="6406" y="14979"/>
                      </a:lnTo>
                      <a:lnTo>
                        <a:pt x="6771" y="15028"/>
                      </a:lnTo>
                      <a:lnTo>
                        <a:pt x="7161" y="15052"/>
                      </a:lnTo>
                      <a:lnTo>
                        <a:pt x="7551" y="15077"/>
                      </a:lnTo>
                      <a:lnTo>
                        <a:pt x="7551" y="15077"/>
                      </a:lnTo>
                      <a:lnTo>
                        <a:pt x="7940" y="15052"/>
                      </a:lnTo>
                      <a:lnTo>
                        <a:pt x="8306" y="15028"/>
                      </a:lnTo>
                      <a:lnTo>
                        <a:pt x="8695" y="14979"/>
                      </a:lnTo>
                      <a:lnTo>
                        <a:pt x="9061" y="14906"/>
                      </a:lnTo>
                      <a:lnTo>
                        <a:pt x="9426" y="14833"/>
                      </a:lnTo>
                      <a:lnTo>
                        <a:pt x="9791" y="14736"/>
                      </a:lnTo>
                      <a:lnTo>
                        <a:pt x="10132" y="14614"/>
                      </a:lnTo>
                      <a:lnTo>
                        <a:pt x="10473" y="14468"/>
                      </a:lnTo>
                      <a:lnTo>
                        <a:pt x="10814" y="14322"/>
                      </a:lnTo>
                      <a:lnTo>
                        <a:pt x="11131" y="14151"/>
                      </a:lnTo>
                      <a:lnTo>
                        <a:pt x="11447" y="13981"/>
                      </a:lnTo>
                      <a:lnTo>
                        <a:pt x="11764" y="13786"/>
                      </a:lnTo>
                      <a:lnTo>
                        <a:pt x="12056" y="13567"/>
                      </a:lnTo>
                      <a:lnTo>
                        <a:pt x="12348" y="13347"/>
                      </a:lnTo>
                      <a:lnTo>
                        <a:pt x="12616" y="13104"/>
                      </a:lnTo>
                      <a:lnTo>
                        <a:pt x="12884" y="12860"/>
                      </a:lnTo>
                      <a:lnTo>
                        <a:pt x="13128" y="12592"/>
                      </a:lnTo>
                      <a:lnTo>
                        <a:pt x="13371" y="12324"/>
                      </a:lnTo>
                      <a:lnTo>
                        <a:pt x="13591" y="12032"/>
                      </a:lnTo>
                      <a:lnTo>
                        <a:pt x="13785" y="11740"/>
                      </a:lnTo>
                      <a:lnTo>
                        <a:pt x="13980" y="11448"/>
                      </a:lnTo>
                      <a:lnTo>
                        <a:pt x="14175" y="11131"/>
                      </a:lnTo>
                      <a:lnTo>
                        <a:pt x="14346" y="10790"/>
                      </a:lnTo>
                      <a:lnTo>
                        <a:pt x="14492" y="10473"/>
                      </a:lnTo>
                      <a:lnTo>
                        <a:pt x="14613" y="10132"/>
                      </a:lnTo>
                      <a:lnTo>
                        <a:pt x="14735" y="9767"/>
                      </a:lnTo>
                      <a:lnTo>
                        <a:pt x="14857" y="9426"/>
                      </a:lnTo>
                      <a:lnTo>
                        <a:pt x="14930" y="9061"/>
                      </a:lnTo>
                      <a:lnTo>
                        <a:pt x="15003" y="8671"/>
                      </a:lnTo>
                      <a:lnTo>
                        <a:pt x="15052" y="8306"/>
                      </a:lnTo>
                      <a:lnTo>
                        <a:pt x="15076" y="7916"/>
                      </a:lnTo>
                      <a:lnTo>
                        <a:pt x="15076" y="7526"/>
                      </a:lnTo>
                      <a:lnTo>
                        <a:pt x="15076" y="7526"/>
                      </a:lnTo>
                      <a:lnTo>
                        <a:pt x="15052" y="6918"/>
                      </a:lnTo>
                      <a:lnTo>
                        <a:pt x="14979" y="6309"/>
                      </a:lnTo>
                      <a:lnTo>
                        <a:pt x="14857" y="5724"/>
                      </a:lnTo>
                      <a:lnTo>
                        <a:pt x="14687" y="5164"/>
                      </a:lnTo>
                      <a:lnTo>
                        <a:pt x="14492" y="4604"/>
                      </a:lnTo>
                      <a:lnTo>
                        <a:pt x="14248" y="4068"/>
                      </a:lnTo>
                      <a:lnTo>
                        <a:pt x="13956" y="3581"/>
                      </a:lnTo>
                      <a:lnTo>
                        <a:pt x="13615" y="309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6" name="Google Shape;1276;p7"/>
                <p:cNvSpPr/>
                <p:nvPr/>
              </p:nvSpPr>
              <p:spPr>
                <a:xfrm>
                  <a:off x="6009825" y="1727425"/>
                  <a:ext cx="279500" cy="27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0" h="11180" fill="none" extrusionOk="0">
                      <a:moveTo>
                        <a:pt x="10181" y="2387"/>
                      </a:moveTo>
                      <a:lnTo>
                        <a:pt x="10181" y="2387"/>
                      </a:lnTo>
                      <a:lnTo>
                        <a:pt x="10400" y="2728"/>
                      </a:lnTo>
                      <a:lnTo>
                        <a:pt x="10595" y="3093"/>
                      </a:lnTo>
                      <a:lnTo>
                        <a:pt x="10766" y="3483"/>
                      </a:lnTo>
                      <a:lnTo>
                        <a:pt x="10912" y="3873"/>
                      </a:lnTo>
                      <a:lnTo>
                        <a:pt x="11034" y="4287"/>
                      </a:lnTo>
                      <a:lnTo>
                        <a:pt x="11107" y="4701"/>
                      </a:lnTo>
                      <a:lnTo>
                        <a:pt x="11180" y="5139"/>
                      </a:lnTo>
                      <a:lnTo>
                        <a:pt x="11180" y="5577"/>
                      </a:lnTo>
                      <a:lnTo>
                        <a:pt x="11180" y="5577"/>
                      </a:lnTo>
                      <a:lnTo>
                        <a:pt x="11155" y="6162"/>
                      </a:lnTo>
                      <a:lnTo>
                        <a:pt x="11082" y="6722"/>
                      </a:lnTo>
                      <a:lnTo>
                        <a:pt x="10936" y="7234"/>
                      </a:lnTo>
                      <a:lnTo>
                        <a:pt x="10741" y="7769"/>
                      </a:lnTo>
                      <a:lnTo>
                        <a:pt x="10522" y="8257"/>
                      </a:lnTo>
                      <a:lnTo>
                        <a:pt x="10230" y="8695"/>
                      </a:lnTo>
                      <a:lnTo>
                        <a:pt x="9913" y="9133"/>
                      </a:lnTo>
                      <a:lnTo>
                        <a:pt x="9548" y="9523"/>
                      </a:lnTo>
                      <a:lnTo>
                        <a:pt x="9158" y="9888"/>
                      </a:lnTo>
                      <a:lnTo>
                        <a:pt x="8720" y="10205"/>
                      </a:lnTo>
                      <a:lnTo>
                        <a:pt x="8257" y="10497"/>
                      </a:lnTo>
                      <a:lnTo>
                        <a:pt x="7770" y="10741"/>
                      </a:lnTo>
                      <a:lnTo>
                        <a:pt x="7259" y="10911"/>
                      </a:lnTo>
                      <a:lnTo>
                        <a:pt x="6723" y="11057"/>
                      </a:lnTo>
                      <a:lnTo>
                        <a:pt x="6163" y="11155"/>
                      </a:lnTo>
                      <a:lnTo>
                        <a:pt x="5603" y="11179"/>
                      </a:lnTo>
                      <a:lnTo>
                        <a:pt x="5603" y="11179"/>
                      </a:lnTo>
                      <a:lnTo>
                        <a:pt x="5018" y="11155"/>
                      </a:lnTo>
                      <a:lnTo>
                        <a:pt x="4482" y="11057"/>
                      </a:lnTo>
                      <a:lnTo>
                        <a:pt x="3946" y="10911"/>
                      </a:lnTo>
                      <a:lnTo>
                        <a:pt x="3435" y="10741"/>
                      </a:lnTo>
                      <a:lnTo>
                        <a:pt x="2948" y="10497"/>
                      </a:lnTo>
                      <a:lnTo>
                        <a:pt x="2485" y="10205"/>
                      </a:lnTo>
                      <a:lnTo>
                        <a:pt x="2047" y="9888"/>
                      </a:lnTo>
                      <a:lnTo>
                        <a:pt x="1657" y="9523"/>
                      </a:lnTo>
                      <a:lnTo>
                        <a:pt x="1292" y="9133"/>
                      </a:lnTo>
                      <a:lnTo>
                        <a:pt x="975" y="8695"/>
                      </a:lnTo>
                      <a:lnTo>
                        <a:pt x="683" y="8257"/>
                      </a:lnTo>
                      <a:lnTo>
                        <a:pt x="464" y="7769"/>
                      </a:lnTo>
                      <a:lnTo>
                        <a:pt x="269" y="7234"/>
                      </a:lnTo>
                      <a:lnTo>
                        <a:pt x="123" y="6722"/>
                      </a:lnTo>
                      <a:lnTo>
                        <a:pt x="50" y="6162"/>
                      </a:lnTo>
                      <a:lnTo>
                        <a:pt x="1" y="5577"/>
                      </a:lnTo>
                      <a:lnTo>
                        <a:pt x="1" y="5577"/>
                      </a:lnTo>
                      <a:lnTo>
                        <a:pt x="50" y="5017"/>
                      </a:lnTo>
                      <a:lnTo>
                        <a:pt x="123" y="4457"/>
                      </a:lnTo>
                      <a:lnTo>
                        <a:pt x="269" y="3921"/>
                      </a:lnTo>
                      <a:lnTo>
                        <a:pt x="464" y="3410"/>
                      </a:lnTo>
                      <a:lnTo>
                        <a:pt x="683" y="2923"/>
                      </a:lnTo>
                      <a:lnTo>
                        <a:pt x="975" y="2460"/>
                      </a:lnTo>
                      <a:lnTo>
                        <a:pt x="1292" y="2046"/>
                      </a:lnTo>
                      <a:lnTo>
                        <a:pt x="1657" y="1632"/>
                      </a:lnTo>
                      <a:lnTo>
                        <a:pt x="2047" y="1267"/>
                      </a:lnTo>
                      <a:lnTo>
                        <a:pt x="2485" y="950"/>
                      </a:lnTo>
                      <a:lnTo>
                        <a:pt x="2948" y="682"/>
                      </a:lnTo>
                      <a:lnTo>
                        <a:pt x="3435" y="439"/>
                      </a:lnTo>
                      <a:lnTo>
                        <a:pt x="3946" y="244"/>
                      </a:lnTo>
                      <a:lnTo>
                        <a:pt x="4482" y="122"/>
                      </a:lnTo>
                      <a:lnTo>
                        <a:pt x="5018" y="25"/>
                      </a:lnTo>
                      <a:lnTo>
                        <a:pt x="5603" y="0"/>
                      </a:lnTo>
                      <a:lnTo>
                        <a:pt x="5603" y="0"/>
                      </a:lnTo>
                      <a:lnTo>
                        <a:pt x="6041" y="25"/>
                      </a:lnTo>
                      <a:lnTo>
                        <a:pt x="6479" y="73"/>
                      </a:lnTo>
                      <a:lnTo>
                        <a:pt x="6893" y="146"/>
                      </a:lnTo>
                      <a:lnTo>
                        <a:pt x="7307" y="268"/>
                      </a:lnTo>
                      <a:lnTo>
                        <a:pt x="7697" y="414"/>
                      </a:lnTo>
                      <a:lnTo>
                        <a:pt x="8087" y="585"/>
                      </a:lnTo>
                      <a:lnTo>
                        <a:pt x="8452" y="780"/>
                      </a:lnTo>
                      <a:lnTo>
                        <a:pt x="8793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7" name="Google Shape;1277;p7"/>
                <p:cNvSpPr/>
                <p:nvPr/>
              </p:nvSpPr>
              <p:spPr>
                <a:xfrm>
                  <a:off x="6107250" y="1824850"/>
                  <a:ext cx="84650" cy="8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6" h="3386" fill="none" extrusionOk="0">
                      <a:moveTo>
                        <a:pt x="3362" y="1388"/>
                      </a:moveTo>
                      <a:lnTo>
                        <a:pt x="3362" y="1388"/>
                      </a:lnTo>
                      <a:lnTo>
                        <a:pt x="3386" y="1680"/>
                      </a:lnTo>
                      <a:lnTo>
                        <a:pt x="3386" y="1680"/>
                      </a:lnTo>
                      <a:lnTo>
                        <a:pt x="3386" y="1851"/>
                      </a:lnTo>
                      <a:lnTo>
                        <a:pt x="3362" y="2021"/>
                      </a:lnTo>
                      <a:lnTo>
                        <a:pt x="3313" y="2192"/>
                      </a:lnTo>
                      <a:lnTo>
                        <a:pt x="3264" y="2338"/>
                      </a:lnTo>
                      <a:lnTo>
                        <a:pt x="3191" y="2484"/>
                      </a:lnTo>
                      <a:lnTo>
                        <a:pt x="3118" y="2630"/>
                      </a:lnTo>
                      <a:lnTo>
                        <a:pt x="3021" y="2776"/>
                      </a:lnTo>
                      <a:lnTo>
                        <a:pt x="2899" y="2898"/>
                      </a:lnTo>
                      <a:lnTo>
                        <a:pt x="2777" y="2996"/>
                      </a:lnTo>
                      <a:lnTo>
                        <a:pt x="2655" y="3093"/>
                      </a:lnTo>
                      <a:lnTo>
                        <a:pt x="2509" y="3191"/>
                      </a:lnTo>
                      <a:lnTo>
                        <a:pt x="2363" y="3239"/>
                      </a:lnTo>
                      <a:lnTo>
                        <a:pt x="2217" y="3312"/>
                      </a:lnTo>
                      <a:lnTo>
                        <a:pt x="2046" y="3337"/>
                      </a:lnTo>
                      <a:lnTo>
                        <a:pt x="1876" y="3385"/>
                      </a:lnTo>
                      <a:lnTo>
                        <a:pt x="1706" y="3385"/>
                      </a:lnTo>
                      <a:lnTo>
                        <a:pt x="1706" y="3385"/>
                      </a:lnTo>
                      <a:lnTo>
                        <a:pt x="1535" y="3385"/>
                      </a:lnTo>
                      <a:lnTo>
                        <a:pt x="1365" y="3337"/>
                      </a:lnTo>
                      <a:lnTo>
                        <a:pt x="1194" y="3312"/>
                      </a:lnTo>
                      <a:lnTo>
                        <a:pt x="1048" y="3239"/>
                      </a:lnTo>
                      <a:lnTo>
                        <a:pt x="902" y="3191"/>
                      </a:lnTo>
                      <a:lnTo>
                        <a:pt x="756" y="3093"/>
                      </a:lnTo>
                      <a:lnTo>
                        <a:pt x="634" y="2996"/>
                      </a:lnTo>
                      <a:lnTo>
                        <a:pt x="512" y="2898"/>
                      </a:lnTo>
                      <a:lnTo>
                        <a:pt x="390" y="2776"/>
                      </a:lnTo>
                      <a:lnTo>
                        <a:pt x="293" y="2630"/>
                      </a:lnTo>
                      <a:lnTo>
                        <a:pt x="220" y="2484"/>
                      </a:lnTo>
                      <a:lnTo>
                        <a:pt x="147" y="2338"/>
                      </a:lnTo>
                      <a:lnTo>
                        <a:pt x="74" y="2192"/>
                      </a:lnTo>
                      <a:lnTo>
                        <a:pt x="49" y="2021"/>
                      </a:lnTo>
                      <a:lnTo>
                        <a:pt x="25" y="1851"/>
                      </a:lnTo>
                      <a:lnTo>
                        <a:pt x="1" y="1680"/>
                      </a:lnTo>
                      <a:lnTo>
                        <a:pt x="1" y="1680"/>
                      </a:lnTo>
                      <a:lnTo>
                        <a:pt x="25" y="1510"/>
                      </a:lnTo>
                      <a:lnTo>
                        <a:pt x="49" y="1340"/>
                      </a:lnTo>
                      <a:lnTo>
                        <a:pt x="74" y="1193"/>
                      </a:lnTo>
                      <a:lnTo>
                        <a:pt x="147" y="1023"/>
                      </a:lnTo>
                      <a:lnTo>
                        <a:pt x="220" y="877"/>
                      </a:lnTo>
                      <a:lnTo>
                        <a:pt x="293" y="731"/>
                      </a:lnTo>
                      <a:lnTo>
                        <a:pt x="390" y="609"/>
                      </a:lnTo>
                      <a:lnTo>
                        <a:pt x="512" y="487"/>
                      </a:lnTo>
                      <a:lnTo>
                        <a:pt x="634" y="390"/>
                      </a:lnTo>
                      <a:lnTo>
                        <a:pt x="756" y="292"/>
                      </a:lnTo>
                      <a:lnTo>
                        <a:pt x="902" y="195"/>
                      </a:lnTo>
                      <a:lnTo>
                        <a:pt x="1048" y="122"/>
                      </a:lnTo>
                      <a:lnTo>
                        <a:pt x="1194" y="73"/>
                      </a:lnTo>
                      <a:lnTo>
                        <a:pt x="1365" y="24"/>
                      </a:lnTo>
                      <a:lnTo>
                        <a:pt x="1535" y="0"/>
                      </a:lnTo>
                      <a:lnTo>
                        <a:pt x="1706" y="0"/>
                      </a:lnTo>
                      <a:lnTo>
                        <a:pt x="1706" y="0"/>
                      </a:lnTo>
                      <a:lnTo>
                        <a:pt x="1998" y="2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8" name="Google Shape;1278;p7"/>
                <p:cNvSpPr/>
                <p:nvPr/>
              </p:nvSpPr>
              <p:spPr>
                <a:xfrm>
                  <a:off x="6058550" y="1776125"/>
                  <a:ext cx="182075" cy="18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83" h="7283" fill="none" extrusionOk="0">
                      <a:moveTo>
                        <a:pt x="5431" y="463"/>
                      </a:moveTo>
                      <a:lnTo>
                        <a:pt x="5431" y="463"/>
                      </a:lnTo>
                      <a:lnTo>
                        <a:pt x="5042" y="269"/>
                      </a:lnTo>
                      <a:lnTo>
                        <a:pt x="4823" y="195"/>
                      </a:lnTo>
                      <a:lnTo>
                        <a:pt x="4603" y="122"/>
                      </a:lnTo>
                      <a:lnTo>
                        <a:pt x="4360" y="74"/>
                      </a:lnTo>
                      <a:lnTo>
                        <a:pt x="4141" y="25"/>
                      </a:lnTo>
                      <a:lnTo>
                        <a:pt x="3897" y="1"/>
                      </a:lnTo>
                      <a:lnTo>
                        <a:pt x="3654" y="1"/>
                      </a:lnTo>
                      <a:lnTo>
                        <a:pt x="3654" y="1"/>
                      </a:lnTo>
                      <a:lnTo>
                        <a:pt x="3288" y="25"/>
                      </a:lnTo>
                      <a:lnTo>
                        <a:pt x="2923" y="74"/>
                      </a:lnTo>
                      <a:lnTo>
                        <a:pt x="2558" y="147"/>
                      </a:lnTo>
                      <a:lnTo>
                        <a:pt x="2241" y="293"/>
                      </a:lnTo>
                      <a:lnTo>
                        <a:pt x="1924" y="439"/>
                      </a:lnTo>
                      <a:lnTo>
                        <a:pt x="1608" y="609"/>
                      </a:lnTo>
                      <a:lnTo>
                        <a:pt x="1340" y="829"/>
                      </a:lnTo>
                      <a:lnTo>
                        <a:pt x="1072" y="1072"/>
                      </a:lnTo>
                      <a:lnTo>
                        <a:pt x="828" y="1316"/>
                      </a:lnTo>
                      <a:lnTo>
                        <a:pt x="633" y="1608"/>
                      </a:lnTo>
                      <a:lnTo>
                        <a:pt x="439" y="1900"/>
                      </a:lnTo>
                      <a:lnTo>
                        <a:pt x="293" y="2217"/>
                      </a:lnTo>
                      <a:lnTo>
                        <a:pt x="171" y="2558"/>
                      </a:lnTo>
                      <a:lnTo>
                        <a:pt x="73" y="2899"/>
                      </a:lnTo>
                      <a:lnTo>
                        <a:pt x="25" y="3264"/>
                      </a:lnTo>
                      <a:lnTo>
                        <a:pt x="0" y="3629"/>
                      </a:lnTo>
                      <a:lnTo>
                        <a:pt x="0" y="3629"/>
                      </a:lnTo>
                      <a:lnTo>
                        <a:pt x="25" y="4019"/>
                      </a:lnTo>
                      <a:lnTo>
                        <a:pt x="73" y="4360"/>
                      </a:lnTo>
                      <a:lnTo>
                        <a:pt x="171" y="4725"/>
                      </a:lnTo>
                      <a:lnTo>
                        <a:pt x="293" y="5066"/>
                      </a:lnTo>
                      <a:lnTo>
                        <a:pt x="439" y="5383"/>
                      </a:lnTo>
                      <a:lnTo>
                        <a:pt x="633" y="5675"/>
                      </a:lnTo>
                      <a:lnTo>
                        <a:pt x="828" y="5943"/>
                      </a:lnTo>
                      <a:lnTo>
                        <a:pt x="1072" y="6211"/>
                      </a:lnTo>
                      <a:lnTo>
                        <a:pt x="1340" y="6455"/>
                      </a:lnTo>
                      <a:lnTo>
                        <a:pt x="1608" y="6650"/>
                      </a:lnTo>
                      <a:lnTo>
                        <a:pt x="1924" y="6844"/>
                      </a:lnTo>
                      <a:lnTo>
                        <a:pt x="2241" y="6990"/>
                      </a:lnTo>
                      <a:lnTo>
                        <a:pt x="2558" y="7112"/>
                      </a:lnTo>
                      <a:lnTo>
                        <a:pt x="2923" y="7210"/>
                      </a:lnTo>
                      <a:lnTo>
                        <a:pt x="3288" y="7258"/>
                      </a:lnTo>
                      <a:lnTo>
                        <a:pt x="3654" y="7283"/>
                      </a:lnTo>
                      <a:lnTo>
                        <a:pt x="3654" y="7283"/>
                      </a:lnTo>
                      <a:lnTo>
                        <a:pt x="4019" y="7258"/>
                      </a:lnTo>
                      <a:lnTo>
                        <a:pt x="4384" y="7210"/>
                      </a:lnTo>
                      <a:lnTo>
                        <a:pt x="4725" y="7112"/>
                      </a:lnTo>
                      <a:lnTo>
                        <a:pt x="5066" y="6990"/>
                      </a:lnTo>
                      <a:lnTo>
                        <a:pt x="5383" y="6844"/>
                      </a:lnTo>
                      <a:lnTo>
                        <a:pt x="5675" y="6650"/>
                      </a:lnTo>
                      <a:lnTo>
                        <a:pt x="5967" y="6455"/>
                      </a:lnTo>
                      <a:lnTo>
                        <a:pt x="6235" y="6211"/>
                      </a:lnTo>
                      <a:lnTo>
                        <a:pt x="6454" y="5943"/>
                      </a:lnTo>
                      <a:lnTo>
                        <a:pt x="6674" y="5675"/>
                      </a:lnTo>
                      <a:lnTo>
                        <a:pt x="6844" y="5383"/>
                      </a:lnTo>
                      <a:lnTo>
                        <a:pt x="7014" y="5066"/>
                      </a:lnTo>
                      <a:lnTo>
                        <a:pt x="7136" y="4725"/>
                      </a:lnTo>
                      <a:lnTo>
                        <a:pt x="7209" y="4360"/>
                      </a:lnTo>
                      <a:lnTo>
                        <a:pt x="7282" y="4019"/>
                      </a:lnTo>
                      <a:lnTo>
                        <a:pt x="7282" y="3629"/>
                      </a:lnTo>
                      <a:lnTo>
                        <a:pt x="7282" y="3629"/>
                      </a:lnTo>
                      <a:lnTo>
                        <a:pt x="7282" y="3386"/>
                      </a:lnTo>
                      <a:lnTo>
                        <a:pt x="7258" y="3167"/>
                      </a:lnTo>
                      <a:lnTo>
                        <a:pt x="7234" y="2923"/>
                      </a:lnTo>
                      <a:lnTo>
                        <a:pt x="7161" y="2704"/>
                      </a:lnTo>
                      <a:lnTo>
                        <a:pt x="7112" y="2485"/>
                      </a:lnTo>
                      <a:lnTo>
                        <a:pt x="7014" y="2266"/>
                      </a:lnTo>
                      <a:lnTo>
                        <a:pt x="6820" y="1852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9" name="Google Shape;1279;p7"/>
                <p:cNvSpPr/>
                <p:nvPr/>
              </p:nvSpPr>
              <p:spPr>
                <a:xfrm>
                  <a:off x="5971475" y="2001400"/>
                  <a:ext cx="74925" cy="7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2827" fill="none" extrusionOk="0">
                      <a:moveTo>
                        <a:pt x="1462" y="1"/>
                      </a:moveTo>
                      <a:lnTo>
                        <a:pt x="293" y="1170"/>
                      </a:lnTo>
                      <a:lnTo>
                        <a:pt x="293" y="1170"/>
                      </a:lnTo>
                      <a:lnTo>
                        <a:pt x="171" y="1316"/>
                      </a:lnTo>
                      <a:lnTo>
                        <a:pt x="74" y="1487"/>
                      </a:lnTo>
                      <a:lnTo>
                        <a:pt x="25" y="1657"/>
                      </a:lnTo>
                      <a:lnTo>
                        <a:pt x="1" y="1852"/>
                      </a:lnTo>
                      <a:lnTo>
                        <a:pt x="25" y="2047"/>
                      </a:lnTo>
                      <a:lnTo>
                        <a:pt x="74" y="2217"/>
                      </a:lnTo>
                      <a:lnTo>
                        <a:pt x="171" y="2388"/>
                      </a:lnTo>
                      <a:lnTo>
                        <a:pt x="293" y="2534"/>
                      </a:lnTo>
                      <a:lnTo>
                        <a:pt x="293" y="2534"/>
                      </a:lnTo>
                      <a:lnTo>
                        <a:pt x="439" y="2656"/>
                      </a:lnTo>
                      <a:lnTo>
                        <a:pt x="609" y="2753"/>
                      </a:lnTo>
                      <a:lnTo>
                        <a:pt x="804" y="2802"/>
                      </a:lnTo>
                      <a:lnTo>
                        <a:pt x="975" y="2826"/>
                      </a:lnTo>
                      <a:lnTo>
                        <a:pt x="975" y="2826"/>
                      </a:lnTo>
                      <a:lnTo>
                        <a:pt x="1170" y="2802"/>
                      </a:lnTo>
                      <a:lnTo>
                        <a:pt x="1340" y="2753"/>
                      </a:lnTo>
                      <a:lnTo>
                        <a:pt x="1511" y="2656"/>
                      </a:lnTo>
                      <a:lnTo>
                        <a:pt x="1681" y="2534"/>
                      </a:lnTo>
                      <a:lnTo>
                        <a:pt x="2850" y="1365"/>
                      </a:lnTo>
                      <a:lnTo>
                        <a:pt x="2850" y="1365"/>
                      </a:lnTo>
                      <a:lnTo>
                        <a:pt x="2996" y="119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0" name="Google Shape;1280;p7"/>
                <p:cNvSpPr/>
                <p:nvPr/>
              </p:nvSpPr>
              <p:spPr>
                <a:xfrm>
                  <a:off x="6253375" y="2001400"/>
                  <a:ext cx="74325" cy="7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3" h="2827" fill="none" extrusionOk="0">
                      <a:moveTo>
                        <a:pt x="1" y="1194"/>
                      </a:moveTo>
                      <a:lnTo>
                        <a:pt x="1" y="1194"/>
                      </a:lnTo>
                      <a:lnTo>
                        <a:pt x="123" y="1365"/>
                      </a:lnTo>
                      <a:lnTo>
                        <a:pt x="1316" y="2534"/>
                      </a:lnTo>
                      <a:lnTo>
                        <a:pt x="1316" y="2534"/>
                      </a:lnTo>
                      <a:lnTo>
                        <a:pt x="1462" y="2656"/>
                      </a:lnTo>
                      <a:lnTo>
                        <a:pt x="1633" y="2753"/>
                      </a:lnTo>
                      <a:lnTo>
                        <a:pt x="1827" y="2802"/>
                      </a:lnTo>
                      <a:lnTo>
                        <a:pt x="1998" y="2826"/>
                      </a:lnTo>
                      <a:lnTo>
                        <a:pt x="1998" y="2826"/>
                      </a:lnTo>
                      <a:lnTo>
                        <a:pt x="2193" y="2802"/>
                      </a:lnTo>
                      <a:lnTo>
                        <a:pt x="2363" y="2753"/>
                      </a:lnTo>
                      <a:lnTo>
                        <a:pt x="2534" y="2656"/>
                      </a:lnTo>
                      <a:lnTo>
                        <a:pt x="2704" y="2534"/>
                      </a:lnTo>
                      <a:lnTo>
                        <a:pt x="2704" y="2534"/>
                      </a:lnTo>
                      <a:lnTo>
                        <a:pt x="2826" y="2388"/>
                      </a:lnTo>
                      <a:lnTo>
                        <a:pt x="2923" y="2217"/>
                      </a:lnTo>
                      <a:lnTo>
                        <a:pt x="2972" y="2047"/>
                      </a:lnTo>
                      <a:lnTo>
                        <a:pt x="2972" y="1852"/>
                      </a:lnTo>
                      <a:lnTo>
                        <a:pt x="2972" y="1657"/>
                      </a:lnTo>
                      <a:lnTo>
                        <a:pt x="2923" y="1487"/>
                      </a:lnTo>
                      <a:lnTo>
                        <a:pt x="2826" y="1316"/>
                      </a:lnTo>
                      <a:lnTo>
                        <a:pt x="2704" y="1170"/>
                      </a:lnTo>
                      <a:lnTo>
                        <a:pt x="1535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1" name="Google Shape;1281;p7"/>
                <p:cNvSpPr/>
                <p:nvPr/>
              </p:nvSpPr>
              <p:spPr>
                <a:xfrm>
                  <a:off x="6137700" y="1623900"/>
                  <a:ext cx="250875" cy="25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5" h="10206" fill="none" extrusionOk="0">
                      <a:moveTo>
                        <a:pt x="9718" y="2412"/>
                      </a:moveTo>
                      <a:lnTo>
                        <a:pt x="8671" y="2217"/>
                      </a:lnTo>
                      <a:lnTo>
                        <a:pt x="9694" y="1194"/>
                      </a:lnTo>
                      <a:lnTo>
                        <a:pt x="9694" y="1194"/>
                      </a:lnTo>
                      <a:lnTo>
                        <a:pt x="9767" y="1121"/>
                      </a:lnTo>
                      <a:lnTo>
                        <a:pt x="9815" y="1024"/>
                      </a:lnTo>
                      <a:lnTo>
                        <a:pt x="9840" y="951"/>
                      </a:lnTo>
                      <a:lnTo>
                        <a:pt x="9840" y="853"/>
                      </a:lnTo>
                      <a:lnTo>
                        <a:pt x="9840" y="756"/>
                      </a:lnTo>
                      <a:lnTo>
                        <a:pt x="9815" y="658"/>
                      </a:lnTo>
                      <a:lnTo>
                        <a:pt x="9767" y="585"/>
                      </a:lnTo>
                      <a:lnTo>
                        <a:pt x="9694" y="512"/>
                      </a:lnTo>
                      <a:lnTo>
                        <a:pt x="9694" y="512"/>
                      </a:lnTo>
                      <a:lnTo>
                        <a:pt x="9621" y="439"/>
                      </a:lnTo>
                      <a:lnTo>
                        <a:pt x="9548" y="391"/>
                      </a:lnTo>
                      <a:lnTo>
                        <a:pt x="9450" y="366"/>
                      </a:lnTo>
                      <a:lnTo>
                        <a:pt x="9353" y="366"/>
                      </a:lnTo>
                      <a:lnTo>
                        <a:pt x="9255" y="366"/>
                      </a:lnTo>
                      <a:lnTo>
                        <a:pt x="9182" y="391"/>
                      </a:lnTo>
                      <a:lnTo>
                        <a:pt x="9085" y="439"/>
                      </a:lnTo>
                      <a:lnTo>
                        <a:pt x="9012" y="512"/>
                      </a:lnTo>
                      <a:lnTo>
                        <a:pt x="7867" y="1657"/>
                      </a:lnTo>
                      <a:lnTo>
                        <a:pt x="7867" y="1657"/>
                      </a:lnTo>
                      <a:lnTo>
                        <a:pt x="7818" y="1487"/>
                      </a:lnTo>
                      <a:lnTo>
                        <a:pt x="7599" y="317"/>
                      </a:lnTo>
                      <a:lnTo>
                        <a:pt x="7599" y="317"/>
                      </a:lnTo>
                      <a:lnTo>
                        <a:pt x="7575" y="196"/>
                      </a:lnTo>
                      <a:lnTo>
                        <a:pt x="7526" y="98"/>
                      </a:lnTo>
                      <a:lnTo>
                        <a:pt x="7477" y="50"/>
                      </a:lnTo>
                      <a:lnTo>
                        <a:pt x="7404" y="1"/>
                      </a:lnTo>
                      <a:lnTo>
                        <a:pt x="7331" y="1"/>
                      </a:lnTo>
                      <a:lnTo>
                        <a:pt x="7234" y="25"/>
                      </a:lnTo>
                      <a:lnTo>
                        <a:pt x="7161" y="74"/>
                      </a:lnTo>
                      <a:lnTo>
                        <a:pt x="7063" y="147"/>
                      </a:lnTo>
                      <a:lnTo>
                        <a:pt x="5432" y="1754"/>
                      </a:lnTo>
                      <a:lnTo>
                        <a:pt x="5432" y="1754"/>
                      </a:lnTo>
                      <a:lnTo>
                        <a:pt x="5358" y="1852"/>
                      </a:lnTo>
                      <a:lnTo>
                        <a:pt x="5285" y="1974"/>
                      </a:lnTo>
                      <a:lnTo>
                        <a:pt x="5212" y="2120"/>
                      </a:lnTo>
                      <a:lnTo>
                        <a:pt x="5164" y="2242"/>
                      </a:lnTo>
                      <a:lnTo>
                        <a:pt x="5139" y="2388"/>
                      </a:lnTo>
                      <a:lnTo>
                        <a:pt x="5115" y="2534"/>
                      </a:lnTo>
                      <a:lnTo>
                        <a:pt x="5115" y="2680"/>
                      </a:lnTo>
                      <a:lnTo>
                        <a:pt x="5115" y="2802"/>
                      </a:lnTo>
                      <a:lnTo>
                        <a:pt x="5334" y="3971"/>
                      </a:lnTo>
                      <a:lnTo>
                        <a:pt x="5334" y="3971"/>
                      </a:lnTo>
                      <a:lnTo>
                        <a:pt x="5383" y="4141"/>
                      </a:lnTo>
                      <a:lnTo>
                        <a:pt x="147" y="9378"/>
                      </a:lnTo>
                      <a:lnTo>
                        <a:pt x="147" y="9378"/>
                      </a:lnTo>
                      <a:lnTo>
                        <a:pt x="73" y="9451"/>
                      </a:lnTo>
                      <a:lnTo>
                        <a:pt x="25" y="9548"/>
                      </a:lnTo>
                      <a:lnTo>
                        <a:pt x="0" y="9645"/>
                      </a:lnTo>
                      <a:lnTo>
                        <a:pt x="0" y="9718"/>
                      </a:lnTo>
                      <a:lnTo>
                        <a:pt x="0" y="9816"/>
                      </a:lnTo>
                      <a:lnTo>
                        <a:pt x="25" y="9913"/>
                      </a:lnTo>
                      <a:lnTo>
                        <a:pt x="73" y="9986"/>
                      </a:lnTo>
                      <a:lnTo>
                        <a:pt x="147" y="10059"/>
                      </a:lnTo>
                      <a:lnTo>
                        <a:pt x="147" y="10059"/>
                      </a:lnTo>
                      <a:lnTo>
                        <a:pt x="220" y="10133"/>
                      </a:lnTo>
                      <a:lnTo>
                        <a:pt x="293" y="10181"/>
                      </a:lnTo>
                      <a:lnTo>
                        <a:pt x="390" y="10206"/>
                      </a:lnTo>
                      <a:lnTo>
                        <a:pt x="488" y="10206"/>
                      </a:lnTo>
                      <a:lnTo>
                        <a:pt x="488" y="10206"/>
                      </a:lnTo>
                      <a:lnTo>
                        <a:pt x="585" y="10206"/>
                      </a:lnTo>
                      <a:lnTo>
                        <a:pt x="658" y="10181"/>
                      </a:lnTo>
                      <a:lnTo>
                        <a:pt x="755" y="10133"/>
                      </a:lnTo>
                      <a:lnTo>
                        <a:pt x="828" y="10059"/>
                      </a:lnTo>
                      <a:lnTo>
                        <a:pt x="6187" y="4726"/>
                      </a:lnTo>
                      <a:lnTo>
                        <a:pt x="7234" y="4896"/>
                      </a:lnTo>
                      <a:lnTo>
                        <a:pt x="7234" y="4896"/>
                      </a:lnTo>
                      <a:lnTo>
                        <a:pt x="7356" y="4921"/>
                      </a:lnTo>
                      <a:lnTo>
                        <a:pt x="7502" y="4921"/>
                      </a:lnTo>
                      <a:lnTo>
                        <a:pt x="7624" y="4896"/>
                      </a:lnTo>
                      <a:lnTo>
                        <a:pt x="7770" y="4848"/>
                      </a:lnTo>
                      <a:lnTo>
                        <a:pt x="7916" y="4799"/>
                      </a:lnTo>
                      <a:lnTo>
                        <a:pt x="8038" y="4750"/>
                      </a:lnTo>
                      <a:lnTo>
                        <a:pt x="8159" y="4677"/>
                      </a:lnTo>
                      <a:lnTo>
                        <a:pt x="8257" y="4580"/>
                      </a:lnTo>
                      <a:lnTo>
                        <a:pt x="9889" y="2948"/>
                      </a:lnTo>
                      <a:lnTo>
                        <a:pt x="9889" y="2948"/>
                      </a:lnTo>
                      <a:lnTo>
                        <a:pt x="9962" y="2875"/>
                      </a:lnTo>
                      <a:lnTo>
                        <a:pt x="10010" y="2777"/>
                      </a:lnTo>
                      <a:lnTo>
                        <a:pt x="10035" y="2704"/>
                      </a:lnTo>
                      <a:lnTo>
                        <a:pt x="10010" y="2607"/>
                      </a:lnTo>
                      <a:lnTo>
                        <a:pt x="9986" y="2558"/>
                      </a:lnTo>
                      <a:lnTo>
                        <a:pt x="9913" y="2485"/>
                      </a:lnTo>
                      <a:lnTo>
                        <a:pt x="9815" y="2436"/>
                      </a:lnTo>
                      <a:lnTo>
                        <a:pt x="9718" y="2412"/>
                      </a:lnTo>
                      <a:lnTo>
                        <a:pt x="9718" y="241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82" name="Google Shape;1282;p7"/>
              <p:cNvSpPr/>
              <p:nvPr/>
            </p:nvSpPr>
            <p:spPr>
              <a:xfrm>
                <a:off x="-191649" y="4692461"/>
                <a:ext cx="339835" cy="309115"/>
              </a:xfrm>
              <a:custGeom>
                <a:avLst/>
                <a:gdLst/>
                <a:ahLst/>
                <a:cxnLst/>
                <a:rect l="l" t="t" r="r" b="b"/>
                <a:pathLst>
                  <a:path w="16173" h="14711" fill="none" extrusionOk="0">
                    <a:moveTo>
                      <a:pt x="8087" y="1"/>
                    </a:moveTo>
                    <a:lnTo>
                      <a:pt x="8087" y="1"/>
                    </a:lnTo>
                    <a:lnTo>
                      <a:pt x="7672" y="1"/>
                    </a:lnTo>
                    <a:lnTo>
                      <a:pt x="7258" y="25"/>
                    </a:lnTo>
                    <a:lnTo>
                      <a:pt x="6844" y="74"/>
                    </a:lnTo>
                    <a:lnTo>
                      <a:pt x="6455" y="122"/>
                    </a:lnTo>
                    <a:lnTo>
                      <a:pt x="6065" y="195"/>
                    </a:lnTo>
                    <a:lnTo>
                      <a:pt x="5675" y="293"/>
                    </a:lnTo>
                    <a:lnTo>
                      <a:pt x="5310" y="415"/>
                    </a:lnTo>
                    <a:lnTo>
                      <a:pt x="4945" y="536"/>
                    </a:lnTo>
                    <a:lnTo>
                      <a:pt x="4579" y="658"/>
                    </a:lnTo>
                    <a:lnTo>
                      <a:pt x="4238" y="829"/>
                    </a:lnTo>
                    <a:lnTo>
                      <a:pt x="3897" y="975"/>
                    </a:lnTo>
                    <a:lnTo>
                      <a:pt x="3557" y="1170"/>
                    </a:lnTo>
                    <a:lnTo>
                      <a:pt x="3240" y="1364"/>
                    </a:lnTo>
                    <a:lnTo>
                      <a:pt x="2948" y="1559"/>
                    </a:lnTo>
                    <a:lnTo>
                      <a:pt x="2655" y="1778"/>
                    </a:lnTo>
                    <a:lnTo>
                      <a:pt x="2363" y="1998"/>
                    </a:lnTo>
                    <a:lnTo>
                      <a:pt x="2095" y="2241"/>
                    </a:lnTo>
                    <a:lnTo>
                      <a:pt x="1852" y="2485"/>
                    </a:lnTo>
                    <a:lnTo>
                      <a:pt x="1608" y="2753"/>
                    </a:lnTo>
                    <a:lnTo>
                      <a:pt x="1389" y="3021"/>
                    </a:lnTo>
                    <a:lnTo>
                      <a:pt x="1170" y="3288"/>
                    </a:lnTo>
                    <a:lnTo>
                      <a:pt x="975" y="3581"/>
                    </a:lnTo>
                    <a:lnTo>
                      <a:pt x="804" y="3873"/>
                    </a:lnTo>
                    <a:lnTo>
                      <a:pt x="634" y="4190"/>
                    </a:lnTo>
                    <a:lnTo>
                      <a:pt x="488" y="4506"/>
                    </a:lnTo>
                    <a:lnTo>
                      <a:pt x="366" y="4823"/>
                    </a:lnTo>
                    <a:lnTo>
                      <a:pt x="244" y="5139"/>
                    </a:lnTo>
                    <a:lnTo>
                      <a:pt x="171" y="5480"/>
                    </a:lnTo>
                    <a:lnTo>
                      <a:pt x="98" y="5821"/>
                    </a:lnTo>
                    <a:lnTo>
                      <a:pt x="49" y="6162"/>
                    </a:lnTo>
                    <a:lnTo>
                      <a:pt x="1" y="6503"/>
                    </a:lnTo>
                    <a:lnTo>
                      <a:pt x="1" y="6869"/>
                    </a:lnTo>
                    <a:lnTo>
                      <a:pt x="1" y="6869"/>
                    </a:lnTo>
                    <a:lnTo>
                      <a:pt x="1" y="7234"/>
                    </a:lnTo>
                    <a:lnTo>
                      <a:pt x="49" y="7624"/>
                    </a:lnTo>
                    <a:lnTo>
                      <a:pt x="98" y="7989"/>
                    </a:lnTo>
                    <a:lnTo>
                      <a:pt x="196" y="8330"/>
                    </a:lnTo>
                    <a:lnTo>
                      <a:pt x="293" y="8695"/>
                    </a:lnTo>
                    <a:lnTo>
                      <a:pt x="415" y="9036"/>
                    </a:lnTo>
                    <a:lnTo>
                      <a:pt x="561" y="9377"/>
                    </a:lnTo>
                    <a:lnTo>
                      <a:pt x="731" y="9718"/>
                    </a:lnTo>
                    <a:lnTo>
                      <a:pt x="902" y="10035"/>
                    </a:lnTo>
                    <a:lnTo>
                      <a:pt x="1097" y="10327"/>
                    </a:lnTo>
                    <a:lnTo>
                      <a:pt x="1340" y="10644"/>
                    </a:lnTo>
                    <a:lnTo>
                      <a:pt x="1559" y="10936"/>
                    </a:lnTo>
                    <a:lnTo>
                      <a:pt x="1827" y="11204"/>
                    </a:lnTo>
                    <a:lnTo>
                      <a:pt x="2095" y="11472"/>
                    </a:lnTo>
                    <a:lnTo>
                      <a:pt x="2387" y="11740"/>
                    </a:lnTo>
                    <a:lnTo>
                      <a:pt x="2680" y="11983"/>
                    </a:lnTo>
                    <a:lnTo>
                      <a:pt x="2680" y="11983"/>
                    </a:lnTo>
                    <a:lnTo>
                      <a:pt x="2485" y="12349"/>
                    </a:lnTo>
                    <a:lnTo>
                      <a:pt x="2266" y="12714"/>
                    </a:lnTo>
                    <a:lnTo>
                      <a:pt x="2022" y="13104"/>
                    </a:lnTo>
                    <a:lnTo>
                      <a:pt x="1706" y="13469"/>
                    </a:lnTo>
                    <a:lnTo>
                      <a:pt x="1365" y="13834"/>
                    </a:lnTo>
                    <a:lnTo>
                      <a:pt x="1170" y="14005"/>
                    </a:lnTo>
                    <a:lnTo>
                      <a:pt x="951" y="14151"/>
                    </a:lnTo>
                    <a:lnTo>
                      <a:pt x="731" y="14297"/>
                    </a:lnTo>
                    <a:lnTo>
                      <a:pt x="512" y="14443"/>
                    </a:lnTo>
                    <a:lnTo>
                      <a:pt x="269" y="14540"/>
                    </a:lnTo>
                    <a:lnTo>
                      <a:pt x="1" y="14662"/>
                    </a:lnTo>
                    <a:lnTo>
                      <a:pt x="1" y="14662"/>
                    </a:lnTo>
                    <a:lnTo>
                      <a:pt x="122" y="14662"/>
                    </a:lnTo>
                    <a:lnTo>
                      <a:pt x="488" y="14711"/>
                    </a:lnTo>
                    <a:lnTo>
                      <a:pt x="1024" y="14711"/>
                    </a:lnTo>
                    <a:lnTo>
                      <a:pt x="1365" y="14711"/>
                    </a:lnTo>
                    <a:lnTo>
                      <a:pt x="1706" y="14687"/>
                    </a:lnTo>
                    <a:lnTo>
                      <a:pt x="2095" y="14614"/>
                    </a:lnTo>
                    <a:lnTo>
                      <a:pt x="2485" y="14540"/>
                    </a:lnTo>
                    <a:lnTo>
                      <a:pt x="2899" y="14419"/>
                    </a:lnTo>
                    <a:lnTo>
                      <a:pt x="3313" y="14273"/>
                    </a:lnTo>
                    <a:lnTo>
                      <a:pt x="3751" y="14078"/>
                    </a:lnTo>
                    <a:lnTo>
                      <a:pt x="4165" y="13834"/>
                    </a:lnTo>
                    <a:lnTo>
                      <a:pt x="4579" y="13566"/>
                    </a:lnTo>
                    <a:lnTo>
                      <a:pt x="4969" y="13201"/>
                    </a:lnTo>
                    <a:lnTo>
                      <a:pt x="4969" y="13201"/>
                    </a:lnTo>
                    <a:lnTo>
                      <a:pt x="5334" y="13323"/>
                    </a:lnTo>
                    <a:lnTo>
                      <a:pt x="5700" y="13444"/>
                    </a:lnTo>
                    <a:lnTo>
                      <a:pt x="6089" y="13518"/>
                    </a:lnTo>
                    <a:lnTo>
                      <a:pt x="6479" y="13591"/>
                    </a:lnTo>
                    <a:lnTo>
                      <a:pt x="6869" y="13664"/>
                    </a:lnTo>
                    <a:lnTo>
                      <a:pt x="7258" y="13712"/>
                    </a:lnTo>
                    <a:lnTo>
                      <a:pt x="7672" y="13737"/>
                    </a:lnTo>
                    <a:lnTo>
                      <a:pt x="8087" y="13737"/>
                    </a:lnTo>
                    <a:lnTo>
                      <a:pt x="8087" y="13737"/>
                    </a:lnTo>
                    <a:lnTo>
                      <a:pt x="8501" y="13737"/>
                    </a:lnTo>
                    <a:lnTo>
                      <a:pt x="8915" y="13712"/>
                    </a:lnTo>
                    <a:lnTo>
                      <a:pt x="9329" y="13664"/>
                    </a:lnTo>
                    <a:lnTo>
                      <a:pt x="9718" y="13591"/>
                    </a:lnTo>
                    <a:lnTo>
                      <a:pt x="10108" y="13518"/>
                    </a:lnTo>
                    <a:lnTo>
                      <a:pt x="10498" y="13420"/>
                    </a:lnTo>
                    <a:lnTo>
                      <a:pt x="10863" y="13323"/>
                    </a:lnTo>
                    <a:lnTo>
                      <a:pt x="11228" y="13201"/>
                    </a:lnTo>
                    <a:lnTo>
                      <a:pt x="11594" y="13055"/>
                    </a:lnTo>
                    <a:lnTo>
                      <a:pt x="11935" y="12909"/>
                    </a:lnTo>
                    <a:lnTo>
                      <a:pt x="12276" y="12738"/>
                    </a:lnTo>
                    <a:lnTo>
                      <a:pt x="12617" y="12568"/>
                    </a:lnTo>
                    <a:lnTo>
                      <a:pt x="12933" y="12373"/>
                    </a:lnTo>
                    <a:lnTo>
                      <a:pt x="13225" y="12178"/>
                    </a:lnTo>
                    <a:lnTo>
                      <a:pt x="13518" y="11959"/>
                    </a:lnTo>
                    <a:lnTo>
                      <a:pt x="13810" y="11715"/>
                    </a:lnTo>
                    <a:lnTo>
                      <a:pt x="14078" y="11496"/>
                    </a:lnTo>
                    <a:lnTo>
                      <a:pt x="14321" y="11228"/>
                    </a:lnTo>
                    <a:lnTo>
                      <a:pt x="14565" y="10985"/>
                    </a:lnTo>
                    <a:lnTo>
                      <a:pt x="14784" y="10717"/>
                    </a:lnTo>
                    <a:lnTo>
                      <a:pt x="15003" y="10424"/>
                    </a:lnTo>
                    <a:lnTo>
                      <a:pt x="15198" y="10132"/>
                    </a:lnTo>
                    <a:lnTo>
                      <a:pt x="15369" y="9840"/>
                    </a:lnTo>
                    <a:lnTo>
                      <a:pt x="15539" y="9548"/>
                    </a:lnTo>
                    <a:lnTo>
                      <a:pt x="15685" y="9231"/>
                    </a:lnTo>
                    <a:lnTo>
                      <a:pt x="15807" y="8914"/>
                    </a:lnTo>
                    <a:lnTo>
                      <a:pt x="15929" y="8574"/>
                    </a:lnTo>
                    <a:lnTo>
                      <a:pt x="16002" y="8257"/>
                    </a:lnTo>
                    <a:lnTo>
                      <a:pt x="16075" y="7916"/>
                    </a:lnTo>
                    <a:lnTo>
                      <a:pt x="16124" y="7575"/>
                    </a:lnTo>
                    <a:lnTo>
                      <a:pt x="16172" y="7210"/>
                    </a:lnTo>
                    <a:lnTo>
                      <a:pt x="16172" y="6869"/>
                    </a:lnTo>
                    <a:lnTo>
                      <a:pt x="16172" y="6869"/>
                    </a:lnTo>
                    <a:lnTo>
                      <a:pt x="16172" y="6503"/>
                    </a:lnTo>
                    <a:lnTo>
                      <a:pt x="16124" y="6162"/>
                    </a:lnTo>
                    <a:lnTo>
                      <a:pt x="16075" y="5821"/>
                    </a:lnTo>
                    <a:lnTo>
                      <a:pt x="16002" y="5480"/>
                    </a:lnTo>
                    <a:lnTo>
                      <a:pt x="15929" y="5139"/>
                    </a:lnTo>
                    <a:lnTo>
                      <a:pt x="15807" y="4823"/>
                    </a:lnTo>
                    <a:lnTo>
                      <a:pt x="15685" y="4506"/>
                    </a:lnTo>
                    <a:lnTo>
                      <a:pt x="15539" y="4190"/>
                    </a:lnTo>
                    <a:lnTo>
                      <a:pt x="15369" y="3873"/>
                    </a:lnTo>
                    <a:lnTo>
                      <a:pt x="15198" y="3581"/>
                    </a:lnTo>
                    <a:lnTo>
                      <a:pt x="15003" y="3288"/>
                    </a:lnTo>
                    <a:lnTo>
                      <a:pt x="14784" y="3021"/>
                    </a:lnTo>
                    <a:lnTo>
                      <a:pt x="14565" y="2753"/>
                    </a:lnTo>
                    <a:lnTo>
                      <a:pt x="14321" y="2485"/>
                    </a:lnTo>
                    <a:lnTo>
                      <a:pt x="14078" y="2241"/>
                    </a:lnTo>
                    <a:lnTo>
                      <a:pt x="13810" y="1998"/>
                    </a:lnTo>
                    <a:lnTo>
                      <a:pt x="13518" y="1778"/>
                    </a:lnTo>
                    <a:lnTo>
                      <a:pt x="13225" y="1559"/>
                    </a:lnTo>
                    <a:lnTo>
                      <a:pt x="12933" y="1364"/>
                    </a:lnTo>
                    <a:lnTo>
                      <a:pt x="12617" y="1170"/>
                    </a:lnTo>
                    <a:lnTo>
                      <a:pt x="12276" y="975"/>
                    </a:lnTo>
                    <a:lnTo>
                      <a:pt x="11935" y="829"/>
                    </a:lnTo>
                    <a:lnTo>
                      <a:pt x="11594" y="658"/>
                    </a:lnTo>
                    <a:lnTo>
                      <a:pt x="11228" y="536"/>
                    </a:lnTo>
                    <a:lnTo>
                      <a:pt x="10863" y="415"/>
                    </a:lnTo>
                    <a:lnTo>
                      <a:pt x="10498" y="293"/>
                    </a:lnTo>
                    <a:lnTo>
                      <a:pt x="10108" y="195"/>
                    </a:lnTo>
                    <a:lnTo>
                      <a:pt x="9718" y="122"/>
                    </a:lnTo>
                    <a:lnTo>
                      <a:pt x="9329" y="74"/>
                    </a:lnTo>
                    <a:lnTo>
                      <a:pt x="8915" y="25"/>
                    </a:lnTo>
                    <a:lnTo>
                      <a:pt x="8501" y="1"/>
                    </a:lnTo>
                    <a:lnTo>
                      <a:pt x="8087" y="1"/>
                    </a:lnTo>
                    <a:lnTo>
                      <a:pt x="8087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83" name="Google Shape;1283;p7"/>
              <p:cNvGrpSpPr/>
              <p:nvPr/>
            </p:nvGrpSpPr>
            <p:grpSpPr>
              <a:xfrm>
                <a:off x="1428112" y="4685295"/>
                <a:ext cx="435022" cy="323445"/>
                <a:chOff x="5247525" y="3007275"/>
                <a:chExt cx="517575" cy="384825"/>
              </a:xfrm>
            </p:grpSpPr>
            <p:sp>
              <p:nvSpPr>
                <p:cNvPr id="1284" name="Google Shape;1284;p7"/>
                <p:cNvSpPr/>
                <p:nvPr/>
              </p:nvSpPr>
              <p:spPr>
                <a:xfrm>
                  <a:off x="5247525" y="3007275"/>
                  <a:ext cx="348900" cy="34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56" h="13956" fill="none" extrusionOk="0">
                      <a:moveTo>
                        <a:pt x="13323" y="5772"/>
                      </a:moveTo>
                      <a:lnTo>
                        <a:pt x="11861" y="5626"/>
                      </a:lnTo>
                      <a:lnTo>
                        <a:pt x="11861" y="5626"/>
                      </a:lnTo>
                      <a:lnTo>
                        <a:pt x="11788" y="5334"/>
                      </a:lnTo>
                      <a:lnTo>
                        <a:pt x="11667" y="5042"/>
                      </a:lnTo>
                      <a:lnTo>
                        <a:pt x="11545" y="4750"/>
                      </a:lnTo>
                      <a:lnTo>
                        <a:pt x="11399" y="4482"/>
                      </a:lnTo>
                      <a:lnTo>
                        <a:pt x="12300" y="3337"/>
                      </a:lnTo>
                      <a:lnTo>
                        <a:pt x="12300" y="3337"/>
                      </a:lnTo>
                      <a:lnTo>
                        <a:pt x="12373" y="3240"/>
                      </a:lnTo>
                      <a:lnTo>
                        <a:pt x="12422" y="3118"/>
                      </a:lnTo>
                      <a:lnTo>
                        <a:pt x="12446" y="2996"/>
                      </a:lnTo>
                      <a:lnTo>
                        <a:pt x="12446" y="2850"/>
                      </a:lnTo>
                      <a:lnTo>
                        <a:pt x="12422" y="2728"/>
                      </a:lnTo>
                      <a:lnTo>
                        <a:pt x="12397" y="2606"/>
                      </a:lnTo>
                      <a:lnTo>
                        <a:pt x="12324" y="2485"/>
                      </a:lnTo>
                      <a:lnTo>
                        <a:pt x="12251" y="2387"/>
                      </a:lnTo>
                      <a:lnTo>
                        <a:pt x="11569" y="1705"/>
                      </a:lnTo>
                      <a:lnTo>
                        <a:pt x="11569" y="1705"/>
                      </a:lnTo>
                      <a:lnTo>
                        <a:pt x="11472" y="1632"/>
                      </a:lnTo>
                      <a:lnTo>
                        <a:pt x="11350" y="1559"/>
                      </a:lnTo>
                      <a:lnTo>
                        <a:pt x="11228" y="1510"/>
                      </a:lnTo>
                      <a:lnTo>
                        <a:pt x="11106" y="1510"/>
                      </a:lnTo>
                      <a:lnTo>
                        <a:pt x="10960" y="1510"/>
                      </a:lnTo>
                      <a:lnTo>
                        <a:pt x="10838" y="1535"/>
                      </a:lnTo>
                      <a:lnTo>
                        <a:pt x="10717" y="1583"/>
                      </a:lnTo>
                      <a:lnTo>
                        <a:pt x="10619" y="1656"/>
                      </a:lnTo>
                      <a:lnTo>
                        <a:pt x="9475" y="2558"/>
                      </a:lnTo>
                      <a:lnTo>
                        <a:pt x="9475" y="2558"/>
                      </a:lnTo>
                      <a:lnTo>
                        <a:pt x="9207" y="2411"/>
                      </a:lnTo>
                      <a:lnTo>
                        <a:pt x="8914" y="2290"/>
                      </a:lnTo>
                      <a:lnTo>
                        <a:pt x="8622" y="2168"/>
                      </a:lnTo>
                      <a:lnTo>
                        <a:pt x="8330" y="2070"/>
                      </a:lnTo>
                      <a:lnTo>
                        <a:pt x="8159" y="634"/>
                      </a:lnTo>
                      <a:lnTo>
                        <a:pt x="8159" y="634"/>
                      </a:lnTo>
                      <a:lnTo>
                        <a:pt x="8135" y="512"/>
                      </a:lnTo>
                      <a:lnTo>
                        <a:pt x="8086" y="390"/>
                      </a:lnTo>
                      <a:lnTo>
                        <a:pt x="8013" y="293"/>
                      </a:lnTo>
                      <a:lnTo>
                        <a:pt x="7940" y="195"/>
                      </a:lnTo>
                      <a:lnTo>
                        <a:pt x="7818" y="122"/>
                      </a:lnTo>
                      <a:lnTo>
                        <a:pt x="7721" y="49"/>
                      </a:lnTo>
                      <a:lnTo>
                        <a:pt x="7575" y="25"/>
                      </a:lnTo>
                      <a:lnTo>
                        <a:pt x="7453" y="0"/>
                      </a:lnTo>
                      <a:lnTo>
                        <a:pt x="6479" y="0"/>
                      </a:lnTo>
                      <a:lnTo>
                        <a:pt x="6479" y="0"/>
                      </a:lnTo>
                      <a:lnTo>
                        <a:pt x="6357" y="25"/>
                      </a:lnTo>
                      <a:lnTo>
                        <a:pt x="6235" y="49"/>
                      </a:lnTo>
                      <a:lnTo>
                        <a:pt x="6114" y="122"/>
                      </a:lnTo>
                      <a:lnTo>
                        <a:pt x="6016" y="195"/>
                      </a:lnTo>
                      <a:lnTo>
                        <a:pt x="5919" y="293"/>
                      </a:lnTo>
                      <a:lnTo>
                        <a:pt x="5846" y="390"/>
                      </a:lnTo>
                      <a:lnTo>
                        <a:pt x="5797" y="512"/>
                      </a:lnTo>
                      <a:lnTo>
                        <a:pt x="5773" y="634"/>
                      </a:lnTo>
                      <a:lnTo>
                        <a:pt x="5602" y="2070"/>
                      </a:lnTo>
                      <a:lnTo>
                        <a:pt x="5602" y="2070"/>
                      </a:lnTo>
                      <a:lnTo>
                        <a:pt x="5310" y="2168"/>
                      </a:lnTo>
                      <a:lnTo>
                        <a:pt x="5018" y="2290"/>
                      </a:lnTo>
                      <a:lnTo>
                        <a:pt x="4750" y="2411"/>
                      </a:lnTo>
                      <a:lnTo>
                        <a:pt x="4482" y="2558"/>
                      </a:lnTo>
                      <a:lnTo>
                        <a:pt x="3337" y="1656"/>
                      </a:lnTo>
                      <a:lnTo>
                        <a:pt x="3337" y="1656"/>
                      </a:lnTo>
                      <a:lnTo>
                        <a:pt x="3215" y="1583"/>
                      </a:lnTo>
                      <a:lnTo>
                        <a:pt x="3094" y="1535"/>
                      </a:lnTo>
                      <a:lnTo>
                        <a:pt x="2972" y="1510"/>
                      </a:lnTo>
                      <a:lnTo>
                        <a:pt x="2850" y="1510"/>
                      </a:lnTo>
                      <a:lnTo>
                        <a:pt x="2728" y="1510"/>
                      </a:lnTo>
                      <a:lnTo>
                        <a:pt x="2582" y="1559"/>
                      </a:lnTo>
                      <a:lnTo>
                        <a:pt x="2485" y="1632"/>
                      </a:lnTo>
                      <a:lnTo>
                        <a:pt x="2387" y="1705"/>
                      </a:lnTo>
                      <a:lnTo>
                        <a:pt x="1705" y="2387"/>
                      </a:lnTo>
                      <a:lnTo>
                        <a:pt x="1705" y="2387"/>
                      </a:lnTo>
                      <a:lnTo>
                        <a:pt x="1608" y="2485"/>
                      </a:lnTo>
                      <a:lnTo>
                        <a:pt x="1559" y="2606"/>
                      </a:lnTo>
                      <a:lnTo>
                        <a:pt x="1511" y="2728"/>
                      </a:lnTo>
                      <a:lnTo>
                        <a:pt x="1486" y="2850"/>
                      </a:lnTo>
                      <a:lnTo>
                        <a:pt x="1486" y="2996"/>
                      </a:lnTo>
                      <a:lnTo>
                        <a:pt x="1511" y="3118"/>
                      </a:lnTo>
                      <a:lnTo>
                        <a:pt x="1559" y="3240"/>
                      </a:lnTo>
                      <a:lnTo>
                        <a:pt x="1632" y="3337"/>
                      </a:lnTo>
                      <a:lnTo>
                        <a:pt x="2533" y="4482"/>
                      </a:lnTo>
                      <a:lnTo>
                        <a:pt x="2533" y="4482"/>
                      </a:lnTo>
                      <a:lnTo>
                        <a:pt x="2387" y="4750"/>
                      </a:lnTo>
                      <a:lnTo>
                        <a:pt x="2266" y="5042"/>
                      </a:lnTo>
                      <a:lnTo>
                        <a:pt x="2168" y="5334"/>
                      </a:lnTo>
                      <a:lnTo>
                        <a:pt x="2071" y="5626"/>
                      </a:lnTo>
                      <a:lnTo>
                        <a:pt x="634" y="5772"/>
                      </a:lnTo>
                      <a:lnTo>
                        <a:pt x="634" y="5772"/>
                      </a:lnTo>
                      <a:lnTo>
                        <a:pt x="512" y="5821"/>
                      </a:lnTo>
                      <a:lnTo>
                        <a:pt x="390" y="5870"/>
                      </a:lnTo>
                      <a:lnTo>
                        <a:pt x="268" y="5943"/>
                      </a:lnTo>
                      <a:lnTo>
                        <a:pt x="171" y="6016"/>
                      </a:lnTo>
                      <a:lnTo>
                        <a:pt x="98" y="6138"/>
                      </a:lnTo>
                      <a:lnTo>
                        <a:pt x="49" y="6235"/>
                      </a:lnTo>
                      <a:lnTo>
                        <a:pt x="1" y="6381"/>
                      </a:lnTo>
                      <a:lnTo>
                        <a:pt x="1" y="6503"/>
                      </a:lnTo>
                      <a:lnTo>
                        <a:pt x="1" y="7453"/>
                      </a:lnTo>
                      <a:lnTo>
                        <a:pt x="1" y="7453"/>
                      </a:lnTo>
                      <a:lnTo>
                        <a:pt x="1" y="7599"/>
                      </a:lnTo>
                      <a:lnTo>
                        <a:pt x="49" y="7721"/>
                      </a:lnTo>
                      <a:lnTo>
                        <a:pt x="98" y="7843"/>
                      </a:lnTo>
                      <a:lnTo>
                        <a:pt x="171" y="7940"/>
                      </a:lnTo>
                      <a:lnTo>
                        <a:pt x="268" y="8037"/>
                      </a:lnTo>
                      <a:lnTo>
                        <a:pt x="390" y="8111"/>
                      </a:lnTo>
                      <a:lnTo>
                        <a:pt x="512" y="8159"/>
                      </a:lnTo>
                      <a:lnTo>
                        <a:pt x="634" y="8184"/>
                      </a:lnTo>
                      <a:lnTo>
                        <a:pt x="2071" y="8354"/>
                      </a:lnTo>
                      <a:lnTo>
                        <a:pt x="2071" y="8354"/>
                      </a:lnTo>
                      <a:lnTo>
                        <a:pt x="2168" y="8646"/>
                      </a:lnTo>
                      <a:lnTo>
                        <a:pt x="2266" y="8914"/>
                      </a:lnTo>
                      <a:lnTo>
                        <a:pt x="2387" y="9206"/>
                      </a:lnTo>
                      <a:lnTo>
                        <a:pt x="2533" y="9474"/>
                      </a:lnTo>
                      <a:lnTo>
                        <a:pt x="1632" y="10619"/>
                      </a:lnTo>
                      <a:lnTo>
                        <a:pt x="1632" y="10619"/>
                      </a:lnTo>
                      <a:lnTo>
                        <a:pt x="1559" y="10741"/>
                      </a:lnTo>
                      <a:lnTo>
                        <a:pt x="1511" y="10863"/>
                      </a:lnTo>
                      <a:lnTo>
                        <a:pt x="1486" y="10984"/>
                      </a:lnTo>
                      <a:lnTo>
                        <a:pt x="1486" y="11106"/>
                      </a:lnTo>
                      <a:lnTo>
                        <a:pt x="1511" y="11228"/>
                      </a:lnTo>
                      <a:lnTo>
                        <a:pt x="1559" y="11350"/>
                      </a:lnTo>
                      <a:lnTo>
                        <a:pt x="1608" y="11472"/>
                      </a:lnTo>
                      <a:lnTo>
                        <a:pt x="1705" y="11569"/>
                      </a:lnTo>
                      <a:lnTo>
                        <a:pt x="2387" y="12251"/>
                      </a:lnTo>
                      <a:lnTo>
                        <a:pt x="2387" y="12251"/>
                      </a:lnTo>
                      <a:lnTo>
                        <a:pt x="2485" y="12348"/>
                      </a:lnTo>
                      <a:lnTo>
                        <a:pt x="2582" y="12397"/>
                      </a:lnTo>
                      <a:lnTo>
                        <a:pt x="2728" y="12446"/>
                      </a:lnTo>
                      <a:lnTo>
                        <a:pt x="2850" y="12470"/>
                      </a:lnTo>
                      <a:lnTo>
                        <a:pt x="2972" y="12470"/>
                      </a:lnTo>
                      <a:lnTo>
                        <a:pt x="3094" y="12421"/>
                      </a:lnTo>
                      <a:lnTo>
                        <a:pt x="3215" y="12373"/>
                      </a:lnTo>
                      <a:lnTo>
                        <a:pt x="3337" y="12324"/>
                      </a:lnTo>
                      <a:lnTo>
                        <a:pt x="4482" y="11423"/>
                      </a:lnTo>
                      <a:lnTo>
                        <a:pt x="4482" y="11423"/>
                      </a:lnTo>
                      <a:lnTo>
                        <a:pt x="4750" y="11545"/>
                      </a:lnTo>
                      <a:lnTo>
                        <a:pt x="5018" y="11691"/>
                      </a:lnTo>
                      <a:lnTo>
                        <a:pt x="5310" y="11788"/>
                      </a:lnTo>
                      <a:lnTo>
                        <a:pt x="5602" y="11886"/>
                      </a:lnTo>
                      <a:lnTo>
                        <a:pt x="5773" y="13322"/>
                      </a:lnTo>
                      <a:lnTo>
                        <a:pt x="5773" y="13322"/>
                      </a:lnTo>
                      <a:lnTo>
                        <a:pt x="5797" y="13444"/>
                      </a:lnTo>
                      <a:lnTo>
                        <a:pt x="5846" y="13566"/>
                      </a:lnTo>
                      <a:lnTo>
                        <a:pt x="5919" y="13688"/>
                      </a:lnTo>
                      <a:lnTo>
                        <a:pt x="6016" y="13785"/>
                      </a:lnTo>
                      <a:lnTo>
                        <a:pt x="6114" y="13858"/>
                      </a:lnTo>
                      <a:lnTo>
                        <a:pt x="6235" y="13907"/>
                      </a:lnTo>
                      <a:lnTo>
                        <a:pt x="6357" y="13956"/>
                      </a:lnTo>
                      <a:lnTo>
                        <a:pt x="6479" y="13956"/>
                      </a:lnTo>
                      <a:lnTo>
                        <a:pt x="7453" y="13956"/>
                      </a:lnTo>
                      <a:lnTo>
                        <a:pt x="7453" y="13956"/>
                      </a:lnTo>
                      <a:lnTo>
                        <a:pt x="7575" y="13956"/>
                      </a:lnTo>
                      <a:lnTo>
                        <a:pt x="7721" y="13907"/>
                      </a:lnTo>
                      <a:lnTo>
                        <a:pt x="7818" y="13858"/>
                      </a:lnTo>
                      <a:lnTo>
                        <a:pt x="7940" y="13785"/>
                      </a:lnTo>
                      <a:lnTo>
                        <a:pt x="8013" y="13688"/>
                      </a:lnTo>
                      <a:lnTo>
                        <a:pt x="8086" y="13566"/>
                      </a:lnTo>
                      <a:lnTo>
                        <a:pt x="8135" y="13444"/>
                      </a:lnTo>
                      <a:lnTo>
                        <a:pt x="8159" y="13322"/>
                      </a:lnTo>
                      <a:lnTo>
                        <a:pt x="8330" y="11886"/>
                      </a:lnTo>
                      <a:lnTo>
                        <a:pt x="8330" y="11886"/>
                      </a:lnTo>
                      <a:lnTo>
                        <a:pt x="8622" y="11788"/>
                      </a:lnTo>
                      <a:lnTo>
                        <a:pt x="8914" y="11691"/>
                      </a:lnTo>
                      <a:lnTo>
                        <a:pt x="9207" y="11545"/>
                      </a:lnTo>
                      <a:lnTo>
                        <a:pt x="9475" y="11423"/>
                      </a:lnTo>
                      <a:lnTo>
                        <a:pt x="10619" y="12324"/>
                      </a:lnTo>
                      <a:lnTo>
                        <a:pt x="10619" y="12324"/>
                      </a:lnTo>
                      <a:lnTo>
                        <a:pt x="10717" y="12373"/>
                      </a:lnTo>
                      <a:lnTo>
                        <a:pt x="10838" y="12421"/>
                      </a:lnTo>
                      <a:lnTo>
                        <a:pt x="10960" y="12470"/>
                      </a:lnTo>
                      <a:lnTo>
                        <a:pt x="11106" y="12470"/>
                      </a:lnTo>
                      <a:lnTo>
                        <a:pt x="11228" y="12446"/>
                      </a:lnTo>
                      <a:lnTo>
                        <a:pt x="11350" y="12397"/>
                      </a:lnTo>
                      <a:lnTo>
                        <a:pt x="11472" y="12348"/>
                      </a:lnTo>
                      <a:lnTo>
                        <a:pt x="11569" y="12251"/>
                      </a:lnTo>
                      <a:lnTo>
                        <a:pt x="12251" y="11569"/>
                      </a:lnTo>
                      <a:lnTo>
                        <a:pt x="12251" y="11569"/>
                      </a:lnTo>
                      <a:lnTo>
                        <a:pt x="12324" y="11472"/>
                      </a:lnTo>
                      <a:lnTo>
                        <a:pt x="12397" y="11350"/>
                      </a:lnTo>
                      <a:lnTo>
                        <a:pt x="12422" y="11228"/>
                      </a:lnTo>
                      <a:lnTo>
                        <a:pt x="12446" y="11106"/>
                      </a:lnTo>
                      <a:lnTo>
                        <a:pt x="12446" y="10984"/>
                      </a:lnTo>
                      <a:lnTo>
                        <a:pt x="12422" y="10863"/>
                      </a:lnTo>
                      <a:lnTo>
                        <a:pt x="12373" y="10741"/>
                      </a:lnTo>
                      <a:lnTo>
                        <a:pt x="12300" y="10619"/>
                      </a:lnTo>
                      <a:lnTo>
                        <a:pt x="11399" y="9474"/>
                      </a:lnTo>
                      <a:lnTo>
                        <a:pt x="11399" y="9474"/>
                      </a:lnTo>
                      <a:lnTo>
                        <a:pt x="11545" y="9206"/>
                      </a:lnTo>
                      <a:lnTo>
                        <a:pt x="11667" y="8914"/>
                      </a:lnTo>
                      <a:lnTo>
                        <a:pt x="11788" y="8646"/>
                      </a:lnTo>
                      <a:lnTo>
                        <a:pt x="11861" y="8354"/>
                      </a:lnTo>
                      <a:lnTo>
                        <a:pt x="13323" y="8184"/>
                      </a:lnTo>
                      <a:lnTo>
                        <a:pt x="13323" y="8184"/>
                      </a:lnTo>
                      <a:lnTo>
                        <a:pt x="13444" y="8159"/>
                      </a:lnTo>
                      <a:lnTo>
                        <a:pt x="13566" y="8111"/>
                      </a:lnTo>
                      <a:lnTo>
                        <a:pt x="13664" y="8037"/>
                      </a:lnTo>
                      <a:lnTo>
                        <a:pt x="13761" y="7940"/>
                      </a:lnTo>
                      <a:lnTo>
                        <a:pt x="13834" y="7843"/>
                      </a:lnTo>
                      <a:lnTo>
                        <a:pt x="13907" y="7721"/>
                      </a:lnTo>
                      <a:lnTo>
                        <a:pt x="13932" y="7599"/>
                      </a:lnTo>
                      <a:lnTo>
                        <a:pt x="13956" y="7453"/>
                      </a:lnTo>
                      <a:lnTo>
                        <a:pt x="13956" y="6503"/>
                      </a:lnTo>
                      <a:lnTo>
                        <a:pt x="13956" y="6503"/>
                      </a:lnTo>
                      <a:lnTo>
                        <a:pt x="13932" y="6381"/>
                      </a:lnTo>
                      <a:lnTo>
                        <a:pt x="13907" y="6235"/>
                      </a:lnTo>
                      <a:lnTo>
                        <a:pt x="13834" y="6138"/>
                      </a:lnTo>
                      <a:lnTo>
                        <a:pt x="13761" y="6016"/>
                      </a:lnTo>
                      <a:lnTo>
                        <a:pt x="13664" y="5943"/>
                      </a:lnTo>
                      <a:lnTo>
                        <a:pt x="13566" y="5870"/>
                      </a:lnTo>
                      <a:lnTo>
                        <a:pt x="13444" y="5821"/>
                      </a:lnTo>
                      <a:lnTo>
                        <a:pt x="13323" y="5772"/>
                      </a:lnTo>
                      <a:lnTo>
                        <a:pt x="13323" y="5772"/>
                      </a:lnTo>
                      <a:close/>
                      <a:moveTo>
                        <a:pt x="8573" y="8598"/>
                      </a:moveTo>
                      <a:lnTo>
                        <a:pt x="8573" y="8598"/>
                      </a:lnTo>
                      <a:lnTo>
                        <a:pt x="8403" y="8744"/>
                      </a:lnTo>
                      <a:lnTo>
                        <a:pt x="8232" y="8890"/>
                      </a:lnTo>
                      <a:lnTo>
                        <a:pt x="8038" y="8987"/>
                      </a:lnTo>
                      <a:lnTo>
                        <a:pt x="7818" y="9085"/>
                      </a:lnTo>
                      <a:lnTo>
                        <a:pt x="7624" y="9158"/>
                      </a:lnTo>
                      <a:lnTo>
                        <a:pt x="7404" y="9206"/>
                      </a:lnTo>
                      <a:lnTo>
                        <a:pt x="7185" y="9231"/>
                      </a:lnTo>
                      <a:lnTo>
                        <a:pt x="6966" y="9255"/>
                      </a:lnTo>
                      <a:lnTo>
                        <a:pt x="6747" y="9231"/>
                      </a:lnTo>
                      <a:lnTo>
                        <a:pt x="6528" y="9206"/>
                      </a:lnTo>
                      <a:lnTo>
                        <a:pt x="6333" y="9158"/>
                      </a:lnTo>
                      <a:lnTo>
                        <a:pt x="6114" y="9085"/>
                      </a:lnTo>
                      <a:lnTo>
                        <a:pt x="5919" y="8987"/>
                      </a:lnTo>
                      <a:lnTo>
                        <a:pt x="5724" y="8890"/>
                      </a:lnTo>
                      <a:lnTo>
                        <a:pt x="5529" y="8744"/>
                      </a:lnTo>
                      <a:lnTo>
                        <a:pt x="5359" y="8598"/>
                      </a:lnTo>
                      <a:lnTo>
                        <a:pt x="5359" y="8598"/>
                      </a:lnTo>
                      <a:lnTo>
                        <a:pt x="5212" y="8427"/>
                      </a:lnTo>
                      <a:lnTo>
                        <a:pt x="5066" y="8232"/>
                      </a:lnTo>
                      <a:lnTo>
                        <a:pt x="4969" y="8037"/>
                      </a:lnTo>
                      <a:lnTo>
                        <a:pt x="4871" y="7843"/>
                      </a:lnTo>
                      <a:lnTo>
                        <a:pt x="4798" y="7623"/>
                      </a:lnTo>
                      <a:lnTo>
                        <a:pt x="4750" y="7404"/>
                      </a:lnTo>
                      <a:lnTo>
                        <a:pt x="4701" y="7209"/>
                      </a:lnTo>
                      <a:lnTo>
                        <a:pt x="4701" y="6990"/>
                      </a:lnTo>
                      <a:lnTo>
                        <a:pt x="4701" y="6771"/>
                      </a:lnTo>
                      <a:lnTo>
                        <a:pt x="4750" y="6552"/>
                      </a:lnTo>
                      <a:lnTo>
                        <a:pt x="4798" y="6333"/>
                      </a:lnTo>
                      <a:lnTo>
                        <a:pt x="4871" y="6138"/>
                      </a:lnTo>
                      <a:lnTo>
                        <a:pt x="4969" y="5919"/>
                      </a:lnTo>
                      <a:lnTo>
                        <a:pt x="5066" y="5724"/>
                      </a:lnTo>
                      <a:lnTo>
                        <a:pt x="5212" y="5553"/>
                      </a:lnTo>
                      <a:lnTo>
                        <a:pt x="5359" y="5383"/>
                      </a:lnTo>
                      <a:lnTo>
                        <a:pt x="5359" y="5383"/>
                      </a:lnTo>
                      <a:lnTo>
                        <a:pt x="5529" y="5212"/>
                      </a:lnTo>
                      <a:lnTo>
                        <a:pt x="5724" y="5091"/>
                      </a:lnTo>
                      <a:lnTo>
                        <a:pt x="5919" y="4969"/>
                      </a:lnTo>
                      <a:lnTo>
                        <a:pt x="6114" y="4871"/>
                      </a:lnTo>
                      <a:lnTo>
                        <a:pt x="6333" y="4798"/>
                      </a:lnTo>
                      <a:lnTo>
                        <a:pt x="6528" y="4750"/>
                      </a:lnTo>
                      <a:lnTo>
                        <a:pt x="6747" y="4725"/>
                      </a:lnTo>
                      <a:lnTo>
                        <a:pt x="6966" y="4701"/>
                      </a:lnTo>
                      <a:lnTo>
                        <a:pt x="7185" y="4725"/>
                      </a:lnTo>
                      <a:lnTo>
                        <a:pt x="7404" y="4750"/>
                      </a:lnTo>
                      <a:lnTo>
                        <a:pt x="7624" y="4798"/>
                      </a:lnTo>
                      <a:lnTo>
                        <a:pt x="7818" y="4871"/>
                      </a:lnTo>
                      <a:lnTo>
                        <a:pt x="8038" y="4969"/>
                      </a:lnTo>
                      <a:lnTo>
                        <a:pt x="8232" y="5091"/>
                      </a:lnTo>
                      <a:lnTo>
                        <a:pt x="8403" y="5212"/>
                      </a:lnTo>
                      <a:lnTo>
                        <a:pt x="8573" y="5383"/>
                      </a:lnTo>
                      <a:lnTo>
                        <a:pt x="8573" y="5383"/>
                      </a:lnTo>
                      <a:lnTo>
                        <a:pt x="8744" y="5553"/>
                      </a:lnTo>
                      <a:lnTo>
                        <a:pt x="8866" y="5724"/>
                      </a:lnTo>
                      <a:lnTo>
                        <a:pt x="8987" y="5919"/>
                      </a:lnTo>
                      <a:lnTo>
                        <a:pt x="9085" y="6138"/>
                      </a:lnTo>
                      <a:lnTo>
                        <a:pt x="9158" y="6333"/>
                      </a:lnTo>
                      <a:lnTo>
                        <a:pt x="9207" y="6552"/>
                      </a:lnTo>
                      <a:lnTo>
                        <a:pt x="9231" y="6771"/>
                      </a:lnTo>
                      <a:lnTo>
                        <a:pt x="9231" y="6990"/>
                      </a:lnTo>
                      <a:lnTo>
                        <a:pt x="9231" y="7209"/>
                      </a:lnTo>
                      <a:lnTo>
                        <a:pt x="9207" y="7404"/>
                      </a:lnTo>
                      <a:lnTo>
                        <a:pt x="9158" y="7623"/>
                      </a:lnTo>
                      <a:lnTo>
                        <a:pt x="9085" y="7843"/>
                      </a:lnTo>
                      <a:lnTo>
                        <a:pt x="8987" y="8037"/>
                      </a:lnTo>
                      <a:lnTo>
                        <a:pt x="8866" y="8232"/>
                      </a:lnTo>
                      <a:lnTo>
                        <a:pt x="8744" y="8427"/>
                      </a:lnTo>
                      <a:lnTo>
                        <a:pt x="8573" y="8598"/>
                      </a:lnTo>
                      <a:lnTo>
                        <a:pt x="8573" y="8598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5" name="Google Shape;1285;p7"/>
                <p:cNvSpPr/>
                <p:nvPr/>
              </p:nvSpPr>
              <p:spPr>
                <a:xfrm>
                  <a:off x="5566575" y="3193575"/>
                  <a:ext cx="198525" cy="19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1" h="7941" fill="none" extrusionOk="0">
                      <a:moveTo>
                        <a:pt x="7258" y="2144"/>
                      </a:moveTo>
                      <a:lnTo>
                        <a:pt x="6138" y="2388"/>
                      </a:lnTo>
                      <a:lnTo>
                        <a:pt x="6138" y="2388"/>
                      </a:lnTo>
                      <a:lnTo>
                        <a:pt x="6016" y="2217"/>
                      </a:lnTo>
                      <a:lnTo>
                        <a:pt x="5870" y="2071"/>
                      </a:lnTo>
                      <a:lnTo>
                        <a:pt x="6260" y="975"/>
                      </a:lnTo>
                      <a:lnTo>
                        <a:pt x="6260" y="975"/>
                      </a:lnTo>
                      <a:lnTo>
                        <a:pt x="6284" y="902"/>
                      </a:lnTo>
                      <a:lnTo>
                        <a:pt x="6284" y="829"/>
                      </a:lnTo>
                      <a:lnTo>
                        <a:pt x="6260" y="683"/>
                      </a:lnTo>
                      <a:lnTo>
                        <a:pt x="6162" y="561"/>
                      </a:lnTo>
                      <a:lnTo>
                        <a:pt x="6114" y="488"/>
                      </a:lnTo>
                      <a:lnTo>
                        <a:pt x="6065" y="464"/>
                      </a:lnTo>
                      <a:lnTo>
                        <a:pt x="5553" y="196"/>
                      </a:lnTo>
                      <a:lnTo>
                        <a:pt x="5553" y="196"/>
                      </a:lnTo>
                      <a:lnTo>
                        <a:pt x="5480" y="171"/>
                      </a:lnTo>
                      <a:lnTo>
                        <a:pt x="5407" y="171"/>
                      </a:lnTo>
                      <a:lnTo>
                        <a:pt x="5261" y="171"/>
                      </a:lnTo>
                      <a:lnTo>
                        <a:pt x="5115" y="244"/>
                      </a:lnTo>
                      <a:lnTo>
                        <a:pt x="5066" y="293"/>
                      </a:lnTo>
                      <a:lnTo>
                        <a:pt x="5018" y="342"/>
                      </a:lnTo>
                      <a:lnTo>
                        <a:pt x="4384" y="1316"/>
                      </a:lnTo>
                      <a:lnTo>
                        <a:pt x="4384" y="1316"/>
                      </a:lnTo>
                      <a:lnTo>
                        <a:pt x="4165" y="1292"/>
                      </a:lnTo>
                      <a:lnTo>
                        <a:pt x="3970" y="1292"/>
                      </a:lnTo>
                      <a:lnTo>
                        <a:pt x="3483" y="244"/>
                      </a:lnTo>
                      <a:lnTo>
                        <a:pt x="3483" y="244"/>
                      </a:lnTo>
                      <a:lnTo>
                        <a:pt x="3435" y="171"/>
                      </a:lnTo>
                      <a:lnTo>
                        <a:pt x="3386" y="123"/>
                      </a:lnTo>
                      <a:lnTo>
                        <a:pt x="3264" y="50"/>
                      </a:lnTo>
                      <a:lnTo>
                        <a:pt x="3118" y="1"/>
                      </a:lnTo>
                      <a:lnTo>
                        <a:pt x="3045" y="1"/>
                      </a:lnTo>
                      <a:lnTo>
                        <a:pt x="2972" y="25"/>
                      </a:lnTo>
                      <a:lnTo>
                        <a:pt x="2436" y="196"/>
                      </a:lnTo>
                      <a:lnTo>
                        <a:pt x="2436" y="196"/>
                      </a:lnTo>
                      <a:lnTo>
                        <a:pt x="2363" y="220"/>
                      </a:lnTo>
                      <a:lnTo>
                        <a:pt x="2290" y="269"/>
                      </a:lnTo>
                      <a:lnTo>
                        <a:pt x="2192" y="391"/>
                      </a:lnTo>
                      <a:lnTo>
                        <a:pt x="2144" y="537"/>
                      </a:lnTo>
                      <a:lnTo>
                        <a:pt x="2144" y="610"/>
                      </a:lnTo>
                      <a:lnTo>
                        <a:pt x="2144" y="683"/>
                      </a:lnTo>
                      <a:lnTo>
                        <a:pt x="2387" y="1828"/>
                      </a:lnTo>
                      <a:lnTo>
                        <a:pt x="2387" y="1828"/>
                      </a:lnTo>
                      <a:lnTo>
                        <a:pt x="2217" y="1949"/>
                      </a:lnTo>
                      <a:lnTo>
                        <a:pt x="2071" y="2095"/>
                      </a:lnTo>
                      <a:lnTo>
                        <a:pt x="999" y="1681"/>
                      </a:lnTo>
                      <a:lnTo>
                        <a:pt x="999" y="1681"/>
                      </a:lnTo>
                      <a:lnTo>
                        <a:pt x="926" y="1681"/>
                      </a:lnTo>
                      <a:lnTo>
                        <a:pt x="829" y="1657"/>
                      </a:lnTo>
                      <a:lnTo>
                        <a:pt x="682" y="1706"/>
                      </a:lnTo>
                      <a:lnTo>
                        <a:pt x="561" y="1779"/>
                      </a:lnTo>
                      <a:lnTo>
                        <a:pt x="512" y="1828"/>
                      </a:lnTo>
                      <a:lnTo>
                        <a:pt x="463" y="1901"/>
                      </a:lnTo>
                      <a:lnTo>
                        <a:pt x="220" y="2388"/>
                      </a:lnTo>
                      <a:lnTo>
                        <a:pt x="220" y="2388"/>
                      </a:lnTo>
                      <a:lnTo>
                        <a:pt x="195" y="2461"/>
                      </a:lnTo>
                      <a:lnTo>
                        <a:pt x="171" y="2534"/>
                      </a:lnTo>
                      <a:lnTo>
                        <a:pt x="195" y="2704"/>
                      </a:lnTo>
                      <a:lnTo>
                        <a:pt x="244" y="2826"/>
                      </a:lnTo>
                      <a:lnTo>
                        <a:pt x="293" y="2899"/>
                      </a:lnTo>
                      <a:lnTo>
                        <a:pt x="366" y="2948"/>
                      </a:lnTo>
                      <a:lnTo>
                        <a:pt x="1340" y="3581"/>
                      </a:lnTo>
                      <a:lnTo>
                        <a:pt x="1340" y="3581"/>
                      </a:lnTo>
                      <a:lnTo>
                        <a:pt x="1316" y="3776"/>
                      </a:lnTo>
                      <a:lnTo>
                        <a:pt x="1291" y="3995"/>
                      </a:lnTo>
                      <a:lnTo>
                        <a:pt x="244" y="4482"/>
                      </a:lnTo>
                      <a:lnTo>
                        <a:pt x="244" y="4482"/>
                      </a:lnTo>
                      <a:lnTo>
                        <a:pt x="195" y="4507"/>
                      </a:lnTo>
                      <a:lnTo>
                        <a:pt x="122" y="4555"/>
                      </a:lnTo>
                      <a:lnTo>
                        <a:pt x="49" y="4701"/>
                      </a:lnTo>
                      <a:lnTo>
                        <a:pt x="0" y="4848"/>
                      </a:lnTo>
                      <a:lnTo>
                        <a:pt x="25" y="4921"/>
                      </a:lnTo>
                      <a:lnTo>
                        <a:pt x="25" y="4994"/>
                      </a:lnTo>
                      <a:lnTo>
                        <a:pt x="220" y="5530"/>
                      </a:lnTo>
                      <a:lnTo>
                        <a:pt x="220" y="5530"/>
                      </a:lnTo>
                      <a:lnTo>
                        <a:pt x="244" y="5578"/>
                      </a:lnTo>
                      <a:lnTo>
                        <a:pt x="293" y="5651"/>
                      </a:lnTo>
                      <a:lnTo>
                        <a:pt x="390" y="5749"/>
                      </a:lnTo>
                      <a:lnTo>
                        <a:pt x="536" y="5797"/>
                      </a:lnTo>
                      <a:lnTo>
                        <a:pt x="609" y="5797"/>
                      </a:lnTo>
                      <a:lnTo>
                        <a:pt x="682" y="5797"/>
                      </a:lnTo>
                      <a:lnTo>
                        <a:pt x="1827" y="5554"/>
                      </a:lnTo>
                      <a:lnTo>
                        <a:pt x="1827" y="5554"/>
                      </a:lnTo>
                      <a:lnTo>
                        <a:pt x="1949" y="5724"/>
                      </a:lnTo>
                      <a:lnTo>
                        <a:pt x="2095" y="5870"/>
                      </a:lnTo>
                      <a:lnTo>
                        <a:pt x="1705" y="6966"/>
                      </a:lnTo>
                      <a:lnTo>
                        <a:pt x="1705" y="6966"/>
                      </a:lnTo>
                      <a:lnTo>
                        <a:pt x="1681" y="7040"/>
                      </a:lnTo>
                      <a:lnTo>
                        <a:pt x="1681" y="7113"/>
                      </a:lnTo>
                      <a:lnTo>
                        <a:pt x="1705" y="7259"/>
                      </a:lnTo>
                      <a:lnTo>
                        <a:pt x="1778" y="7380"/>
                      </a:lnTo>
                      <a:lnTo>
                        <a:pt x="1851" y="7429"/>
                      </a:lnTo>
                      <a:lnTo>
                        <a:pt x="1900" y="7478"/>
                      </a:lnTo>
                      <a:lnTo>
                        <a:pt x="2412" y="7721"/>
                      </a:lnTo>
                      <a:lnTo>
                        <a:pt x="2412" y="7721"/>
                      </a:lnTo>
                      <a:lnTo>
                        <a:pt x="2485" y="7770"/>
                      </a:lnTo>
                      <a:lnTo>
                        <a:pt x="2558" y="7770"/>
                      </a:lnTo>
                      <a:lnTo>
                        <a:pt x="2704" y="7770"/>
                      </a:lnTo>
                      <a:lnTo>
                        <a:pt x="2850" y="7697"/>
                      </a:lnTo>
                      <a:lnTo>
                        <a:pt x="2899" y="7648"/>
                      </a:lnTo>
                      <a:lnTo>
                        <a:pt x="2947" y="7600"/>
                      </a:lnTo>
                      <a:lnTo>
                        <a:pt x="3581" y="6625"/>
                      </a:lnTo>
                      <a:lnTo>
                        <a:pt x="3581" y="6625"/>
                      </a:lnTo>
                      <a:lnTo>
                        <a:pt x="3800" y="6650"/>
                      </a:lnTo>
                      <a:lnTo>
                        <a:pt x="3995" y="6650"/>
                      </a:lnTo>
                      <a:lnTo>
                        <a:pt x="4482" y="7697"/>
                      </a:lnTo>
                      <a:lnTo>
                        <a:pt x="4482" y="7697"/>
                      </a:lnTo>
                      <a:lnTo>
                        <a:pt x="4531" y="7770"/>
                      </a:lnTo>
                      <a:lnTo>
                        <a:pt x="4579" y="7819"/>
                      </a:lnTo>
                      <a:lnTo>
                        <a:pt x="4701" y="7892"/>
                      </a:lnTo>
                      <a:lnTo>
                        <a:pt x="4847" y="7941"/>
                      </a:lnTo>
                      <a:lnTo>
                        <a:pt x="4920" y="7941"/>
                      </a:lnTo>
                      <a:lnTo>
                        <a:pt x="4993" y="7916"/>
                      </a:lnTo>
                      <a:lnTo>
                        <a:pt x="5529" y="7746"/>
                      </a:lnTo>
                      <a:lnTo>
                        <a:pt x="5529" y="7746"/>
                      </a:lnTo>
                      <a:lnTo>
                        <a:pt x="5602" y="7721"/>
                      </a:lnTo>
                      <a:lnTo>
                        <a:pt x="5651" y="7673"/>
                      </a:lnTo>
                      <a:lnTo>
                        <a:pt x="5748" y="7551"/>
                      </a:lnTo>
                      <a:lnTo>
                        <a:pt x="5821" y="7405"/>
                      </a:lnTo>
                      <a:lnTo>
                        <a:pt x="5821" y="7332"/>
                      </a:lnTo>
                      <a:lnTo>
                        <a:pt x="5821" y="7259"/>
                      </a:lnTo>
                      <a:lnTo>
                        <a:pt x="5578" y="6114"/>
                      </a:lnTo>
                      <a:lnTo>
                        <a:pt x="5578" y="6114"/>
                      </a:lnTo>
                      <a:lnTo>
                        <a:pt x="5724" y="5992"/>
                      </a:lnTo>
                      <a:lnTo>
                        <a:pt x="5894" y="5846"/>
                      </a:lnTo>
                      <a:lnTo>
                        <a:pt x="6966" y="6260"/>
                      </a:lnTo>
                      <a:lnTo>
                        <a:pt x="6966" y="6260"/>
                      </a:lnTo>
                      <a:lnTo>
                        <a:pt x="7039" y="6260"/>
                      </a:lnTo>
                      <a:lnTo>
                        <a:pt x="7112" y="6285"/>
                      </a:lnTo>
                      <a:lnTo>
                        <a:pt x="7258" y="6236"/>
                      </a:lnTo>
                      <a:lnTo>
                        <a:pt x="7404" y="6163"/>
                      </a:lnTo>
                      <a:lnTo>
                        <a:pt x="7453" y="6114"/>
                      </a:lnTo>
                      <a:lnTo>
                        <a:pt x="7502" y="6041"/>
                      </a:lnTo>
                      <a:lnTo>
                        <a:pt x="7745" y="5530"/>
                      </a:lnTo>
                      <a:lnTo>
                        <a:pt x="7745" y="5530"/>
                      </a:lnTo>
                      <a:lnTo>
                        <a:pt x="7770" y="5481"/>
                      </a:lnTo>
                      <a:lnTo>
                        <a:pt x="7794" y="5383"/>
                      </a:lnTo>
                      <a:lnTo>
                        <a:pt x="7770" y="5237"/>
                      </a:lnTo>
                      <a:lnTo>
                        <a:pt x="7697" y="5115"/>
                      </a:lnTo>
                      <a:lnTo>
                        <a:pt x="7648" y="5042"/>
                      </a:lnTo>
                      <a:lnTo>
                        <a:pt x="7599" y="4994"/>
                      </a:lnTo>
                      <a:lnTo>
                        <a:pt x="6625" y="4360"/>
                      </a:lnTo>
                      <a:lnTo>
                        <a:pt x="6625" y="4360"/>
                      </a:lnTo>
                      <a:lnTo>
                        <a:pt x="6649" y="4166"/>
                      </a:lnTo>
                      <a:lnTo>
                        <a:pt x="6649" y="3946"/>
                      </a:lnTo>
                      <a:lnTo>
                        <a:pt x="7697" y="3459"/>
                      </a:lnTo>
                      <a:lnTo>
                        <a:pt x="7697" y="3459"/>
                      </a:lnTo>
                      <a:lnTo>
                        <a:pt x="7770" y="3435"/>
                      </a:lnTo>
                      <a:lnTo>
                        <a:pt x="7843" y="3386"/>
                      </a:lnTo>
                      <a:lnTo>
                        <a:pt x="7916" y="3240"/>
                      </a:lnTo>
                      <a:lnTo>
                        <a:pt x="7940" y="3094"/>
                      </a:lnTo>
                      <a:lnTo>
                        <a:pt x="7940" y="3021"/>
                      </a:lnTo>
                      <a:lnTo>
                        <a:pt x="7940" y="2948"/>
                      </a:lnTo>
                      <a:lnTo>
                        <a:pt x="7745" y="2412"/>
                      </a:lnTo>
                      <a:lnTo>
                        <a:pt x="7745" y="2412"/>
                      </a:lnTo>
                      <a:lnTo>
                        <a:pt x="7721" y="2339"/>
                      </a:lnTo>
                      <a:lnTo>
                        <a:pt x="7672" y="2290"/>
                      </a:lnTo>
                      <a:lnTo>
                        <a:pt x="7551" y="2193"/>
                      </a:lnTo>
                      <a:lnTo>
                        <a:pt x="7429" y="2144"/>
                      </a:lnTo>
                      <a:lnTo>
                        <a:pt x="7356" y="2144"/>
                      </a:lnTo>
                      <a:lnTo>
                        <a:pt x="7258" y="2144"/>
                      </a:lnTo>
                      <a:lnTo>
                        <a:pt x="7258" y="2144"/>
                      </a:lnTo>
                      <a:close/>
                      <a:moveTo>
                        <a:pt x="5480" y="4726"/>
                      </a:moveTo>
                      <a:lnTo>
                        <a:pt x="5480" y="4726"/>
                      </a:lnTo>
                      <a:lnTo>
                        <a:pt x="5383" y="4872"/>
                      </a:lnTo>
                      <a:lnTo>
                        <a:pt x="5286" y="4994"/>
                      </a:lnTo>
                      <a:lnTo>
                        <a:pt x="5188" y="5140"/>
                      </a:lnTo>
                      <a:lnTo>
                        <a:pt x="5066" y="5237"/>
                      </a:lnTo>
                      <a:lnTo>
                        <a:pt x="4945" y="5335"/>
                      </a:lnTo>
                      <a:lnTo>
                        <a:pt x="4798" y="5432"/>
                      </a:lnTo>
                      <a:lnTo>
                        <a:pt x="4652" y="5505"/>
                      </a:lnTo>
                      <a:lnTo>
                        <a:pt x="4506" y="5554"/>
                      </a:lnTo>
                      <a:lnTo>
                        <a:pt x="4360" y="5603"/>
                      </a:lnTo>
                      <a:lnTo>
                        <a:pt x="4190" y="5627"/>
                      </a:lnTo>
                      <a:lnTo>
                        <a:pt x="4043" y="5651"/>
                      </a:lnTo>
                      <a:lnTo>
                        <a:pt x="3873" y="5627"/>
                      </a:lnTo>
                      <a:lnTo>
                        <a:pt x="3702" y="5627"/>
                      </a:lnTo>
                      <a:lnTo>
                        <a:pt x="3556" y="5578"/>
                      </a:lnTo>
                      <a:lnTo>
                        <a:pt x="3386" y="5530"/>
                      </a:lnTo>
                      <a:lnTo>
                        <a:pt x="3240" y="5456"/>
                      </a:lnTo>
                      <a:lnTo>
                        <a:pt x="3240" y="5456"/>
                      </a:lnTo>
                      <a:lnTo>
                        <a:pt x="3094" y="5383"/>
                      </a:lnTo>
                      <a:lnTo>
                        <a:pt x="2947" y="5286"/>
                      </a:lnTo>
                      <a:lnTo>
                        <a:pt x="2826" y="5164"/>
                      </a:lnTo>
                      <a:lnTo>
                        <a:pt x="2704" y="5067"/>
                      </a:lnTo>
                      <a:lnTo>
                        <a:pt x="2606" y="4921"/>
                      </a:lnTo>
                      <a:lnTo>
                        <a:pt x="2533" y="4799"/>
                      </a:lnTo>
                      <a:lnTo>
                        <a:pt x="2460" y="4653"/>
                      </a:lnTo>
                      <a:lnTo>
                        <a:pt x="2387" y="4507"/>
                      </a:lnTo>
                      <a:lnTo>
                        <a:pt x="2363" y="4336"/>
                      </a:lnTo>
                      <a:lnTo>
                        <a:pt x="2314" y="4190"/>
                      </a:lnTo>
                      <a:lnTo>
                        <a:pt x="2314" y="4020"/>
                      </a:lnTo>
                      <a:lnTo>
                        <a:pt x="2314" y="3873"/>
                      </a:lnTo>
                      <a:lnTo>
                        <a:pt x="2339" y="3703"/>
                      </a:lnTo>
                      <a:lnTo>
                        <a:pt x="2363" y="3532"/>
                      </a:lnTo>
                      <a:lnTo>
                        <a:pt x="2412" y="3386"/>
                      </a:lnTo>
                      <a:lnTo>
                        <a:pt x="2485" y="3216"/>
                      </a:lnTo>
                      <a:lnTo>
                        <a:pt x="2485" y="3216"/>
                      </a:lnTo>
                      <a:lnTo>
                        <a:pt x="2582" y="3070"/>
                      </a:lnTo>
                      <a:lnTo>
                        <a:pt x="2680" y="2948"/>
                      </a:lnTo>
                      <a:lnTo>
                        <a:pt x="2777" y="2802"/>
                      </a:lnTo>
                      <a:lnTo>
                        <a:pt x="2899" y="2704"/>
                      </a:lnTo>
                      <a:lnTo>
                        <a:pt x="3020" y="2607"/>
                      </a:lnTo>
                      <a:lnTo>
                        <a:pt x="3167" y="2509"/>
                      </a:lnTo>
                      <a:lnTo>
                        <a:pt x="3313" y="2436"/>
                      </a:lnTo>
                      <a:lnTo>
                        <a:pt x="3459" y="2388"/>
                      </a:lnTo>
                      <a:lnTo>
                        <a:pt x="3605" y="2339"/>
                      </a:lnTo>
                      <a:lnTo>
                        <a:pt x="3775" y="2315"/>
                      </a:lnTo>
                      <a:lnTo>
                        <a:pt x="3922" y="2290"/>
                      </a:lnTo>
                      <a:lnTo>
                        <a:pt x="4092" y="2315"/>
                      </a:lnTo>
                      <a:lnTo>
                        <a:pt x="4263" y="2315"/>
                      </a:lnTo>
                      <a:lnTo>
                        <a:pt x="4409" y="2363"/>
                      </a:lnTo>
                      <a:lnTo>
                        <a:pt x="4579" y="2412"/>
                      </a:lnTo>
                      <a:lnTo>
                        <a:pt x="4725" y="2485"/>
                      </a:lnTo>
                      <a:lnTo>
                        <a:pt x="4725" y="2485"/>
                      </a:lnTo>
                      <a:lnTo>
                        <a:pt x="4871" y="2558"/>
                      </a:lnTo>
                      <a:lnTo>
                        <a:pt x="5018" y="2656"/>
                      </a:lnTo>
                      <a:lnTo>
                        <a:pt x="5139" y="2777"/>
                      </a:lnTo>
                      <a:lnTo>
                        <a:pt x="5261" y="2875"/>
                      </a:lnTo>
                      <a:lnTo>
                        <a:pt x="5359" y="3021"/>
                      </a:lnTo>
                      <a:lnTo>
                        <a:pt x="5432" y="3143"/>
                      </a:lnTo>
                      <a:lnTo>
                        <a:pt x="5505" y="3289"/>
                      </a:lnTo>
                      <a:lnTo>
                        <a:pt x="5578" y="3435"/>
                      </a:lnTo>
                      <a:lnTo>
                        <a:pt x="5602" y="3605"/>
                      </a:lnTo>
                      <a:lnTo>
                        <a:pt x="5626" y="3752"/>
                      </a:lnTo>
                      <a:lnTo>
                        <a:pt x="5651" y="3922"/>
                      </a:lnTo>
                      <a:lnTo>
                        <a:pt x="5651" y="4068"/>
                      </a:lnTo>
                      <a:lnTo>
                        <a:pt x="5626" y="4239"/>
                      </a:lnTo>
                      <a:lnTo>
                        <a:pt x="5602" y="4409"/>
                      </a:lnTo>
                      <a:lnTo>
                        <a:pt x="5553" y="4555"/>
                      </a:lnTo>
                      <a:lnTo>
                        <a:pt x="5480" y="4726"/>
                      </a:lnTo>
                      <a:lnTo>
                        <a:pt x="5480" y="4726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86" name="Google Shape;1286;p7"/>
            <p:cNvGrpSpPr/>
            <p:nvPr/>
          </p:nvGrpSpPr>
          <p:grpSpPr>
            <a:xfrm>
              <a:off x="-129715" y="3597924"/>
              <a:ext cx="1945760" cy="342399"/>
              <a:chOff x="-129715" y="3525598"/>
              <a:chExt cx="1945760" cy="342399"/>
            </a:xfrm>
          </p:grpSpPr>
          <p:grpSp>
            <p:nvGrpSpPr>
              <p:cNvPr id="1287" name="Google Shape;1287;p7"/>
              <p:cNvGrpSpPr/>
              <p:nvPr/>
            </p:nvGrpSpPr>
            <p:grpSpPr>
              <a:xfrm>
                <a:off x="675548" y="3530463"/>
                <a:ext cx="332670" cy="332670"/>
                <a:chOff x="6649150" y="309350"/>
                <a:chExt cx="395800" cy="395800"/>
              </a:xfrm>
            </p:grpSpPr>
            <p:sp>
              <p:nvSpPr>
                <p:cNvPr id="1288" name="Google Shape;1288;p7"/>
                <p:cNvSpPr/>
                <p:nvPr/>
              </p:nvSpPr>
              <p:spPr>
                <a:xfrm>
                  <a:off x="6649150" y="309350"/>
                  <a:ext cx="395800" cy="39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32" h="15832" fill="none" extrusionOk="0">
                      <a:moveTo>
                        <a:pt x="7916" y="1"/>
                      </a:moveTo>
                      <a:lnTo>
                        <a:pt x="7916" y="1"/>
                      </a:lnTo>
                      <a:lnTo>
                        <a:pt x="7502" y="25"/>
                      </a:lnTo>
                      <a:lnTo>
                        <a:pt x="7112" y="49"/>
                      </a:lnTo>
                      <a:lnTo>
                        <a:pt x="6723" y="98"/>
                      </a:lnTo>
                      <a:lnTo>
                        <a:pt x="6333" y="171"/>
                      </a:lnTo>
                      <a:lnTo>
                        <a:pt x="5943" y="244"/>
                      </a:lnTo>
                      <a:lnTo>
                        <a:pt x="5553" y="366"/>
                      </a:lnTo>
                      <a:lnTo>
                        <a:pt x="5188" y="488"/>
                      </a:lnTo>
                      <a:lnTo>
                        <a:pt x="4847" y="634"/>
                      </a:lnTo>
                      <a:lnTo>
                        <a:pt x="4482" y="780"/>
                      </a:lnTo>
                      <a:lnTo>
                        <a:pt x="4141" y="950"/>
                      </a:lnTo>
                      <a:lnTo>
                        <a:pt x="3824" y="1145"/>
                      </a:lnTo>
                      <a:lnTo>
                        <a:pt x="3483" y="1364"/>
                      </a:lnTo>
                      <a:lnTo>
                        <a:pt x="3191" y="1584"/>
                      </a:lnTo>
                      <a:lnTo>
                        <a:pt x="2874" y="1803"/>
                      </a:lnTo>
                      <a:lnTo>
                        <a:pt x="2607" y="2071"/>
                      </a:lnTo>
                      <a:lnTo>
                        <a:pt x="2314" y="2314"/>
                      </a:lnTo>
                      <a:lnTo>
                        <a:pt x="2071" y="2607"/>
                      </a:lnTo>
                      <a:lnTo>
                        <a:pt x="1803" y="2874"/>
                      </a:lnTo>
                      <a:lnTo>
                        <a:pt x="1584" y="3191"/>
                      </a:lnTo>
                      <a:lnTo>
                        <a:pt x="1364" y="3483"/>
                      </a:lnTo>
                      <a:lnTo>
                        <a:pt x="1145" y="3824"/>
                      </a:lnTo>
                      <a:lnTo>
                        <a:pt x="950" y="4141"/>
                      </a:lnTo>
                      <a:lnTo>
                        <a:pt x="780" y="4482"/>
                      </a:lnTo>
                      <a:lnTo>
                        <a:pt x="634" y="4847"/>
                      </a:lnTo>
                      <a:lnTo>
                        <a:pt x="488" y="5188"/>
                      </a:lnTo>
                      <a:lnTo>
                        <a:pt x="366" y="5553"/>
                      </a:lnTo>
                      <a:lnTo>
                        <a:pt x="244" y="5943"/>
                      </a:lnTo>
                      <a:lnTo>
                        <a:pt x="171" y="6333"/>
                      </a:lnTo>
                      <a:lnTo>
                        <a:pt x="98" y="6722"/>
                      </a:lnTo>
                      <a:lnTo>
                        <a:pt x="49" y="7112"/>
                      </a:lnTo>
                      <a:lnTo>
                        <a:pt x="25" y="7502"/>
                      </a:lnTo>
                      <a:lnTo>
                        <a:pt x="1" y="7916"/>
                      </a:lnTo>
                      <a:lnTo>
                        <a:pt x="1" y="7916"/>
                      </a:lnTo>
                      <a:lnTo>
                        <a:pt x="25" y="8330"/>
                      </a:lnTo>
                      <a:lnTo>
                        <a:pt x="49" y="8720"/>
                      </a:lnTo>
                      <a:lnTo>
                        <a:pt x="98" y="9109"/>
                      </a:lnTo>
                      <a:lnTo>
                        <a:pt x="171" y="9499"/>
                      </a:lnTo>
                      <a:lnTo>
                        <a:pt x="244" y="9889"/>
                      </a:lnTo>
                      <a:lnTo>
                        <a:pt x="366" y="10278"/>
                      </a:lnTo>
                      <a:lnTo>
                        <a:pt x="488" y="10644"/>
                      </a:lnTo>
                      <a:lnTo>
                        <a:pt x="634" y="10985"/>
                      </a:lnTo>
                      <a:lnTo>
                        <a:pt x="780" y="11350"/>
                      </a:lnTo>
                      <a:lnTo>
                        <a:pt x="950" y="11691"/>
                      </a:lnTo>
                      <a:lnTo>
                        <a:pt x="1145" y="12008"/>
                      </a:lnTo>
                      <a:lnTo>
                        <a:pt x="1364" y="12348"/>
                      </a:lnTo>
                      <a:lnTo>
                        <a:pt x="1584" y="12641"/>
                      </a:lnTo>
                      <a:lnTo>
                        <a:pt x="1803" y="12957"/>
                      </a:lnTo>
                      <a:lnTo>
                        <a:pt x="2071" y="13225"/>
                      </a:lnTo>
                      <a:lnTo>
                        <a:pt x="2314" y="13518"/>
                      </a:lnTo>
                      <a:lnTo>
                        <a:pt x="2607" y="13761"/>
                      </a:lnTo>
                      <a:lnTo>
                        <a:pt x="2874" y="14029"/>
                      </a:lnTo>
                      <a:lnTo>
                        <a:pt x="3191" y="14248"/>
                      </a:lnTo>
                      <a:lnTo>
                        <a:pt x="3483" y="14467"/>
                      </a:lnTo>
                      <a:lnTo>
                        <a:pt x="3824" y="14687"/>
                      </a:lnTo>
                      <a:lnTo>
                        <a:pt x="4141" y="14881"/>
                      </a:lnTo>
                      <a:lnTo>
                        <a:pt x="4482" y="15052"/>
                      </a:lnTo>
                      <a:lnTo>
                        <a:pt x="4847" y="15198"/>
                      </a:lnTo>
                      <a:lnTo>
                        <a:pt x="5188" y="15344"/>
                      </a:lnTo>
                      <a:lnTo>
                        <a:pt x="5553" y="15466"/>
                      </a:lnTo>
                      <a:lnTo>
                        <a:pt x="5943" y="15588"/>
                      </a:lnTo>
                      <a:lnTo>
                        <a:pt x="6333" y="15661"/>
                      </a:lnTo>
                      <a:lnTo>
                        <a:pt x="6723" y="15734"/>
                      </a:lnTo>
                      <a:lnTo>
                        <a:pt x="7112" y="15783"/>
                      </a:lnTo>
                      <a:lnTo>
                        <a:pt x="7502" y="15807"/>
                      </a:lnTo>
                      <a:lnTo>
                        <a:pt x="7916" y="15831"/>
                      </a:lnTo>
                      <a:lnTo>
                        <a:pt x="7916" y="15831"/>
                      </a:lnTo>
                      <a:lnTo>
                        <a:pt x="8330" y="15807"/>
                      </a:lnTo>
                      <a:lnTo>
                        <a:pt x="8720" y="15783"/>
                      </a:lnTo>
                      <a:lnTo>
                        <a:pt x="9109" y="15734"/>
                      </a:lnTo>
                      <a:lnTo>
                        <a:pt x="9499" y="15661"/>
                      </a:lnTo>
                      <a:lnTo>
                        <a:pt x="9889" y="15588"/>
                      </a:lnTo>
                      <a:lnTo>
                        <a:pt x="10278" y="15466"/>
                      </a:lnTo>
                      <a:lnTo>
                        <a:pt x="10644" y="15344"/>
                      </a:lnTo>
                      <a:lnTo>
                        <a:pt x="10985" y="15198"/>
                      </a:lnTo>
                      <a:lnTo>
                        <a:pt x="11350" y="15052"/>
                      </a:lnTo>
                      <a:lnTo>
                        <a:pt x="11691" y="14881"/>
                      </a:lnTo>
                      <a:lnTo>
                        <a:pt x="12008" y="14687"/>
                      </a:lnTo>
                      <a:lnTo>
                        <a:pt x="12349" y="14467"/>
                      </a:lnTo>
                      <a:lnTo>
                        <a:pt x="12641" y="14248"/>
                      </a:lnTo>
                      <a:lnTo>
                        <a:pt x="12957" y="14029"/>
                      </a:lnTo>
                      <a:lnTo>
                        <a:pt x="13225" y="13761"/>
                      </a:lnTo>
                      <a:lnTo>
                        <a:pt x="13518" y="13518"/>
                      </a:lnTo>
                      <a:lnTo>
                        <a:pt x="13761" y="13225"/>
                      </a:lnTo>
                      <a:lnTo>
                        <a:pt x="14029" y="12957"/>
                      </a:lnTo>
                      <a:lnTo>
                        <a:pt x="14248" y="12641"/>
                      </a:lnTo>
                      <a:lnTo>
                        <a:pt x="14467" y="12348"/>
                      </a:lnTo>
                      <a:lnTo>
                        <a:pt x="14687" y="12008"/>
                      </a:lnTo>
                      <a:lnTo>
                        <a:pt x="14881" y="11691"/>
                      </a:lnTo>
                      <a:lnTo>
                        <a:pt x="15052" y="11350"/>
                      </a:lnTo>
                      <a:lnTo>
                        <a:pt x="15198" y="10985"/>
                      </a:lnTo>
                      <a:lnTo>
                        <a:pt x="15344" y="10644"/>
                      </a:lnTo>
                      <a:lnTo>
                        <a:pt x="15466" y="10278"/>
                      </a:lnTo>
                      <a:lnTo>
                        <a:pt x="15588" y="9889"/>
                      </a:lnTo>
                      <a:lnTo>
                        <a:pt x="15661" y="9499"/>
                      </a:lnTo>
                      <a:lnTo>
                        <a:pt x="15734" y="9109"/>
                      </a:lnTo>
                      <a:lnTo>
                        <a:pt x="15783" y="8720"/>
                      </a:lnTo>
                      <a:lnTo>
                        <a:pt x="15807" y="8330"/>
                      </a:lnTo>
                      <a:lnTo>
                        <a:pt x="15831" y="7916"/>
                      </a:lnTo>
                      <a:lnTo>
                        <a:pt x="15831" y="7916"/>
                      </a:lnTo>
                      <a:lnTo>
                        <a:pt x="15807" y="7502"/>
                      </a:lnTo>
                      <a:lnTo>
                        <a:pt x="15783" y="7112"/>
                      </a:lnTo>
                      <a:lnTo>
                        <a:pt x="15734" y="6722"/>
                      </a:lnTo>
                      <a:lnTo>
                        <a:pt x="15661" y="6333"/>
                      </a:lnTo>
                      <a:lnTo>
                        <a:pt x="15588" y="5943"/>
                      </a:lnTo>
                      <a:lnTo>
                        <a:pt x="15466" y="5553"/>
                      </a:lnTo>
                      <a:lnTo>
                        <a:pt x="15344" y="5188"/>
                      </a:lnTo>
                      <a:lnTo>
                        <a:pt x="15198" y="4847"/>
                      </a:lnTo>
                      <a:lnTo>
                        <a:pt x="15052" y="4482"/>
                      </a:lnTo>
                      <a:lnTo>
                        <a:pt x="14881" y="4141"/>
                      </a:lnTo>
                      <a:lnTo>
                        <a:pt x="14687" y="3824"/>
                      </a:lnTo>
                      <a:lnTo>
                        <a:pt x="14467" y="3483"/>
                      </a:lnTo>
                      <a:lnTo>
                        <a:pt x="14248" y="3191"/>
                      </a:lnTo>
                      <a:lnTo>
                        <a:pt x="14029" y="2874"/>
                      </a:lnTo>
                      <a:lnTo>
                        <a:pt x="13761" y="2607"/>
                      </a:lnTo>
                      <a:lnTo>
                        <a:pt x="13518" y="2314"/>
                      </a:lnTo>
                      <a:lnTo>
                        <a:pt x="13225" y="2071"/>
                      </a:lnTo>
                      <a:lnTo>
                        <a:pt x="12957" y="1803"/>
                      </a:lnTo>
                      <a:lnTo>
                        <a:pt x="12641" y="1584"/>
                      </a:lnTo>
                      <a:lnTo>
                        <a:pt x="12349" y="1364"/>
                      </a:lnTo>
                      <a:lnTo>
                        <a:pt x="12008" y="1145"/>
                      </a:lnTo>
                      <a:lnTo>
                        <a:pt x="11691" y="950"/>
                      </a:lnTo>
                      <a:lnTo>
                        <a:pt x="11350" y="780"/>
                      </a:lnTo>
                      <a:lnTo>
                        <a:pt x="10985" y="634"/>
                      </a:lnTo>
                      <a:lnTo>
                        <a:pt x="10644" y="488"/>
                      </a:lnTo>
                      <a:lnTo>
                        <a:pt x="10278" y="366"/>
                      </a:lnTo>
                      <a:lnTo>
                        <a:pt x="9889" y="244"/>
                      </a:lnTo>
                      <a:lnTo>
                        <a:pt x="9499" y="171"/>
                      </a:lnTo>
                      <a:lnTo>
                        <a:pt x="9109" y="98"/>
                      </a:lnTo>
                      <a:lnTo>
                        <a:pt x="8720" y="49"/>
                      </a:lnTo>
                      <a:lnTo>
                        <a:pt x="8330" y="25"/>
                      </a:lnTo>
                      <a:lnTo>
                        <a:pt x="7916" y="1"/>
                      </a:lnTo>
                      <a:lnTo>
                        <a:pt x="7916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9" name="Google Shape;1289;p7"/>
                <p:cNvSpPr/>
                <p:nvPr/>
              </p:nvSpPr>
              <p:spPr>
                <a:xfrm>
                  <a:off x="6673500" y="333700"/>
                  <a:ext cx="347100" cy="34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84" h="13884" fill="none" extrusionOk="0">
                      <a:moveTo>
                        <a:pt x="6942" y="13883"/>
                      </a:moveTo>
                      <a:lnTo>
                        <a:pt x="6942" y="13883"/>
                      </a:lnTo>
                      <a:lnTo>
                        <a:pt x="6577" y="13883"/>
                      </a:lnTo>
                      <a:lnTo>
                        <a:pt x="6236" y="13834"/>
                      </a:lnTo>
                      <a:lnTo>
                        <a:pt x="5895" y="13810"/>
                      </a:lnTo>
                      <a:lnTo>
                        <a:pt x="5554" y="13737"/>
                      </a:lnTo>
                      <a:lnTo>
                        <a:pt x="5213" y="13664"/>
                      </a:lnTo>
                      <a:lnTo>
                        <a:pt x="4872" y="13566"/>
                      </a:lnTo>
                      <a:lnTo>
                        <a:pt x="4555" y="13469"/>
                      </a:lnTo>
                      <a:lnTo>
                        <a:pt x="4239" y="13323"/>
                      </a:lnTo>
                      <a:lnTo>
                        <a:pt x="3946" y="13201"/>
                      </a:lnTo>
                      <a:lnTo>
                        <a:pt x="3630" y="13031"/>
                      </a:lnTo>
                      <a:lnTo>
                        <a:pt x="3337" y="12884"/>
                      </a:lnTo>
                      <a:lnTo>
                        <a:pt x="3069" y="12690"/>
                      </a:lnTo>
                      <a:lnTo>
                        <a:pt x="2802" y="12495"/>
                      </a:lnTo>
                      <a:lnTo>
                        <a:pt x="2534" y="12300"/>
                      </a:lnTo>
                      <a:lnTo>
                        <a:pt x="2290" y="12081"/>
                      </a:lnTo>
                      <a:lnTo>
                        <a:pt x="2047" y="11837"/>
                      </a:lnTo>
                      <a:lnTo>
                        <a:pt x="1803" y="11594"/>
                      </a:lnTo>
                      <a:lnTo>
                        <a:pt x="1584" y="11350"/>
                      </a:lnTo>
                      <a:lnTo>
                        <a:pt x="1389" y="11082"/>
                      </a:lnTo>
                      <a:lnTo>
                        <a:pt x="1194" y="10814"/>
                      </a:lnTo>
                      <a:lnTo>
                        <a:pt x="999" y="10546"/>
                      </a:lnTo>
                      <a:lnTo>
                        <a:pt x="853" y="10254"/>
                      </a:lnTo>
                      <a:lnTo>
                        <a:pt x="683" y="9938"/>
                      </a:lnTo>
                      <a:lnTo>
                        <a:pt x="561" y="9645"/>
                      </a:lnTo>
                      <a:lnTo>
                        <a:pt x="415" y="9329"/>
                      </a:lnTo>
                      <a:lnTo>
                        <a:pt x="317" y="9012"/>
                      </a:lnTo>
                      <a:lnTo>
                        <a:pt x="220" y="8671"/>
                      </a:lnTo>
                      <a:lnTo>
                        <a:pt x="147" y="8330"/>
                      </a:lnTo>
                      <a:lnTo>
                        <a:pt x="74" y="7989"/>
                      </a:lnTo>
                      <a:lnTo>
                        <a:pt x="49" y="7648"/>
                      </a:lnTo>
                      <a:lnTo>
                        <a:pt x="1" y="7307"/>
                      </a:lnTo>
                      <a:lnTo>
                        <a:pt x="1" y="6942"/>
                      </a:lnTo>
                      <a:lnTo>
                        <a:pt x="1" y="6942"/>
                      </a:lnTo>
                      <a:lnTo>
                        <a:pt x="1" y="6577"/>
                      </a:lnTo>
                      <a:lnTo>
                        <a:pt x="49" y="6236"/>
                      </a:lnTo>
                      <a:lnTo>
                        <a:pt x="74" y="5895"/>
                      </a:lnTo>
                      <a:lnTo>
                        <a:pt x="147" y="5554"/>
                      </a:lnTo>
                      <a:lnTo>
                        <a:pt x="220" y="5213"/>
                      </a:lnTo>
                      <a:lnTo>
                        <a:pt x="317" y="4872"/>
                      </a:lnTo>
                      <a:lnTo>
                        <a:pt x="415" y="4555"/>
                      </a:lnTo>
                      <a:lnTo>
                        <a:pt x="561" y="4238"/>
                      </a:lnTo>
                      <a:lnTo>
                        <a:pt x="683" y="3946"/>
                      </a:lnTo>
                      <a:lnTo>
                        <a:pt x="853" y="3630"/>
                      </a:lnTo>
                      <a:lnTo>
                        <a:pt x="999" y="3337"/>
                      </a:lnTo>
                      <a:lnTo>
                        <a:pt x="1194" y="3069"/>
                      </a:lnTo>
                      <a:lnTo>
                        <a:pt x="1389" y="2802"/>
                      </a:lnTo>
                      <a:lnTo>
                        <a:pt x="1584" y="2534"/>
                      </a:lnTo>
                      <a:lnTo>
                        <a:pt x="1803" y="2290"/>
                      </a:lnTo>
                      <a:lnTo>
                        <a:pt x="2047" y="2047"/>
                      </a:lnTo>
                      <a:lnTo>
                        <a:pt x="2290" y="1803"/>
                      </a:lnTo>
                      <a:lnTo>
                        <a:pt x="2534" y="1584"/>
                      </a:lnTo>
                      <a:lnTo>
                        <a:pt x="2802" y="1389"/>
                      </a:lnTo>
                      <a:lnTo>
                        <a:pt x="3069" y="1194"/>
                      </a:lnTo>
                      <a:lnTo>
                        <a:pt x="3337" y="999"/>
                      </a:lnTo>
                      <a:lnTo>
                        <a:pt x="3630" y="853"/>
                      </a:lnTo>
                      <a:lnTo>
                        <a:pt x="3946" y="683"/>
                      </a:lnTo>
                      <a:lnTo>
                        <a:pt x="4239" y="561"/>
                      </a:lnTo>
                      <a:lnTo>
                        <a:pt x="4555" y="415"/>
                      </a:lnTo>
                      <a:lnTo>
                        <a:pt x="4872" y="317"/>
                      </a:lnTo>
                      <a:lnTo>
                        <a:pt x="5213" y="220"/>
                      </a:lnTo>
                      <a:lnTo>
                        <a:pt x="5554" y="147"/>
                      </a:lnTo>
                      <a:lnTo>
                        <a:pt x="5895" y="74"/>
                      </a:lnTo>
                      <a:lnTo>
                        <a:pt x="6236" y="49"/>
                      </a:lnTo>
                      <a:lnTo>
                        <a:pt x="6577" y="1"/>
                      </a:lnTo>
                      <a:lnTo>
                        <a:pt x="6942" y="1"/>
                      </a:lnTo>
                      <a:lnTo>
                        <a:pt x="6942" y="1"/>
                      </a:lnTo>
                      <a:lnTo>
                        <a:pt x="7307" y="1"/>
                      </a:lnTo>
                      <a:lnTo>
                        <a:pt x="7648" y="49"/>
                      </a:lnTo>
                      <a:lnTo>
                        <a:pt x="7989" y="74"/>
                      </a:lnTo>
                      <a:lnTo>
                        <a:pt x="8330" y="147"/>
                      </a:lnTo>
                      <a:lnTo>
                        <a:pt x="8671" y="220"/>
                      </a:lnTo>
                      <a:lnTo>
                        <a:pt x="9012" y="317"/>
                      </a:lnTo>
                      <a:lnTo>
                        <a:pt x="9329" y="415"/>
                      </a:lnTo>
                      <a:lnTo>
                        <a:pt x="9645" y="561"/>
                      </a:lnTo>
                      <a:lnTo>
                        <a:pt x="9938" y="683"/>
                      </a:lnTo>
                      <a:lnTo>
                        <a:pt x="10254" y="853"/>
                      </a:lnTo>
                      <a:lnTo>
                        <a:pt x="10546" y="999"/>
                      </a:lnTo>
                      <a:lnTo>
                        <a:pt x="10814" y="1194"/>
                      </a:lnTo>
                      <a:lnTo>
                        <a:pt x="11082" y="1389"/>
                      </a:lnTo>
                      <a:lnTo>
                        <a:pt x="11350" y="1584"/>
                      </a:lnTo>
                      <a:lnTo>
                        <a:pt x="11594" y="1803"/>
                      </a:lnTo>
                      <a:lnTo>
                        <a:pt x="11837" y="2047"/>
                      </a:lnTo>
                      <a:lnTo>
                        <a:pt x="12081" y="2290"/>
                      </a:lnTo>
                      <a:lnTo>
                        <a:pt x="12300" y="2534"/>
                      </a:lnTo>
                      <a:lnTo>
                        <a:pt x="12495" y="2802"/>
                      </a:lnTo>
                      <a:lnTo>
                        <a:pt x="12690" y="3069"/>
                      </a:lnTo>
                      <a:lnTo>
                        <a:pt x="12885" y="3337"/>
                      </a:lnTo>
                      <a:lnTo>
                        <a:pt x="13031" y="3630"/>
                      </a:lnTo>
                      <a:lnTo>
                        <a:pt x="13201" y="3946"/>
                      </a:lnTo>
                      <a:lnTo>
                        <a:pt x="13323" y="4238"/>
                      </a:lnTo>
                      <a:lnTo>
                        <a:pt x="13469" y="4555"/>
                      </a:lnTo>
                      <a:lnTo>
                        <a:pt x="13566" y="4872"/>
                      </a:lnTo>
                      <a:lnTo>
                        <a:pt x="13664" y="5213"/>
                      </a:lnTo>
                      <a:lnTo>
                        <a:pt x="13737" y="5554"/>
                      </a:lnTo>
                      <a:lnTo>
                        <a:pt x="13810" y="5895"/>
                      </a:lnTo>
                      <a:lnTo>
                        <a:pt x="13834" y="6236"/>
                      </a:lnTo>
                      <a:lnTo>
                        <a:pt x="13883" y="6577"/>
                      </a:lnTo>
                      <a:lnTo>
                        <a:pt x="13883" y="6942"/>
                      </a:lnTo>
                      <a:lnTo>
                        <a:pt x="13883" y="6942"/>
                      </a:lnTo>
                      <a:lnTo>
                        <a:pt x="13883" y="7307"/>
                      </a:lnTo>
                      <a:lnTo>
                        <a:pt x="13834" y="7648"/>
                      </a:lnTo>
                      <a:lnTo>
                        <a:pt x="13810" y="7989"/>
                      </a:lnTo>
                      <a:lnTo>
                        <a:pt x="13737" y="8330"/>
                      </a:lnTo>
                      <a:lnTo>
                        <a:pt x="13664" y="8671"/>
                      </a:lnTo>
                      <a:lnTo>
                        <a:pt x="13566" y="9012"/>
                      </a:lnTo>
                      <a:lnTo>
                        <a:pt x="13469" y="9329"/>
                      </a:lnTo>
                      <a:lnTo>
                        <a:pt x="13323" y="9645"/>
                      </a:lnTo>
                      <a:lnTo>
                        <a:pt x="13201" y="9938"/>
                      </a:lnTo>
                      <a:lnTo>
                        <a:pt x="13031" y="10254"/>
                      </a:lnTo>
                      <a:lnTo>
                        <a:pt x="12885" y="10546"/>
                      </a:lnTo>
                      <a:lnTo>
                        <a:pt x="12690" y="10814"/>
                      </a:lnTo>
                      <a:lnTo>
                        <a:pt x="12495" y="11082"/>
                      </a:lnTo>
                      <a:lnTo>
                        <a:pt x="12300" y="11350"/>
                      </a:lnTo>
                      <a:lnTo>
                        <a:pt x="12081" y="11594"/>
                      </a:lnTo>
                      <a:lnTo>
                        <a:pt x="11837" y="11837"/>
                      </a:lnTo>
                      <a:lnTo>
                        <a:pt x="11594" y="12081"/>
                      </a:lnTo>
                      <a:lnTo>
                        <a:pt x="11350" y="12300"/>
                      </a:lnTo>
                      <a:lnTo>
                        <a:pt x="11082" y="12495"/>
                      </a:lnTo>
                      <a:lnTo>
                        <a:pt x="10814" y="12690"/>
                      </a:lnTo>
                      <a:lnTo>
                        <a:pt x="10546" y="12884"/>
                      </a:lnTo>
                      <a:lnTo>
                        <a:pt x="10254" y="13031"/>
                      </a:lnTo>
                      <a:lnTo>
                        <a:pt x="9938" y="13201"/>
                      </a:lnTo>
                      <a:lnTo>
                        <a:pt x="9645" y="13323"/>
                      </a:lnTo>
                      <a:lnTo>
                        <a:pt x="9329" y="13469"/>
                      </a:lnTo>
                      <a:lnTo>
                        <a:pt x="9012" y="13566"/>
                      </a:lnTo>
                      <a:lnTo>
                        <a:pt x="8671" y="13664"/>
                      </a:lnTo>
                      <a:lnTo>
                        <a:pt x="8330" y="13737"/>
                      </a:lnTo>
                      <a:lnTo>
                        <a:pt x="7989" y="13810"/>
                      </a:lnTo>
                      <a:lnTo>
                        <a:pt x="7648" y="13834"/>
                      </a:lnTo>
                      <a:lnTo>
                        <a:pt x="7307" y="13883"/>
                      </a:lnTo>
                      <a:lnTo>
                        <a:pt x="6942" y="13883"/>
                      </a:lnTo>
                      <a:lnTo>
                        <a:pt x="6942" y="13883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0" name="Google Shape;1290;p7"/>
                <p:cNvSpPr/>
                <p:nvPr/>
              </p:nvSpPr>
              <p:spPr>
                <a:xfrm>
                  <a:off x="6848850" y="397625"/>
                  <a:ext cx="54825" cy="16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3" h="6772" fill="none" extrusionOk="0">
                      <a:moveTo>
                        <a:pt x="1" y="1"/>
                      </a:moveTo>
                      <a:lnTo>
                        <a:pt x="1" y="4580"/>
                      </a:lnTo>
                      <a:lnTo>
                        <a:pt x="2193" y="6772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1" name="Google Shape;1291;p7"/>
                <p:cNvSpPr/>
                <p:nvPr/>
              </p:nvSpPr>
              <p:spPr>
                <a:xfrm>
                  <a:off x="6847025" y="333700"/>
                  <a:ext cx="25" cy="2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170" fill="none" extrusionOk="0">
                      <a:moveTo>
                        <a:pt x="1" y="1170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2" name="Google Shape;1292;p7"/>
                <p:cNvSpPr/>
                <p:nvPr/>
              </p:nvSpPr>
              <p:spPr>
                <a:xfrm>
                  <a:off x="6760575" y="3568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3" name="Google Shape;1293;p7"/>
                <p:cNvSpPr/>
                <p:nvPr/>
              </p:nvSpPr>
              <p:spPr>
                <a:xfrm>
                  <a:off x="6760575" y="356850"/>
                  <a:ext cx="14025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999" fill="none" extrusionOk="0">
                      <a:moveTo>
                        <a:pt x="1" y="0"/>
                      </a:moveTo>
                      <a:lnTo>
                        <a:pt x="561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4" name="Google Shape;1294;p7"/>
                <p:cNvSpPr/>
                <p:nvPr/>
              </p:nvSpPr>
              <p:spPr>
                <a:xfrm>
                  <a:off x="6696650" y="4207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5" name="Google Shape;1295;p7"/>
                <p:cNvSpPr/>
                <p:nvPr/>
              </p:nvSpPr>
              <p:spPr>
                <a:xfrm>
                  <a:off x="6696650" y="420775"/>
                  <a:ext cx="24975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61" fill="none" extrusionOk="0">
                      <a:moveTo>
                        <a:pt x="0" y="0"/>
                      </a:moveTo>
                      <a:lnTo>
                        <a:pt x="999" y="56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6" name="Google Shape;1296;p7"/>
                <p:cNvSpPr/>
                <p:nvPr/>
              </p:nvSpPr>
              <p:spPr>
                <a:xfrm>
                  <a:off x="6673500" y="507225"/>
                  <a:ext cx="292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" fill="none" extrusionOk="0">
                      <a:moveTo>
                        <a:pt x="1" y="1"/>
                      </a:moveTo>
                      <a:lnTo>
                        <a:pt x="117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7" name="Google Shape;1297;p7"/>
                <p:cNvSpPr/>
                <p:nvPr/>
              </p:nvSpPr>
              <p:spPr>
                <a:xfrm>
                  <a:off x="6696650" y="593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8" name="Google Shape;1298;p7"/>
                <p:cNvSpPr/>
                <p:nvPr/>
              </p:nvSpPr>
              <p:spPr>
                <a:xfrm>
                  <a:off x="6696650" y="579700"/>
                  <a:ext cx="24975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61" fill="none" extrusionOk="0">
                      <a:moveTo>
                        <a:pt x="0" y="560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9" name="Google Shape;1299;p7"/>
                <p:cNvSpPr/>
                <p:nvPr/>
              </p:nvSpPr>
              <p:spPr>
                <a:xfrm>
                  <a:off x="6760575" y="632675"/>
                  <a:ext cx="14025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999" fill="none" extrusionOk="0">
                      <a:moveTo>
                        <a:pt x="1" y="999"/>
                      </a:moveTo>
                      <a:lnTo>
                        <a:pt x="56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0" name="Google Shape;1300;p7"/>
                <p:cNvSpPr/>
                <p:nvPr/>
              </p:nvSpPr>
              <p:spPr>
                <a:xfrm>
                  <a:off x="6760575" y="6576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1" name="Google Shape;1301;p7"/>
                <p:cNvSpPr/>
                <p:nvPr/>
              </p:nvSpPr>
              <p:spPr>
                <a:xfrm>
                  <a:off x="6847025" y="651550"/>
                  <a:ext cx="25" cy="2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170" fill="none" extrusionOk="0">
                      <a:moveTo>
                        <a:pt x="1" y="0"/>
                      </a:moveTo>
                      <a:lnTo>
                        <a:pt x="1" y="116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2" name="Google Shape;1302;p7"/>
                <p:cNvSpPr/>
                <p:nvPr/>
              </p:nvSpPr>
              <p:spPr>
                <a:xfrm>
                  <a:off x="6919500" y="632675"/>
                  <a:ext cx="14025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999" fill="none" extrusionOk="0">
                      <a:moveTo>
                        <a:pt x="560" y="99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3" name="Google Shape;1303;p7"/>
                <p:cNvSpPr/>
                <p:nvPr/>
              </p:nvSpPr>
              <p:spPr>
                <a:xfrm>
                  <a:off x="6933500" y="6576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4" name="Google Shape;1304;p7"/>
                <p:cNvSpPr/>
                <p:nvPr/>
              </p:nvSpPr>
              <p:spPr>
                <a:xfrm>
                  <a:off x="6972475" y="579700"/>
                  <a:ext cx="24975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61" fill="none" extrusionOk="0">
                      <a:moveTo>
                        <a:pt x="999" y="56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5" name="Google Shape;1305;p7"/>
                <p:cNvSpPr/>
                <p:nvPr/>
              </p:nvSpPr>
              <p:spPr>
                <a:xfrm>
                  <a:off x="6997425" y="593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6" name="Google Shape;1306;p7"/>
                <p:cNvSpPr/>
                <p:nvPr/>
              </p:nvSpPr>
              <p:spPr>
                <a:xfrm>
                  <a:off x="6991350" y="507225"/>
                  <a:ext cx="292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" fill="none" extrusionOk="0">
                      <a:moveTo>
                        <a:pt x="116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7" name="Google Shape;1307;p7"/>
                <p:cNvSpPr/>
                <p:nvPr/>
              </p:nvSpPr>
              <p:spPr>
                <a:xfrm>
                  <a:off x="6972475" y="420775"/>
                  <a:ext cx="24975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61" fill="none" extrusionOk="0">
                      <a:moveTo>
                        <a:pt x="0" y="561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8" name="Google Shape;1308;p7"/>
                <p:cNvSpPr/>
                <p:nvPr/>
              </p:nvSpPr>
              <p:spPr>
                <a:xfrm>
                  <a:off x="6997425" y="4207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9" name="Google Shape;1309;p7"/>
                <p:cNvSpPr/>
                <p:nvPr/>
              </p:nvSpPr>
              <p:spPr>
                <a:xfrm>
                  <a:off x="6919500" y="356850"/>
                  <a:ext cx="14025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999" fill="none" extrusionOk="0">
                      <a:moveTo>
                        <a:pt x="560" y="0"/>
                      </a:moveTo>
                      <a:lnTo>
                        <a:pt x="0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0" name="Google Shape;1310;p7"/>
                <p:cNvSpPr/>
                <p:nvPr/>
              </p:nvSpPr>
              <p:spPr>
                <a:xfrm>
                  <a:off x="6933500" y="3568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11" name="Google Shape;1311;p7"/>
              <p:cNvGrpSpPr/>
              <p:nvPr/>
            </p:nvGrpSpPr>
            <p:grpSpPr>
              <a:xfrm>
                <a:off x="-129715" y="3525598"/>
                <a:ext cx="215966" cy="342399"/>
                <a:chOff x="6718575" y="2318625"/>
                <a:chExt cx="256950" cy="407375"/>
              </a:xfrm>
            </p:grpSpPr>
            <p:sp>
              <p:nvSpPr>
                <p:cNvPr id="1312" name="Google Shape;1312;p7"/>
                <p:cNvSpPr/>
                <p:nvPr/>
              </p:nvSpPr>
              <p:spPr>
                <a:xfrm>
                  <a:off x="6795900" y="2673600"/>
                  <a:ext cx="102300" cy="2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902" fill="none" extrusionOk="0">
                      <a:moveTo>
                        <a:pt x="4092" y="902"/>
                      </a:moveTo>
                      <a:lnTo>
                        <a:pt x="4092" y="1"/>
                      </a:lnTo>
                      <a:lnTo>
                        <a:pt x="0" y="1"/>
                      </a:lnTo>
                      <a:lnTo>
                        <a:pt x="0" y="902"/>
                      </a:lnTo>
                      <a:lnTo>
                        <a:pt x="4092" y="90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3" name="Google Shape;1313;p7"/>
                <p:cNvSpPr/>
                <p:nvPr/>
              </p:nvSpPr>
              <p:spPr>
                <a:xfrm>
                  <a:off x="6795900" y="2650475"/>
                  <a:ext cx="102300" cy="2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902" fill="none" extrusionOk="0">
                      <a:moveTo>
                        <a:pt x="4092" y="901"/>
                      </a:moveTo>
                      <a:lnTo>
                        <a:pt x="4092" y="0"/>
                      </a:lnTo>
                      <a:lnTo>
                        <a:pt x="0" y="0"/>
                      </a:lnTo>
                      <a:lnTo>
                        <a:pt x="0" y="901"/>
                      </a:lnTo>
                      <a:lnTo>
                        <a:pt x="4092" y="90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4" name="Google Shape;1314;p7"/>
                <p:cNvSpPr/>
                <p:nvPr/>
              </p:nvSpPr>
              <p:spPr>
                <a:xfrm>
                  <a:off x="6795900" y="2696125"/>
                  <a:ext cx="102300" cy="2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1195" fill="none" extrusionOk="0">
                      <a:moveTo>
                        <a:pt x="0" y="1"/>
                      </a:moveTo>
                      <a:lnTo>
                        <a:pt x="0" y="171"/>
                      </a:lnTo>
                      <a:lnTo>
                        <a:pt x="0" y="171"/>
                      </a:lnTo>
                      <a:lnTo>
                        <a:pt x="24" y="318"/>
                      </a:lnTo>
                      <a:lnTo>
                        <a:pt x="98" y="464"/>
                      </a:lnTo>
                      <a:lnTo>
                        <a:pt x="195" y="585"/>
                      </a:lnTo>
                      <a:lnTo>
                        <a:pt x="341" y="659"/>
                      </a:lnTo>
                      <a:lnTo>
                        <a:pt x="1875" y="1170"/>
                      </a:lnTo>
                      <a:lnTo>
                        <a:pt x="1875" y="1170"/>
                      </a:lnTo>
                      <a:lnTo>
                        <a:pt x="2046" y="1194"/>
                      </a:lnTo>
                      <a:lnTo>
                        <a:pt x="2046" y="1194"/>
                      </a:lnTo>
                      <a:lnTo>
                        <a:pt x="2216" y="1170"/>
                      </a:lnTo>
                      <a:lnTo>
                        <a:pt x="3751" y="659"/>
                      </a:lnTo>
                      <a:lnTo>
                        <a:pt x="3751" y="659"/>
                      </a:lnTo>
                      <a:lnTo>
                        <a:pt x="3897" y="585"/>
                      </a:lnTo>
                      <a:lnTo>
                        <a:pt x="3994" y="464"/>
                      </a:lnTo>
                      <a:lnTo>
                        <a:pt x="4067" y="318"/>
                      </a:lnTo>
                      <a:lnTo>
                        <a:pt x="4092" y="171"/>
                      </a:lnTo>
                      <a:lnTo>
                        <a:pt x="4092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5" name="Google Shape;1315;p7"/>
                <p:cNvSpPr/>
                <p:nvPr/>
              </p:nvSpPr>
              <p:spPr>
                <a:xfrm>
                  <a:off x="6784925" y="2459275"/>
                  <a:ext cx="35350" cy="16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" h="6675" fill="none" extrusionOk="0">
                      <a:moveTo>
                        <a:pt x="1413" y="6674"/>
                      </a:moveTo>
                      <a:lnTo>
                        <a:pt x="1413" y="6674"/>
                      </a:lnTo>
                      <a:lnTo>
                        <a:pt x="585" y="2850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6" name="Google Shape;1316;p7"/>
                <p:cNvSpPr/>
                <p:nvPr/>
              </p:nvSpPr>
              <p:spPr>
                <a:xfrm>
                  <a:off x="6718575" y="2318625"/>
                  <a:ext cx="256950" cy="30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8" h="12301" fill="none" extrusionOk="0">
                      <a:moveTo>
                        <a:pt x="7185" y="12300"/>
                      </a:moveTo>
                      <a:lnTo>
                        <a:pt x="7185" y="12300"/>
                      </a:lnTo>
                      <a:lnTo>
                        <a:pt x="7307" y="11764"/>
                      </a:lnTo>
                      <a:lnTo>
                        <a:pt x="7477" y="11253"/>
                      </a:lnTo>
                      <a:lnTo>
                        <a:pt x="7672" y="10766"/>
                      </a:lnTo>
                      <a:lnTo>
                        <a:pt x="7891" y="10327"/>
                      </a:lnTo>
                      <a:lnTo>
                        <a:pt x="8135" y="9913"/>
                      </a:lnTo>
                      <a:lnTo>
                        <a:pt x="8378" y="9499"/>
                      </a:lnTo>
                      <a:lnTo>
                        <a:pt x="8914" y="8720"/>
                      </a:lnTo>
                      <a:lnTo>
                        <a:pt x="9182" y="8330"/>
                      </a:lnTo>
                      <a:lnTo>
                        <a:pt x="9425" y="7941"/>
                      </a:lnTo>
                      <a:lnTo>
                        <a:pt x="9645" y="7551"/>
                      </a:lnTo>
                      <a:lnTo>
                        <a:pt x="9864" y="7113"/>
                      </a:lnTo>
                      <a:lnTo>
                        <a:pt x="10034" y="6674"/>
                      </a:lnTo>
                      <a:lnTo>
                        <a:pt x="10156" y="6187"/>
                      </a:lnTo>
                      <a:lnTo>
                        <a:pt x="10229" y="5676"/>
                      </a:lnTo>
                      <a:lnTo>
                        <a:pt x="10253" y="5408"/>
                      </a:lnTo>
                      <a:lnTo>
                        <a:pt x="10278" y="5140"/>
                      </a:lnTo>
                      <a:lnTo>
                        <a:pt x="10278" y="5140"/>
                      </a:lnTo>
                      <a:lnTo>
                        <a:pt x="10229" y="4604"/>
                      </a:lnTo>
                      <a:lnTo>
                        <a:pt x="10156" y="4093"/>
                      </a:lnTo>
                      <a:lnTo>
                        <a:pt x="10034" y="3605"/>
                      </a:lnTo>
                      <a:lnTo>
                        <a:pt x="9864" y="3143"/>
                      </a:lnTo>
                      <a:lnTo>
                        <a:pt x="9645" y="2680"/>
                      </a:lnTo>
                      <a:lnTo>
                        <a:pt x="9401" y="2266"/>
                      </a:lnTo>
                      <a:lnTo>
                        <a:pt x="9084" y="1876"/>
                      </a:lnTo>
                      <a:lnTo>
                        <a:pt x="8768" y="1511"/>
                      </a:lnTo>
                      <a:lnTo>
                        <a:pt x="8402" y="1170"/>
                      </a:lnTo>
                      <a:lnTo>
                        <a:pt x="8013" y="878"/>
                      </a:lnTo>
                      <a:lnTo>
                        <a:pt x="7574" y="634"/>
                      </a:lnTo>
                      <a:lnTo>
                        <a:pt x="7136" y="415"/>
                      </a:lnTo>
                      <a:lnTo>
                        <a:pt x="6673" y="244"/>
                      </a:lnTo>
                      <a:lnTo>
                        <a:pt x="6162" y="98"/>
                      </a:lnTo>
                      <a:lnTo>
                        <a:pt x="5675" y="25"/>
                      </a:lnTo>
                      <a:lnTo>
                        <a:pt x="5139" y="1"/>
                      </a:lnTo>
                      <a:lnTo>
                        <a:pt x="5139" y="1"/>
                      </a:lnTo>
                      <a:lnTo>
                        <a:pt x="4603" y="25"/>
                      </a:lnTo>
                      <a:lnTo>
                        <a:pt x="4116" y="98"/>
                      </a:lnTo>
                      <a:lnTo>
                        <a:pt x="3605" y="244"/>
                      </a:lnTo>
                      <a:lnTo>
                        <a:pt x="3142" y="415"/>
                      </a:lnTo>
                      <a:lnTo>
                        <a:pt x="2703" y="634"/>
                      </a:lnTo>
                      <a:lnTo>
                        <a:pt x="2265" y="878"/>
                      </a:lnTo>
                      <a:lnTo>
                        <a:pt x="1875" y="1170"/>
                      </a:lnTo>
                      <a:lnTo>
                        <a:pt x="1510" y="1511"/>
                      </a:lnTo>
                      <a:lnTo>
                        <a:pt x="1193" y="1876"/>
                      </a:lnTo>
                      <a:lnTo>
                        <a:pt x="877" y="2266"/>
                      </a:lnTo>
                      <a:lnTo>
                        <a:pt x="633" y="2680"/>
                      </a:lnTo>
                      <a:lnTo>
                        <a:pt x="414" y="3143"/>
                      </a:lnTo>
                      <a:lnTo>
                        <a:pt x="244" y="3605"/>
                      </a:lnTo>
                      <a:lnTo>
                        <a:pt x="122" y="4093"/>
                      </a:lnTo>
                      <a:lnTo>
                        <a:pt x="49" y="4604"/>
                      </a:lnTo>
                      <a:lnTo>
                        <a:pt x="0" y="5140"/>
                      </a:lnTo>
                      <a:lnTo>
                        <a:pt x="0" y="5140"/>
                      </a:lnTo>
                      <a:lnTo>
                        <a:pt x="24" y="5408"/>
                      </a:lnTo>
                      <a:lnTo>
                        <a:pt x="49" y="5676"/>
                      </a:lnTo>
                      <a:lnTo>
                        <a:pt x="122" y="6187"/>
                      </a:lnTo>
                      <a:lnTo>
                        <a:pt x="244" y="6674"/>
                      </a:lnTo>
                      <a:lnTo>
                        <a:pt x="414" y="7113"/>
                      </a:lnTo>
                      <a:lnTo>
                        <a:pt x="633" y="7551"/>
                      </a:lnTo>
                      <a:lnTo>
                        <a:pt x="852" y="7941"/>
                      </a:lnTo>
                      <a:lnTo>
                        <a:pt x="1096" y="8330"/>
                      </a:lnTo>
                      <a:lnTo>
                        <a:pt x="1364" y="8720"/>
                      </a:lnTo>
                      <a:lnTo>
                        <a:pt x="1900" y="9499"/>
                      </a:lnTo>
                      <a:lnTo>
                        <a:pt x="2143" y="9913"/>
                      </a:lnTo>
                      <a:lnTo>
                        <a:pt x="2387" y="10327"/>
                      </a:lnTo>
                      <a:lnTo>
                        <a:pt x="2606" y="10766"/>
                      </a:lnTo>
                      <a:lnTo>
                        <a:pt x="2801" y="11253"/>
                      </a:lnTo>
                      <a:lnTo>
                        <a:pt x="2971" y="11764"/>
                      </a:lnTo>
                      <a:lnTo>
                        <a:pt x="3093" y="1230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7" name="Google Shape;1317;p7"/>
                <p:cNvSpPr/>
                <p:nvPr/>
              </p:nvSpPr>
              <p:spPr>
                <a:xfrm>
                  <a:off x="6873825" y="2459275"/>
                  <a:ext cx="35350" cy="16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" h="6675" fill="none" extrusionOk="0">
                      <a:moveTo>
                        <a:pt x="1413" y="1"/>
                      </a:moveTo>
                      <a:lnTo>
                        <a:pt x="1413" y="1"/>
                      </a:lnTo>
                      <a:lnTo>
                        <a:pt x="829" y="2850"/>
                      </a:lnTo>
                      <a:lnTo>
                        <a:pt x="1" y="667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8" name="Google Shape;1318;p7"/>
                <p:cNvSpPr/>
                <p:nvPr/>
              </p:nvSpPr>
              <p:spPr>
                <a:xfrm>
                  <a:off x="6801975" y="2453200"/>
                  <a:ext cx="90150" cy="1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6" h="780" fill="none" extrusionOk="0">
                      <a:moveTo>
                        <a:pt x="1" y="73"/>
                      </a:moveTo>
                      <a:lnTo>
                        <a:pt x="829" y="780"/>
                      </a:lnTo>
                      <a:lnTo>
                        <a:pt x="1657" y="73"/>
                      </a:lnTo>
                      <a:lnTo>
                        <a:pt x="1657" y="73"/>
                      </a:lnTo>
                      <a:lnTo>
                        <a:pt x="1730" y="25"/>
                      </a:lnTo>
                      <a:lnTo>
                        <a:pt x="1803" y="0"/>
                      </a:lnTo>
                      <a:lnTo>
                        <a:pt x="1876" y="25"/>
                      </a:lnTo>
                      <a:lnTo>
                        <a:pt x="1949" y="73"/>
                      </a:lnTo>
                      <a:lnTo>
                        <a:pt x="2777" y="780"/>
                      </a:lnTo>
                      <a:lnTo>
                        <a:pt x="3605" y="73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9" name="Google Shape;1319;p7"/>
                <p:cNvSpPr/>
                <p:nvPr/>
              </p:nvSpPr>
              <p:spPr>
                <a:xfrm>
                  <a:off x="6795900" y="2628550"/>
                  <a:ext cx="1023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1" fill="none" extrusionOk="0">
                      <a:moveTo>
                        <a:pt x="0" y="1"/>
                      </a:moveTo>
                      <a:lnTo>
                        <a:pt x="4092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20" name="Google Shape;1320;p7"/>
              <p:cNvSpPr/>
              <p:nvPr/>
            </p:nvSpPr>
            <p:spPr>
              <a:xfrm>
                <a:off x="1475201" y="3526365"/>
                <a:ext cx="340844" cy="340865"/>
              </a:xfrm>
              <a:custGeom>
                <a:avLst/>
                <a:gdLst/>
                <a:ahLst/>
                <a:cxnLst/>
                <a:rect l="l" t="t" r="r" b="b"/>
                <a:pathLst>
                  <a:path w="16221" h="16222" fill="none" extrusionOk="0">
                    <a:moveTo>
                      <a:pt x="0" y="8111"/>
                    </a:moveTo>
                    <a:lnTo>
                      <a:pt x="0" y="8111"/>
                    </a:lnTo>
                    <a:lnTo>
                      <a:pt x="0" y="7697"/>
                    </a:lnTo>
                    <a:lnTo>
                      <a:pt x="49" y="7283"/>
                    </a:lnTo>
                    <a:lnTo>
                      <a:pt x="98" y="6869"/>
                    </a:lnTo>
                    <a:lnTo>
                      <a:pt x="171" y="6479"/>
                    </a:lnTo>
                    <a:lnTo>
                      <a:pt x="244" y="6090"/>
                    </a:lnTo>
                    <a:lnTo>
                      <a:pt x="366" y="5700"/>
                    </a:lnTo>
                    <a:lnTo>
                      <a:pt x="487" y="5335"/>
                    </a:lnTo>
                    <a:lnTo>
                      <a:pt x="634" y="4945"/>
                    </a:lnTo>
                    <a:lnTo>
                      <a:pt x="804" y="4604"/>
                    </a:lnTo>
                    <a:lnTo>
                      <a:pt x="975" y="4239"/>
                    </a:lnTo>
                    <a:lnTo>
                      <a:pt x="1169" y="3898"/>
                    </a:lnTo>
                    <a:lnTo>
                      <a:pt x="1389" y="3581"/>
                    </a:lnTo>
                    <a:lnTo>
                      <a:pt x="1608" y="3264"/>
                    </a:lnTo>
                    <a:lnTo>
                      <a:pt x="1851" y="2948"/>
                    </a:lnTo>
                    <a:lnTo>
                      <a:pt x="2119" y="2656"/>
                    </a:lnTo>
                    <a:lnTo>
                      <a:pt x="2387" y="2388"/>
                    </a:lnTo>
                    <a:lnTo>
                      <a:pt x="2655" y="2120"/>
                    </a:lnTo>
                    <a:lnTo>
                      <a:pt x="2947" y="1852"/>
                    </a:lnTo>
                    <a:lnTo>
                      <a:pt x="3264" y="1608"/>
                    </a:lnTo>
                    <a:lnTo>
                      <a:pt x="3581" y="1389"/>
                    </a:lnTo>
                    <a:lnTo>
                      <a:pt x="3897" y="1170"/>
                    </a:lnTo>
                    <a:lnTo>
                      <a:pt x="4238" y="975"/>
                    </a:lnTo>
                    <a:lnTo>
                      <a:pt x="4603" y="805"/>
                    </a:lnTo>
                    <a:lnTo>
                      <a:pt x="4944" y="634"/>
                    </a:lnTo>
                    <a:lnTo>
                      <a:pt x="5334" y="488"/>
                    </a:lnTo>
                    <a:lnTo>
                      <a:pt x="5699" y="366"/>
                    </a:lnTo>
                    <a:lnTo>
                      <a:pt x="6089" y="244"/>
                    </a:lnTo>
                    <a:lnTo>
                      <a:pt x="6479" y="171"/>
                    </a:lnTo>
                    <a:lnTo>
                      <a:pt x="6868" y="98"/>
                    </a:lnTo>
                    <a:lnTo>
                      <a:pt x="7282" y="50"/>
                    </a:lnTo>
                    <a:lnTo>
                      <a:pt x="7696" y="1"/>
                    </a:lnTo>
                    <a:lnTo>
                      <a:pt x="8111" y="1"/>
                    </a:lnTo>
                    <a:lnTo>
                      <a:pt x="8111" y="1"/>
                    </a:lnTo>
                    <a:lnTo>
                      <a:pt x="8525" y="1"/>
                    </a:lnTo>
                    <a:lnTo>
                      <a:pt x="8939" y="50"/>
                    </a:lnTo>
                    <a:lnTo>
                      <a:pt x="9353" y="98"/>
                    </a:lnTo>
                    <a:lnTo>
                      <a:pt x="9742" y="171"/>
                    </a:lnTo>
                    <a:lnTo>
                      <a:pt x="10132" y="244"/>
                    </a:lnTo>
                    <a:lnTo>
                      <a:pt x="10522" y="366"/>
                    </a:lnTo>
                    <a:lnTo>
                      <a:pt x="10911" y="488"/>
                    </a:lnTo>
                    <a:lnTo>
                      <a:pt x="11277" y="634"/>
                    </a:lnTo>
                    <a:lnTo>
                      <a:pt x="11618" y="805"/>
                    </a:lnTo>
                    <a:lnTo>
                      <a:pt x="11983" y="975"/>
                    </a:lnTo>
                    <a:lnTo>
                      <a:pt x="12324" y="1170"/>
                    </a:lnTo>
                    <a:lnTo>
                      <a:pt x="12641" y="1389"/>
                    </a:lnTo>
                    <a:lnTo>
                      <a:pt x="12957" y="1608"/>
                    </a:lnTo>
                    <a:lnTo>
                      <a:pt x="13274" y="1852"/>
                    </a:lnTo>
                    <a:lnTo>
                      <a:pt x="13566" y="2120"/>
                    </a:lnTo>
                    <a:lnTo>
                      <a:pt x="13834" y="2388"/>
                    </a:lnTo>
                    <a:lnTo>
                      <a:pt x="14126" y="2656"/>
                    </a:lnTo>
                    <a:lnTo>
                      <a:pt x="14370" y="2948"/>
                    </a:lnTo>
                    <a:lnTo>
                      <a:pt x="14613" y="3264"/>
                    </a:lnTo>
                    <a:lnTo>
                      <a:pt x="14832" y="3581"/>
                    </a:lnTo>
                    <a:lnTo>
                      <a:pt x="15052" y="3898"/>
                    </a:lnTo>
                    <a:lnTo>
                      <a:pt x="15247" y="4239"/>
                    </a:lnTo>
                    <a:lnTo>
                      <a:pt x="15417" y="4604"/>
                    </a:lnTo>
                    <a:lnTo>
                      <a:pt x="15587" y="4945"/>
                    </a:lnTo>
                    <a:lnTo>
                      <a:pt x="15734" y="5335"/>
                    </a:lnTo>
                    <a:lnTo>
                      <a:pt x="15855" y="5700"/>
                    </a:lnTo>
                    <a:lnTo>
                      <a:pt x="15977" y="6090"/>
                    </a:lnTo>
                    <a:lnTo>
                      <a:pt x="16050" y="6479"/>
                    </a:lnTo>
                    <a:lnTo>
                      <a:pt x="16123" y="6869"/>
                    </a:lnTo>
                    <a:lnTo>
                      <a:pt x="16172" y="7283"/>
                    </a:lnTo>
                    <a:lnTo>
                      <a:pt x="16221" y="7697"/>
                    </a:lnTo>
                    <a:lnTo>
                      <a:pt x="16221" y="8111"/>
                    </a:lnTo>
                    <a:lnTo>
                      <a:pt x="16221" y="8111"/>
                    </a:lnTo>
                    <a:lnTo>
                      <a:pt x="16221" y="8525"/>
                    </a:lnTo>
                    <a:lnTo>
                      <a:pt x="16172" y="8939"/>
                    </a:lnTo>
                    <a:lnTo>
                      <a:pt x="16123" y="9353"/>
                    </a:lnTo>
                    <a:lnTo>
                      <a:pt x="16050" y="9743"/>
                    </a:lnTo>
                    <a:lnTo>
                      <a:pt x="15977" y="10133"/>
                    </a:lnTo>
                    <a:lnTo>
                      <a:pt x="15855" y="10522"/>
                    </a:lnTo>
                    <a:lnTo>
                      <a:pt x="15734" y="10888"/>
                    </a:lnTo>
                    <a:lnTo>
                      <a:pt x="15587" y="11277"/>
                    </a:lnTo>
                    <a:lnTo>
                      <a:pt x="15417" y="11618"/>
                    </a:lnTo>
                    <a:lnTo>
                      <a:pt x="15247" y="11984"/>
                    </a:lnTo>
                    <a:lnTo>
                      <a:pt x="15052" y="12324"/>
                    </a:lnTo>
                    <a:lnTo>
                      <a:pt x="14832" y="12641"/>
                    </a:lnTo>
                    <a:lnTo>
                      <a:pt x="14613" y="12958"/>
                    </a:lnTo>
                    <a:lnTo>
                      <a:pt x="14370" y="13274"/>
                    </a:lnTo>
                    <a:lnTo>
                      <a:pt x="14126" y="13567"/>
                    </a:lnTo>
                    <a:lnTo>
                      <a:pt x="13834" y="13835"/>
                    </a:lnTo>
                    <a:lnTo>
                      <a:pt x="13566" y="14102"/>
                    </a:lnTo>
                    <a:lnTo>
                      <a:pt x="13274" y="14370"/>
                    </a:lnTo>
                    <a:lnTo>
                      <a:pt x="12957" y="14614"/>
                    </a:lnTo>
                    <a:lnTo>
                      <a:pt x="12641" y="14833"/>
                    </a:lnTo>
                    <a:lnTo>
                      <a:pt x="12324" y="15052"/>
                    </a:lnTo>
                    <a:lnTo>
                      <a:pt x="11983" y="15247"/>
                    </a:lnTo>
                    <a:lnTo>
                      <a:pt x="11618" y="15418"/>
                    </a:lnTo>
                    <a:lnTo>
                      <a:pt x="11277" y="15588"/>
                    </a:lnTo>
                    <a:lnTo>
                      <a:pt x="10911" y="15734"/>
                    </a:lnTo>
                    <a:lnTo>
                      <a:pt x="10522" y="15856"/>
                    </a:lnTo>
                    <a:lnTo>
                      <a:pt x="10132" y="15978"/>
                    </a:lnTo>
                    <a:lnTo>
                      <a:pt x="9742" y="16051"/>
                    </a:lnTo>
                    <a:lnTo>
                      <a:pt x="9353" y="16124"/>
                    </a:lnTo>
                    <a:lnTo>
                      <a:pt x="8939" y="16173"/>
                    </a:lnTo>
                    <a:lnTo>
                      <a:pt x="8525" y="16221"/>
                    </a:lnTo>
                    <a:lnTo>
                      <a:pt x="8111" y="16221"/>
                    </a:lnTo>
                    <a:lnTo>
                      <a:pt x="8111" y="16221"/>
                    </a:lnTo>
                    <a:lnTo>
                      <a:pt x="7696" y="16221"/>
                    </a:lnTo>
                    <a:lnTo>
                      <a:pt x="7282" y="16173"/>
                    </a:lnTo>
                    <a:lnTo>
                      <a:pt x="6868" y="16124"/>
                    </a:lnTo>
                    <a:lnTo>
                      <a:pt x="6479" y="16051"/>
                    </a:lnTo>
                    <a:lnTo>
                      <a:pt x="6089" y="15978"/>
                    </a:lnTo>
                    <a:lnTo>
                      <a:pt x="5699" y="15856"/>
                    </a:lnTo>
                    <a:lnTo>
                      <a:pt x="5334" y="15734"/>
                    </a:lnTo>
                    <a:lnTo>
                      <a:pt x="4944" y="15588"/>
                    </a:lnTo>
                    <a:lnTo>
                      <a:pt x="4603" y="15418"/>
                    </a:lnTo>
                    <a:lnTo>
                      <a:pt x="4238" y="15247"/>
                    </a:lnTo>
                    <a:lnTo>
                      <a:pt x="3897" y="15052"/>
                    </a:lnTo>
                    <a:lnTo>
                      <a:pt x="3581" y="14833"/>
                    </a:lnTo>
                    <a:lnTo>
                      <a:pt x="3264" y="14614"/>
                    </a:lnTo>
                    <a:lnTo>
                      <a:pt x="2947" y="14370"/>
                    </a:lnTo>
                    <a:lnTo>
                      <a:pt x="2655" y="14102"/>
                    </a:lnTo>
                    <a:lnTo>
                      <a:pt x="2387" y="13835"/>
                    </a:lnTo>
                    <a:lnTo>
                      <a:pt x="2119" y="13567"/>
                    </a:lnTo>
                    <a:lnTo>
                      <a:pt x="1851" y="13274"/>
                    </a:lnTo>
                    <a:lnTo>
                      <a:pt x="1608" y="12958"/>
                    </a:lnTo>
                    <a:lnTo>
                      <a:pt x="1389" y="12641"/>
                    </a:lnTo>
                    <a:lnTo>
                      <a:pt x="1169" y="12324"/>
                    </a:lnTo>
                    <a:lnTo>
                      <a:pt x="975" y="11984"/>
                    </a:lnTo>
                    <a:lnTo>
                      <a:pt x="804" y="11618"/>
                    </a:lnTo>
                    <a:lnTo>
                      <a:pt x="634" y="11277"/>
                    </a:lnTo>
                    <a:lnTo>
                      <a:pt x="487" y="10888"/>
                    </a:lnTo>
                    <a:lnTo>
                      <a:pt x="366" y="10522"/>
                    </a:lnTo>
                    <a:lnTo>
                      <a:pt x="244" y="10133"/>
                    </a:lnTo>
                    <a:lnTo>
                      <a:pt x="171" y="9743"/>
                    </a:lnTo>
                    <a:lnTo>
                      <a:pt x="98" y="9353"/>
                    </a:lnTo>
                    <a:lnTo>
                      <a:pt x="49" y="8939"/>
                    </a:lnTo>
                    <a:lnTo>
                      <a:pt x="0" y="8525"/>
                    </a:lnTo>
                    <a:lnTo>
                      <a:pt x="0" y="8111"/>
                    </a:lnTo>
                    <a:lnTo>
                      <a:pt x="0" y="8111"/>
                    </a:lnTo>
                    <a:close/>
                    <a:moveTo>
                      <a:pt x="7234" y="11180"/>
                    </a:moveTo>
                    <a:lnTo>
                      <a:pt x="7234" y="11180"/>
                    </a:lnTo>
                    <a:lnTo>
                      <a:pt x="7282" y="11180"/>
                    </a:lnTo>
                    <a:lnTo>
                      <a:pt x="7282" y="11180"/>
                    </a:lnTo>
                    <a:lnTo>
                      <a:pt x="7453" y="11155"/>
                    </a:lnTo>
                    <a:lnTo>
                      <a:pt x="7623" y="11082"/>
                    </a:lnTo>
                    <a:lnTo>
                      <a:pt x="7794" y="10985"/>
                    </a:lnTo>
                    <a:lnTo>
                      <a:pt x="7916" y="10863"/>
                    </a:lnTo>
                    <a:lnTo>
                      <a:pt x="12007" y="6747"/>
                    </a:lnTo>
                    <a:lnTo>
                      <a:pt x="12007" y="6747"/>
                    </a:lnTo>
                    <a:lnTo>
                      <a:pt x="12105" y="6625"/>
                    </a:lnTo>
                    <a:lnTo>
                      <a:pt x="12153" y="6504"/>
                    </a:lnTo>
                    <a:lnTo>
                      <a:pt x="12202" y="6358"/>
                    </a:lnTo>
                    <a:lnTo>
                      <a:pt x="12202" y="6211"/>
                    </a:lnTo>
                    <a:lnTo>
                      <a:pt x="12202" y="6211"/>
                    </a:lnTo>
                    <a:lnTo>
                      <a:pt x="12178" y="6017"/>
                    </a:lnTo>
                    <a:lnTo>
                      <a:pt x="12129" y="5822"/>
                    </a:lnTo>
                    <a:lnTo>
                      <a:pt x="12032" y="5676"/>
                    </a:lnTo>
                    <a:lnTo>
                      <a:pt x="11886" y="5529"/>
                    </a:lnTo>
                    <a:lnTo>
                      <a:pt x="11886" y="5529"/>
                    </a:lnTo>
                    <a:lnTo>
                      <a:pt x="11764" y="5432"/>
                    </a:lnTo>
                    <a:lnTo>
                      <a:pt x="11618" y="5383"/>
                    </a:lnTo>
                    <a:lnTo>
                      <a:pt x="11472" y="5335"/>
                    </a:lnTo>
                    <a:lnTo>
                      <a:pt x="11325" y="5335"/>
                    </a:lnTo>
                    <a:lnTo>
                      <a:pt x="11325" y="5335"/>
                    </a:lnTo>
                    <a:lnTo>
                      <a:pt x="11131" y="5359"/>
                    </a:lnTo>
                    <a:lnTo>
                      <a:pt x="10960" y="5408"/>
                    </a:lnTo>
                    <a:lnTo>
                      <a:pt x="10790" y="5505"/>
                    </a:lnTo>
                    <a:lnTo>
                      <a:pt x="10643" y="5651"/>
                    </a:lnTo>
                    <a:lnTo>
                      <a:pt x="7161" y="8988"/>
                    </a:lnTo>
                    <a:lnTo>
                      <a:pt x="5797" y="7648"/>
                    </a:lnTo>
                    <a:lnTo>
                      <a:pt x="5797" y="7648"/>
                    </a:lnTo>
                    <a:lnTo>
                      <a:pt x="5675" y="7527"/>
                    </a:lnTo>
                    <a:lnTo>
                      <a:pt x="5505" y="7454"/>
                    </a:lnTo>
                    <a:lnTo>
                      <a:pt x="5358" y="7405"/>
                    </a:lnTo>
                    <a:lnTo>
                      <a:pt x="5188" y="7380"/>
                    </a:lnTo>
                    <a:lnTo>
                      <a:pt x="5188" y="7380"/>
                    </a:lnTo>
                    <a:lnTo>
                      <a:pt x="5017" y="7405"/>
                    </a:lnTo>
                    <a:lnTo>
                      <a:pt x="4847" y="7454"/>
                    </a:lnTo>
                    <a:lnTo>
                      <a:pt x="4701" y="7527"/>
                    </a:lnTo>
                    <a:lnTo>
                      <a:pt x="4555" y="7648"/>
                    </a:lnTo>
                    <a:lnTo>
                      <a:pt x="4555" y="7648"/>
                    </a:lnTo>
                    <a:lnTo>
                      <a:pt x="4457" y="7770"/>
                    </a:lnTo>
                    <a:lnTo>
                      <a:pt x="4360" y="7916"/>
                    </a:lnTo>
                    <a:lnTo>
                      <a:pt x="4311" y="8087"/>
                    </a:lnTo>
                    <a:lnTo>
                      <a:pt x="4311" y="8257"/>
                    </a:lnTo>
                    <a:lnTo>
                      <a:pt x="4311" y="8257"/>
                    </a:lnTo>
                    <a:lnTo>
                      <a:pt x="4311" y="8428"/>
                    </a:lnTo>
                    <a:lnTo>
                      <a:pt x="4360" y="8598"/>
                    </a:lnTo>
                    <a:lnTo>
                      <a:pt x="4457" y="8744"/>
                    </a:lnTo>
                    <a:lnTo>
                      <a:pt x="4555" y="8890"/>
                    </a:lnTo>
                    <a:lnTo>
                      <a:pt x="6601" y="10936"/>
                    </a:lnTo>
                    <a:lnTo>
                      <a:pt x="6601" y="10936"/>
                    </a:lnTo>
                    <a:lnTo>
                      <a:pt x="6747" y="11034"/>
                    </a:lnTo>
                    <a:lnTo>
                      <a:pt x="6893" y="11131"/>
                    </a:lnTo>
                    <a:lnTo>
                      <a:pt x="7063" y="11180"/>
                    </a:lnTo>
                    <a:lnTo>
                      <a:pt x="7234" y="11180"/>
                    </a:lnTo>
                    <a:lnTo>
                      <a:pt x="7234" y="1118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1" name="Google Shape;1321;p7"/>
            <p:cNvGrpSpPr/>
            <p:nvPr/>
          </p:nvGrpSpPr>
          <p:grpSpPr>
            <a:xfrm>
              <a:off x="-129715" y="-120177"/>
              <a:ext cx="1945760" cy="342399"/>
              <a:chOff x="-129715" y="-196377"/>
              <a:chExt cx="1945760" cy="342399"/>
            </a:xfrm>
          </p:grpSpPr>
          <p:grpSp>
            <p:nvGrpSpPr>
              <p:cNvPr id="1322" name="Google Shape;1322;p7"/>
              <p:cNvGrpSpPr/>
              <p:nvPr/>
            </p:nvGrpSpPr>
            <p:grpSpPr>
              <a:xfrm>
                <a:off x="675548" y="-191512"/>
                <a:ext cx="332670" cy="332670"/>
                <a:chOff x="6649150" y="309350"/>
                <a:chExt cx="395800" cy="395800"/>
              </a:xfrm>
            </p:grpSpPr>
            <p:sp>
              <p:nvSpPr>
                <p:cNvPr id="1323" name="Google Shape;1323;p7"/>
                <p:cNvSpPr/>
                <p:nvPr/>
              </p:nvSpPr>
              <p:spPr>
                <a:xfrm>
                  <a:off x="6649150" y="309350"/>
                  <a:ext cx="395800" cy="39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32" h="15832" fill="none" extrusionOk="0">
                      <a:moveTo>
                        <a:pt x="7916" y="1"/>
                      </a:moveTo>
                      <a:lnTo>
                        <a:pt x="7916" y="1"/>
                      </a:lnTo>
                      <a:lnTo>
                        <a:pt x="7502" y="25"/>
                      </a:lnTo>
                      <a:lnTo>
                        <a:pt x="7112" y="49"/>
                      </a:lnTo>
                      <a:lnTo>
                        <a:pt x="6723" y="98"/>
                      </a:lnTo>
                      <a:lnTo>
                        <a:pt x="6333" y="171"/>
                      </a:lnTo>
                      <a:lnTo>
                        <a:pt x="5943" y="244"/>
                      </a:lnTo>
                      <a:lnTo>
                        <a:pt x="5553" y="366"/>
                      </a:lnTo>
                      <a:lnTo>
                        <a:pt x="5188" y="488"/>
                      </a:lnTo>
                      <a:lnTo>
                        <a:pt x="4847" y="634"/>
                      </a:lnTo>
                      <a:lnTo>
                        <a:pt x="4482" y="780"/>
                      </a:lnTo>
                      <a:lnTo>
                        <a:pt x="4141" y="950"/>
                      </a:lnTo>
                      <a:lnTo>
                        <a:pt x="3824" y="1145"/>
                      </a:lnTo>
                      <a:lnTo>
                        <a:pt x="3483" y="1364"/>
                      </a:lnTo>
                      <a:lnTo>
                        <a:pt x="3191" y="1584"/>
                      </a:lnTo>
                      <a:lnTo>
                        <a:pt x="2874" y="1803"/>
                      </a:lnTo>
                      <a:lnTo>
                        <a:pt x="2607" y="2071"/>
                      </a:lnTo>
                      <a:lnTo>
                        <a:pt x="2314" y="2314"/>
                      </a:lnTo>
                      <a:lnTo>
                        <a:pt x="2071" y="2607"/>
                      </a:lnTo>
                      <a:lnTo>
                        <a:pt x="1803" y="2874"/>
                      </a:lnTo>
                      <a:lnTo>
                        <a:pt x="1584" y="3191"/>
                      </a:lnTo>
                      <a:lnTo>
                        <a:pt x="1364" y="3483"/>
                      </a:lnTo>
                      <a:lnTo>
                        <a:pt x="1145" y="3824"/>
                      </a:lnTo>
                      <a:lnTo>
                        <a:pt x="950" y="4141"/>
                      </a:lnTo>
                      <a:lnTo>
                        <a:pt x="780" y="4482"/>
                      </a:lnTo>
                      <a:lnTo>
                        <a:pt x="634" y="4847"/>
                      </a:lnTo>
                      <a:lnTo>
                        <a:pt x="488" y="5188"/>
                      </a:lnTo>
                      <a:lnTo>
                        <a:pt x="366" y="5553"/>
                      </a:lnTo>
                      <a:lnTo>
                        <a:pt x="244" y="5943"/>
                      </a:lnTo>
                      <a:lnTo>
                        <a:pt x="171" y="6333"/>
                      </a:lnTo>
                      <a:lnTo>
                        <a:pt x="98" y="6722"/>
                      </a:lnTo>
                      <a:lnTo>
                        <a:pt x="49" y="7112"/>
                      </a:lnTo>
                      <a:lnTo>
                        <a:pt x="25" y="7502"/>
                      </a:lnTo>
                      <a:lnTo>
                        <a:pt x="1" y="7916"/>
                      </a:lnTo>
                      <a:lnTo>
                        <a:pt x="1" y="7916"/>
                      </a:lnTo>
                      <a:lnTo>
                        <a:pt x="25" y="8330"/>
                      </a:lnTo>
                      <a:lnTo>
                        <a:pt x="49" y="8720"/>
                      </a:lnTo>
                      <a:lnTo>
                        <a:pt x="98" y="9109"/>
                      </a:lnTo>
                      <a:lnTo>
                        <a:pt x="171" y="9499"/>
                      </a:lnTo>
                      <a:lnTo>
                        <a:pt x="244" y="9889"/>
                      </a:lnTo>
                      <a:lnTo>
                        <a:pt x="366" y="10278"/>
                      </a:lnTo>
                      <a:lnTo>
                        <a:pt x="488" y="10644"/>
                      </a:lnTo>
                      <a:lnTo>
                        <a:pt x="634" y="10985"/>
                      </a:lnTo>
                      <a:lnTo>
                        <a:pt x="780" y="11350"/>
                      </a:lnTo>
                      <a:lnTo>
                        <a:pt x="950" y="11691"/>
                      </a:lnTo>
                      <a:lnTo>
                        <a:pt x="1145" y="12008"/>
                      </a:lnTo>
                      <a:lnTo>
                        <a:pt x="1364" y="12348"/>
                      </a:lnTo>
                      <a:lnTo>
                        <a:pt x="1584" y="12641"/>
                      </a:lnTo>
                      <a:lnTo>
                        <a:pt x="1803" y="12957"/>
                      </a:lnTo>
                      <a:lnTo>
                        <a:pt x="2071" y="13225"/>
                      </a:lnTo>
                      <a:lnTo>
                        <a:pt x="2314" y="13518"/>
                      </a:lnTo>
                      <a:lnTo>
                        <a:pt x="2607" y="13761"/>
                      </a:lnTo>
                      <a:lnTo>
                        <a:pt x="2874" y="14029"/>
                      </a:lnTo>
                      <a:lnTo>
                        <a:pt x="3191" y="14248"/>
                      </a:lnTo>
                      <a:lnTo>
                        <a:pt x="3483" y="14467"/>
                      </a:lnTo>
                      <a:lnTo>
                        <a:pt x="3824" y="14687"/>
                      </a:lnTo>
                      <a:lnTo>
                        <a:pt x="4141" y="14881"/>
                      </a:lnTo>
                      <a:lnTo>
                        <a:pt x="4482" y="15052"/>
                      </a:lnTo>
                      <a:lnTo>
                        <a:pt x="4847" y="15198"/>
                      </a:lnTo>
                      <a:lnTo>
                        <a:pt x="5188" y="15344"/>
                      </a:lnTo>
                      <a:lnTo>
                        <a:pt x="5553" y="15466"/>
                      </a:lnTo>
                      <a:lnTo>
                        <a:pt x="5943" y="15588"/>
                      </a:lnTo>
                      <a:lnTo>
                        <a:pt x="6333" y="15661"/>
                      </a:lnTo>
                      <a:lnTo>
                        <a:pt x="6723" y="15734"/>
                      </a:lnTo>
                      <a:lnTo>
                        <a:pt x="7112" y="15783"/>
                      </a:lnTo>
                      <a:lnTo>
                        <a:pt x="7502" y="15807"/>
                      </a:lnTo>
                      <a:lnTo>
                        <a:pt x="7916" y="15831"/>
                      </a:lnTo>
                      <a:lnTo>
                        <a:pt x="7916" y="15831"/>
                      </a:lnTo>
                      <a:lnTo>
                        <a:pt x="8330" y="15807"/>
                      </a:lnTo>
                      <a:lnTo>
                        <a:pt x="8720" y="15783"/>
                      </a:lnTo>
                      <a:lnTo>
                        <a:pt x="9109" y="15734"/>
                      </a:lnTo>
                      <a:lnTo>
                        <a:pt x="9499" y="15661"/>
                      </a:lnTo>
                      <a:lnTo>
                        <a:pt x="9889" y="15588"/>
                      </a:lnTo>
                      <a:lnTo>
                        <a:pt x="10278" y="15466"/>
                      </a:lnTo>
                      <a:lnTo>
                        <a:pt x="10644" y="15344"/>
                      </a:lnTo>
                      <a:lnTo>
                        <a:pt x="10985" y="15198"/>
                      </a:lnTo>
                      <a:lnTo>
                        <a:pt x="11350" y="15052"/>
                      </a:lnTo>
                      <a:lnTo>
                        <a:pt x="11691" y="14881"/>
                      </a:lnTo>
                      <a:lnTo>
                        <a:pt x="12008" y="14687"/>
                      </a:lnTo>
                      <a:lnTo>
                        <a:pt x="12349" y="14467"/>
                      </a:lnTo>
                      <a:lnTo>
                        <a:pt x="12641" y="14248"/>
                      </a:lnTo>
                      <a:lnTo>
                        <a:pt x="12957" y="14029"/>
                      </a:lnTo>
                      <a:lnTo>
                        <a:pt x="13225" y="13761"/>
                      </a:lnTo>
                      <a:lnTo>
                        <a:pt x="13518" y="13518"/>
                      </a:lnTo>
                      <a:lnTo>
                        <a:pt x="13761" y="13225"/>
                      </a:lnTo>
                      <a:lnTo>
                        <a:pt x="14029" y="12957"/>
                      </a:lnTo>
                      <a:lnTo>
                        <a:pt x="14248" y="12641"/>
                      </a:lnTo>
                      <a:lnTo>
                        <a:pt x="14467" y="12348"/>
                      </a:lnTo>
                      <a:lnTo>
                        <a:pt x="14687" y="12008"/>
                      </a:lnTo>
                      <a:lnTo>
                        <a:pt x="14881" y="11691"/>
                      </a:lnTo>
                      <a:lnTo>
                        <a:pt x="15052" y="11350"/>
                      </a:lnTo>
                      <a:lnTo>
                        <a:pt x="15198" y="10985"/>
                      </a:lnTo>
                      <a:lnTo>
                        <a:pt x="15344" y="10644"/>
                      </a:lnTo>
                      <a:lnTo>
                        <a:pt x="15466" y="10278"/>
                      </a:lnTo>
                      <a:lnTo>
                        <a:pt x="15588" y="9889"/>
                      </a:lnTo>
                      <a:lnTo>
                        <a:pt x="15661" y="9499"/>
                      </a:lnTo>
                      <a:lnTo>
                        <a:pt x="15734" y="9109"/>
                      </a:lnTo>
                      <a:lnTo>
                        <a:pt x="15783" y="8720"/>
                      </a:lnTo>
                      <a:lnTo>
                        <a:pt x="15807" y="8330"/>
                      </a:lnTo>
                      <a:lnTo>
                        <a:pt x="15831" y="7916"/>
                      </a:lnTo>
                      <a:lnTo>
                        <a:pt x="15831" y="7916"/>
                      </a:lnTo>
                      <a:lnTo>
                        <a:pt x="15807" y="7502"/>
                      </a:lnTo>
                      <a:lnTo>
                        <a:pt x="15783" y="7112"/>
                      </a:lnTo>
                      <a:lnTo>
                        <a:pt x="15734" y="6722"/>
                      </a:lnTo>
                      <a:lnTo>
                        <a:pt x="15661" y="6333"/>
                      </a:lnTo>
                      <a:lnTo>
                        <a:pt x="15588" y="5943"/>
                      </a:lnTo>
                      <a:lnTo>
                        <a:pt x="15466" y="5553"/>
                      </a:lnTo>
                      <a:lnTo>
                        <a:pt x="15344" y="5188"/>
                      </a:lnTo>
                      <a:lnTo>
                        <a:pt x="15198" y="4847"/>
                      </a:lnTo>
                      <a:lnTo>
                        <a:pt x="15052" y="4482"/>
                      </a:lnTo>
                      <a:lnTo>
                        <a:pt x="14881" y="4141"/>
                      </a:lnTo>
                      <a:lnTo>
                        <a:pt x="14687" y="3824"/>
                      </a:lnTo>
                      <a:lnTo>
                        <a:pt x="14467" y="3483"/>
                      </a:lnTo>
                      <a:lnTo>
                        <a:pt x="14248" y="3191"/>
                      </a:lnTo>
                      <a:lnTo>
                        <a:pt x="14029" y="2874"/>
                      </a:lnTo>
                      <a:lnTo>
                        <a:pt x="13761" y="2607"/>
                      </a:lnTo>
                      <a:lnTo>
                        <a:pt x="13518" y="2314"/>
                      </a:lnTo>
                      <a:lnTo>
                        <a:pt x="13225" y="2071"/>
                      </a:lnTo>
                      <a:lnTo>
                        <a:pt x="12957" y="1803"/>
                      </a:lnTo>
                      <a:lnTo>
                        <a:pt x="12641" y="1584"/>
                      </a:lnTo>
                      <a:lnTo>
                        <a:pt x="12349" y="1364"/>
                      </a:lnTo>
                      <a:lnTo>
                        <a:pt x="12008" y="1145"/>
                      </a:lnTo>
                      <a:lnTo>
                        <a:pt x="11691" y="950"/>
                      </a:lnTo>
                      <a:lnTo>
                        <a:pt x="11350" y="780"/>
                      </a:lnTo>
                      <a:lnTo>
                        <a:pt x="10985" y="634"/>
                      </a:lnTo>
                      <a:lnTo>
                        <a:pt x="10644" y="488"/>
                      </a:lnTo>
                      <a:lnTo>
                        <a:pt x="10278" y="366"/>
                      </a:lnTo>
                      <a:lnTo>
                        <a:pt x="9889" y="244"/>
                      </a:lnTo>
                      <a:lnTo>
                        <a:pt x="9499" y="171"/>
                      </a:lnTo>
                      <a:lnTo>
                        <a:pt x="9109" y="98"/>
                      </a:lnTo>
                      <a:lnTo>
                        <a:pt x="8720" y="49"/>
                      </a:lnTo>
                      <a:lnTo>
                        <a:pt x="8330" y="25"/>
                      </a:lnTo>
                      <a:lnTo>
                        <a:pt x="7916" y="1"/>
                      </a:lnTo>
                      <a:lnTo>
                        <a:pt x="7916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4" name="Google Shape;1324;p7"/>
                <p:cNvSpPr/>
                <p:nvPr/>
              </p:nvSpPr>
              <p:spPr>
                <a:xfrm>
                  <a:off x="6673500" y="333700"/>
                  <a:ext cx="347100" cy="34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84" h="13884" fill="none" extrusionOk="0">
                      <a:moveTo>
                        <a:pt x="6942" y="13883"/>
                      </a:moveTo>
                      <a:lnTo>
                        <a:pt x="6942" y="13883"/>
                      </a:lnTo>
                      <a:lnTo>
                        <a:pt x="6577" y="13883"/>
                      </a:lnTo>
                      <a:lnTo>
                        <a:pt x="6236" y="13834"/>
                      </a:lnTo>
                      <a:lnTo>
                        <a:pt x="5895" y="13810"/>
                      </a:lnTo>
                      <a:lnTo>
                        <a:pt x="5554" y="13737"/>
                      </a:lnTo>
                      <a:lnTo>
                        <a:pt x="5213" y="13664"/>
                      </a:lnTo>
                      <a:lnTo>
                        <a:pt x="4872" y="13566"/>
                      </a:lnTo>
                      <a:lnTo>
                        <a:pt x="4555" y="13469"/>
                      </a:lnTo>
                      <a:lnTo>
                        <a:pt x="4239" y="13323"/>
                      </a:lnTo>
                      <a:lnTo>
                        <a:pt x="3946" y="13201"/>
                      </a:lnTo>
                      <a:lnTo>
                        <a:pt x="3630" y="13031"/>
                      </a:lnTo>
                      <a:lnTo>
                        <a:pt x="3337" y="12884"/>
                      </a:lnTo>
                      <a:lnTo>
                        <a:pt x="3069" y="12690"/>
                      </a:lnTo>
                      <a:lnTo>
                        <a:pt x="2802" y="12495"/>
                      </a:lnTo>
                      <a:lnTo>
                        <a:pt x="2534" y="12300"/>
                      </a:lnTo>
                      <a:lnTo>
                        <a:pt x="2290" y="12081"/>
                      </a:lnTo>
                      <a:lnTo>
                        <a:pt x="2047" y="11837"/>
                      </a:lnTo>
                      <a:lnTo>
                        <a:pt x="1803" y="11594"/>
                      </a:lnTo>
                      <a:lnTo>
                        <a:pt x="1584" y="11350"/>
                      </a:lnTo>
                      <a:lnTo>
                        <a:pt x="1389" y="11082"/>
                      </a:lnTo>
                      <a:lnTo>
                        <a:pt x="1194" y="10814"/>
                      </a:lnTo>
                      <a:lnTo>
                        <a:pt x="999" y="10546"/>
                      </a:lnTo>
                      <a:lnTo>
                        <a:pt x="853" y="10254"/>
                      </a:lnTo>
                      <a:lnTo>
                        <a:pt x="683" y="9938"/>
                      </a:lnTo>
                      <a:lnTo>
                        <a:pt x="561" y="9645"/>
                      </a:lnTo>
                      <a:lnTo>
                        <a:pt x="415" y="9329"/>
                      </a:lnTo>
                      <a:lnTo>
                        <a:pt x="317" y="9012"/>
                      </a:lnTo>
                      <a:lnTo>
                        <a:pt x="220" y="8671"/>
                      </a:lnTo>
                      <a:lnTo>
                        <a:pt x="147" y="8330"/>
                      </a:lnTo>
                      <a:lnTo>
                        <a:pt x="74" y="7989"/>
                      </a:lnTo>
                      <a:lnTo>
                        <a:pt x="49" y="7648"/>
                      </a:lnTo>
                      <a:lnTo>
                        <a:pt x="1" y="7307"/>
                      </a:lnTo>
                      <a:lnTo>
                        <a:pt x="1" y="6942"/>
                      </a:lnTo>
                      <a:lnTo>
                        <a:pt x="1" y="6942"/>
                      </a:lnTo>
                      <a:lnTo>
                        <a:pt x="1" y="6577"/>
                      </a:lnTo>
                      <a:lnTo>
                        <a:pt x="49" y="6236"/>
                      </a:lnTo>
                      <a:lnTo>
                        <a:pt x="74" y="5895"/>
                      </a:lnTo>
                      <a:lnTo>
                        <a:pt x="147" y="5554"/>
                      </a:lnTo>
                      <a:lnTo>
                        <a:pt x="220" y="5213"/>
                      </a:lnTo>
                      <a:lnTo>
                        <a:pt x="317" y="4872"/>
                      </a:lnTo>
                      <a:lnTo>
                        <a:pt x="415" y="4555"/>
                      </a:lnTo>
                      <a:lnTo>
                        <a:pt x="561" y="4238"/>
                      </a:lnTo>
                      <a:lnTo>
                        <a:pt x="683" y="3946"/>
                      </a:lnTo>
                      <a:lnTo>
                        <a:pt x="853" y="3630"/>
                      </a:lnTo>
                      <a:lnTo>
                        <a:pt x="999" y="3337"/>
                      </a:lnTo>
                      <a:lnTo>
                        <a:pt x="1194" y="3069"/>
                      </a:lnTo>
                      <a:lnTo>
                        <a:pt x="1389" y="2802"/>
                      </a:lnTo>
                      <a:lnTo>
                        <a:pt x="1584" y="2534"/>
                      </a:lnTo>
                      <a:lnTo>
                        <a:pt x="1803" y="2290"/>
                      </a:lnTo>
                      <a:lnTo>
                        <a:pt x="2047" y="2047"/>
                      </a:lnTo>
                      <a:lnTo>
                        <a:pt x="2290" y="1803"/>
                      </a:lnTo>
                      <a:lnTo>
                        <a:pt x="2534" y="1584"/>
                      </a:lnTo>
                      <a:lnTo>
                        <a:pt x="2802" y="1389"/>
                      </a:lnTo>
                      <a:lnTo>
                        <a:pt x="3069" y="1194"/>
                      </a:lnTo>
                      <a:lnTo>
                        <a:pt x="3337" y="999"/>
                      </a:lnTo>
                      <a:lnTo>
                        <a:pt x="3630" y="853"/>
                      </a:lnTo>
                      <a:lnTo>
                        <a:pt x="3946" y="683"/>
                      </a:lnTo>
                      <a:lnTo>
                        <a:pt x="4239" y="561"/>
                      </a:lnTo>
                      <a:lnTo>
                        <a:pt x="4555" y="415"/>
                      </a:lnTo>
                      <a:lnTo>
                        <a:pt x="4872" y="317"/>
                      </a:lnTo>
                      <a:lnTo>
                        <a:pt x="5213" y="220"/>
                      </a:lnTo>
                      <a:lnTo>
                        <a:pt x="5554" y="147"/>
                      </a:lnTo>
                      <a:lnTo>
                        <a:pt x="5895" y="74"/>
                      </a:lnTo>
                      <a:lnTo>
                        <a:pt x="6236" y="49"/>
                      </a:lnTo>
                      <a:lnTo>
                        <a:pt x="6577" y="1"/>
                      </a:lnTo>
                      <a:lnTo>
                        <a:pt x="6942" y="1"/>
                      </a:lnTo>
                      <a:lnTo>
                        <a:pt x="6942" y="1"/>
                      </a:lnTo>
                      <a:lnTo>
                        <a:pt x="7307" y="1"/>
                      </a:lnTo>
                      <a:lnTo>
                        <a:pt x="7648" y="49"/>
                      </a:lnTo>
                      <a:lnTo>
                        <a:pt x="7989" y="74"/>
                      </a:lnTo>
                      <a:lnTo>
                        <a:pt x="8330" y="147"/>
                      </a:lnTo>
                      <a:lnTo>
                        <a:pt x="8671" y="220"/>
                      </a:lnTo>
                      <a:lnTo>
                        <a:pt x="9012" y="317"/>
                      </a:lnTo>
                      <a:lnTo>
                        <a:pt x="9329" y="415"/>
                      </a:lnTo>
                      <a:lnTo>
                        <a:pt x="9645" y="561"/>
                      </a:lnTo>
                      <a:lnTo>
                        <a:pt x="9938" y="683"/>
                      </a:lnTo>
                      <a:lnTo>
                        <a:pt x="10254" y="853"/>
                      </a:lnTo>
                      <a:lnTo>
                        <a:pt x="10546" y="999"/>
                      </a:lnTo>
                      <a:lnTo>
                        <a:pt x="10814" y="1194"/>
                      </a:lnTo>
                      <a:lnTo>
                        <a:pt x="11082" y="1389"/>
                      </a:lnTo>
                      <a:lnTo>
                        <a:pt x="11350" y="1584"/>
                      </a:lnTo>
                      <a:lnTo>
                        <a:pt x="11594" y="1803"/>
                      </a:lnTo>
                      <a:lnTo>
                        <a:pt x="11837" y="2047"/>
                      </a:lnTo>
                      <a:lnTo>
                        <a:pt x="12081" y="2290"/>
                      </a:lnTo>
                      <a:lnTo>
                        <a:pt x="12300" y="2534"/>
                      </a:lnTo>
                      <a:lnTo>
                        <a:pt x="12495" y="2802"/>
                      </a:lnTo>
                      <a:lnTo>
                        <a:pt x="12690" y="3069"/>
                      </a:lnTo>
                      <a:lnTo>
                        <a:pt x="12885" y="3337"/>
                      </a:lnTo>
                      <a:lnTo>
                        <a:pt x="13031" y="3630"/>
                      </a:lnTo>
                      <a:lnTo>
                        <a:pt x="13201" y="3946"/>
                      </a:lnTo>
                      <a:lnTo>
                        <a:pt x="13323" y="4238"/>
                      </a:lnTo>
                      <a:lnTo>
                        <a:pt x="13469" y="4555"/>
                      </a:lnTo>
                      <a:lnTo>
                        <a:pt x="13566" y="4872"/>
                      </a:lnTo>
                      <a:lnTo>
                        <a:pt x="13664" y="5213"/>
                      </a:lnTo>
                      <a:lnTo>
                        <a:pt x="13737" y="5554"/>
                      </a:lnTo>
                      <a:lnTo>
                        <a:pt x="13810" y="5895"/>
                      </a:lnTo>
                      <a:lnTo>
                        <a:pt x="13834" y="6236"/>
                      </a:lnTo>
                      <a:lnTo>
                        <a:pt x="13883" y="6577"/>
                      </a:lnTo>
                      <a:lnTo>
                        <a:pt x="13883" y="6942"/>
                      </a:lnTo>
                      <a:lnTo>
                        <a:pt x="13883" y="6942"/>
                      </a:lnTo>
                      <a:lnTo>
                        <a:pt x="13883" y="7307"/>
                      </a:lnTo>
                      <a:lnTo>
                        <a:pt x="13834" y="7648"/>
                      </a:lnTo>
                      <a:lnTo>
                        <a:pt x="13810" y="7989"/>
                      </a:lnTo>
                      <a:lnTo>
                        <a:pt x="13737" y="8330"/>
                      </a:lnTo>
                      <a:lnTo>
                        <a:pt x="13664" y="8671"/>
                      </a:lnTo>
                      <a:lnTo>
                        <a:pt x="13566" y="9012"/>
                      </a:lnTo>
                      <a:lnTo>
                        <a:pt x="13469" y="9329"/>
                      </a:lnTo>
                      <a:lnTo>
                        <a:pt x="13323" y="9645"/>
                      </a:lnTo>
                      <a:lnTo>
                        <a:pt x="13201" y="9938"/>
                      </a:lnTo>
                      <a:lnTo>
                        <a:pt x="13031" y="10254"/>
                      </a:lnTo>
                      <a:lnTo>
                        <a:pt x="12885" y="10546"/>
                      </a:lnTo>
                      <a:lnTo>
                        <a:pt x="12690" y="10814"/>
                      </a:lnTo>
                      <a:lnTo>
                        <a:pt x="12495" y="11082"/>
                      </a:lnTo>
                      <a:lnTo>
                        <a:pt x="12300" y="11350"/>
                      </a:lnTo>
                      <a:lnTo>
                        <a:pt x="12081" y="11594"/>
                      </a:lnTo>
                      <a:lnTo>
                        <a:pt x="11837" y="11837"/>
                      </a:lnTo>
                      <a:lnTo>
                        <a:pt x="11594" y="12081"/>
                      </a:lnTo>
                      <a:lnTo>
                        <a:pt x="11350" y="12300"/>
                      </a:lnTo>
                      <a:lnTo>
                        <a:pt x="11082" y="12495"/>
                      </a:lnTo>
                      <a:lnTo>
                        <a:pt x="10814" y="12690"/>
                      </a:lnTo>
                      <a:lnTo>
                        <a:pt x="10546" y="12884"/>
                      </a:lnTo>
                      <a:lnTo>
                        <a:pt x="10254" y="13031"/>
                      </a:lnTo>
                      <a:lnTo>
                        <a:pt x="9938" y="13201"/>
                      </a:lnTo>
                      <a:lnTo>
                        <a:pt x="9645" y="13323"/>
                      </a:lnTo>
                      <a:lnTo>
                        <a:pt x="9329" y="13469"/>
                      </a:lnTo>
                      <a:lnTo>
                        <a:pt x="9012" y="13566"/>
                      </a:lnTo>
                      <a:lnTo>
                        <a:pt x="8671" y="13664"/>
                      </a:lnTo>
                      <a:lnTo>
                        <a:pt x="8330" y="13737"/>
                      </a:lnTo>
                      <a:lnTo>
                        <a:pt x="7989" y="13810"/>
                      </a:lnTo>
                      <a:lnTo>
                        <a:pt x="7648" y="13834"/>
                      </a:lnTo>
                      <a:lnTo>
                        <a:pt x="7307" y="13883"/>
                      </a:lnTo>
                      <a:lnTo>
                        <a:pt x="6942" y="13883"/>
                      </a:lnTo>
                      <a:lnTo>
                        <a:pt x="6942" y="13883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5" name="Google Shape;1325;p7"/>
                <p:cNvSpPr/>
                <p:nvPr/>
              </p:nvSpPr>
              <p:spPr>
                <a:xfrm>
                  <a:off x="6848850" y="397625"/>
                  <a:ext cx="54825" cy="16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3" h="6772" fill="none" extrusionOk="0">
                      <a:moveTo>
                        <a:pt x="1" y="1"/>
                      </a:moveTo>
                      <a:lnTo>
                        <a:pt x="1" y="4580"/>
                      </a:lnTo>
                      <a:lnTo>
                        <a:pt x="2193" y="6772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6" name="Google Shape;1326;p7"/>
                <p:cNvSpPr/>
                <p:nvPr/>
              </p:nvSpPr>
              <p:spPr>
                <a:xfrm>
                  <a:off x="6847025" y="333700"/>
                  <a:ext cx="25" cy="2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170" fill="none" extrusionOk="0">
                      <a:moveTo>
                        <a:pt x="1" y="1170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7" name="Google Shape;1327;p7"/>
                <p:cNvSpPr/>
                <p:nvPr/>
              </p:nvSpPr>
              <p:spPr>
                <a:xfrm>
                  <a:off x="6760575" y="3568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8" name="Google Shape;1328;p7"/>
                <p:cNvSpPr/>
                <p:nvPr/>
              </p:nvSpPr>
              <p:spPr>
                <a:xfrm>
                  <a:off x="6760575" y="356850"/>
                  <a:ext cx="14025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999" fill="none" extrusionOk="0">
                      <a:moveTo>
                        <a:pt x="1" y="0"/>
                      </a:moveTo>
                      <a:lnTo>
                        <a:pt x="561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9" name="Google Shape;1329;p7"/>
                <p:cNvSpPr/>
                <p:nvPr/>
              </p:nvSpPr>
              <p:spPr>
                <a:xfrm>
                  <a:off x="6696650" y="4207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0" name="Google Shape;1330;p7"/>
                <p:cNvSpPr/>
                <p:nvPr/>
              </p:nvSpPr>
              <p:spPr>
                <a:xfrm>
                  <a:off x="6696650" y="420775"/>
                  <a:ext cx="24975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61" fill="none" extrusionOk="0">
                      <a:moveTo>
                        <a:pt x="0" y="0"/>
                      </a:moveTo>
                      <a:lnTo>
                        <a:pt x="999" y="56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1" name="Google Shape;1331;p7"/>
                <p:cNvSpPr/>
                <p:nvPr/>
              </p:nvSpPr>
              <p:spPr>
                <a:xfrm>
                  <a:off x="6673500" y="507225"/>
                  <a:ext cx="292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" fill="none" extrusionOk="0">
                      <a:moveTo>
                        <a:pt x="1" y="1"/>
                      </a:moveTo>
                      <a:lnTo>
                        <a:pt x="117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2" name="Google Shape;1332;p7"/>
                <p:cNvSpPr/>
                <p:nvPr/>
              </p:nvSpPr>
              <p:spPr>
                <a:xfrm>
                  <a:off x="6696650" y="593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3" name="Google Shape;1333;p7"/>
                <p:cNvSpPr/>
                <p:nvPr/>
              </p:nvSpPr>
              <p:spPr>
                <a:xfrm>
                  <a:off x="6696650" y="579700"/>
                  <a:ext cx="24975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61" fill="none" extrusionOk="0">
                      <a:moveTo>
                        <a:pt x="0" y="560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4" name="Google Shape;1334;p7"/>
                <p:cNvSpPr/>
                <p:nvPr/>
              </p:nvSpPr>
              <p:spPr>
                <a:xfrm>
                  <a:off x="6760575" y="632675"/>
                  <a:ext cx="14025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999" fill="none" extrusionOk="0">
                      <a:moveTo>
                        <a:pt x="1" y="999"/>
                      </a:moveTo>
                      <a:lnTo>
                        <a:pt x="56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5" name="Google Shape;1335;p7"/>
                <p:cNvSpPr/>
                <p:nvPr/>
              </p:nvSpPr>
              <p:spPr>
                <a:xfrm>
                  <a:off x="6760575" y="6576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6" name="Google Shape;1336;p7"/>
                <p:cNvSpPr/>
                <p:nvPr/>
              </p:nvSpPr>
              <p:spPr>
                <a:xfrm>
                  <a:off x="6847025" y="651550"/>
                  <a:ext cx="25" cy="2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170" fill="none" extrusionOk="0">
                      <a:moveTo>
                        <a:pt x="1" y="0"/>
                      </a:moveTo>
                      <a:lnTo>
                        <a:pt x="1" y="116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7" name="Google Shape;1337;p7"/>
                <p:cNvSpPr/>
                <p:nvPr/>
              </p:nvSpPr>
              <p:spPr>
                <a:xfrm>
                  <a:off x="6919500" y="632675"/>
                  <a:ext cx="14025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999" fill="none" extrusionOk="0">
                      <a:moveTo>
                        <a:pt x="560" y="99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8" name="Google Shape;1338;p7"/>
                <p:cNvSpPr/>
                <p:nvPr/>
              </p:nvSpPr>
              <p:spPr>
                <a:xfrm>
                  <a:off x="6933500" y="6576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9" name="Google Shape;1339;p7"/>
                <p:cNvSpPr/>
                <p:nvPr/>
              </p:nvSpPr>
              <p:spPr>
                <a:xfrm>
                  <a:off x="6972475" y="579700"/>
                  <a:ext cx="24975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61" fill="none" extrusionOk="0">
                      <a:moveTo>
                        <a:pt x="999" y="56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0" name="Google Shape;1340;p7"/>
                <p:cNvSpPr/>
                <p:nvPr/>
              </p:nvSpPr>
              <p:spPr>
                <a:xfrm>
                  <a:off x="6997425" y="593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1" name="Google Shape;1341;p7"/>
                <p:cNvSpPr/>
                <p:nvPr/>
              </p:nvSpPr>
              <p:spPr>
                <a:xfrm>
                  <a:off x="6991350" y="507225"/>
                  <a:ext cx="292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1" fill="none" extrusionOk="0">
                      <a:moveTo>
                        <a:pt x="1169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2" name="Google Shape;1342;p7"/>
                <p:cNvSpPr/>
                <p:nvPr/>
              </p:nvSpPr>
              <p:spPr>
                <a:xfrm>
                  <a:off x="6972475" y="420775"/>
                  <a:ext cx="24975" cy="1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561" fill="none" extrusionOk="0">
                      <a:moveTo>
                        <a:pt x="0" y="561"/>
                      </a:moveTo>
                      <a:lnTo>
                        <a:pt x="999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3" name="Google Shape;1343;p7"/>
                <p:cNvSpPr/>
                <p:nvPr/>
              </p:nvSpPr>
              <p:spPr>
                <a:xfrm>
                  <a:off x="6997425" y="4207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4" name="Google Shape;1344;p7"/>
                <p:cNvSpPr/>
                <p:nvPr/>
              </p:nvSpPr>
              <p:spPr>
                <a:xfrm>
                  <a:off x="6919500" y="356850"/>
                  <a:ext cx="14025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999" fill="none" extrusionOk="0">
                      <a:moveTo>
                        <a:pt x="560" y="0"/>
                      </a:moveTo>
                      <a:lnTo>
                        <a:pt x="0" y="999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5" name="Google Shape;1345;p7"/>
                <p:cNvSpPr/>
                <p:nvPr/>
              </p:nvSpPr>
              <p:spPr>
                <a:xfrm>
                  <a:off x="6933500" y="3568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46" name="Google Shape;1346;p7"/>
              <p:cNvGrpSpPr/>
              <p:nvPr/>
            </p:nvGrpSpPr>
            <p:grpSpPr>
              <a:xfrm>
                <a:off x="-129715" y="-196377"/>
                <a:ext cx="215966" cy="342399"/>
                <a:chOff x="6718575" y="2318625"/>
                <a:chExt cx="256950" cy="407375"/>
              </a:xfrm>
            </p:grpSpPr>
            <p:sp>
              <p:nvSpPr>
                <p:cNvPr id="1347" name="Google Shape;1347;p7"/>
                <p:cNvSpPr/>
                <p:nvPr/>
              </p:nvSpPr>
              <p:spPr>
                <a:xfrm>
                  <a:off x="6795900" y="2673600"/>
                  <a:ext cx="102300" cy="2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902" fill="none" extrusionOk="0">
                      <a:moveTo>
                        <a:pt x="4092" y="902"/>
                      </a:moveTo>
                      <a:lnTo>
                        <a:pt x="4092" y="1"/>
                      </a:lnTo>
                      <a:lnTo>
                        <a:pt x="0" y="1"/>
                      </a:lnTo>
                      <a:lnTo>
                        <a:pt x="0" y="902"/>
                      </a:lnTo>
                      <a:lnTo>
                        <a:pt x="4092" y="902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8" name="Google Shape;1348;p7"/>
                <p:cNvSpPr/>
                <p:nvPr/>
              </p:nvSpPr>
              <p:spPr>
                <a:xfrm>
                  <a:off x="6795900" y="2650475"/>
                  <a:ext cx="102300" cy="2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902" fill="none" extrusionOk="0">
                      <a:moveTo>
                        <a:pt x="4092" y="901"/>
                      </a:moveTo>
                      <a:lnTo>
                        <a:pt x="4092" y="0"/>
                      </a:lnTo>
                      <a:lnTo>
                        <a:pt x="0" y="0"/>
                      </a:lnTo>
                      <a:lnTo>
                        <a:pt x="0" y="901"/>
                      </a:lnTo>
                      <a:lnTo>
                        <a:pt x="4092" y="90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9" name="Google Shape;1349;p7"/>
                <p:cNvSpPr/>
                <p:nvPr/>
              </p:nvSpPr>
              <p:spPr>
                <a:xfrm>
                  <a:off x="6795900" y="2696125"/>
                  <a:ext cx="102300" cy="2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1195" fill="none" extrusionOk="0">
                      <a:moveTo>
                        <a:pt x="0" y="1"/>
                      </a:moveTo>
                      <a:lnTo>
                        <a:pt x="0" y="171"/>
                      </a:lnTo>
                      <a:lnTo>
                        <a:pt x="0" y="171"/>
                      </a:lnTo>
                      <a:lnTo>
                        <a:pt x="24" y="318"/>
                      </a:lnTo>
                      <a:lnTo>
                        <a:pt x="98" y="464"/>
                      </a:lnTo>
                      <a:lnTo>
                        <a:pt x="195" y="585"/>
                      </a:lnTo>
                      <a:lnTo>
                        <a:pt x="341" y="659"/>
                      </a:lnTo>
                      <a:lnTo>
                        <a:pt x="1875" y="1170"/>
                      </a:lnTo>
                      <a:lnTo>
                        <a:pt x="1875" y="1170"/>
                      </a:lnTo>
                      <a:lnTo>
                        <a:pt x="2046" y="1194"/>
                      </a:lnTo>
                      <a:lnTo>
                        <a:pt x="2046" y="1194"/>
                      </a:lnTo>
                      <a:lnTo>
                        <a:pt x="2216" y="1170"/>
                      </a:lnTo>
                      <a:lnTo>
                        <a:pt x="3751" y="659"/>
                      </a:lnTo>
                      <a:lnTo>
                        <a:pt x="3751" y="659"/>
                      </a:lnTo>
                      <a:lnTo>
                        <a:pt x="3897" y="585"/>
                      </a:lnTo>
                      <a:lnTo>
                        <a:pt x="3994" y="464"/>
                      </a:lnTo>
                      <a:lnTo>
                        <a:pt x="4067" y="318"/>
                      </a:lnTo>
                      <a:lnTo>
                        <a:pt x="4092" y="171"/>
                      </a:lnTo>
                      <a:lnTo>
                        <a:pt x="4092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0" name="Google Shape;1350;p7"/>
                <p:cNvSpPr/>
                <p:nvPr/>
              </p:nvSpPr>
              <p:spPr>
                <a:xfrm>
                  <a:off x="6784925" y="2459275"/>
                  <a:ext cx="35350" cy="16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" h="6675" fill="none" extrusionOk="0">
                      <a:moveTo>
                        <a:pt x="1413" y="6674"/>
                      </a:moveTo>
                      <a:lnTo>
                        <a:pt x="1413" y="6674"/>
                      </a:lnTo>
                      <a:lnTo>
                        <a:pt x="585" y="2850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1" name="Google Shape;1351;p7"/>
                <p:cNvSpPr/>
                <p:nvPr/>
              </p:nvSpPr>
              <p:spPr>
                <a:xfrm>
                  <a:off x="6718575" y="2318625"/>
                  <a:ext cx="256950" cy="30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8" h="12301" fill="none" extrusionOk="0">
                      <a:moveTo>
                        <a:pt x="7185" y="12300"/>
                      </a:moveTo>
                      <a:lnTo>
                        <a:pt x="7185" y="12300"/>
                      </a:lnTo>
                      <a:lnTo>
                        <a:pt x="7307" y="11764"/>
                      </a:lnTo>
                      <a:lnTo>
                        <a:pt x="7477" y="11253"/>
                      </a:lnTo>
                      <a:lnTo>
                        <a:pt x="7672" y="10766"/>
                      </a:lnTo>
                      <a:lnTo>
                        <a:pt x="7891" y="10327"/>
                      </a:lnTo>
                      <a:lnTo>
                        <a:pt x="8135" y="9913"/>
                      </a:lnTo>
                      <a:lnTo>
                        <a:pt x="8378" y="9499"/>
                      </a:lnTo>
                      <a:lnTo>
                        <a:pt x="8914" y="8720"/>
                      </a:lnTo>
                      <a:lnTo>
                        <a:pt x="9182" y="8330"/>
                      </a:lnTo>
                      <a:lnTo>
                        <a:pt x="9425" y="7941"/>
                      </a:lnTo>
                      <a:lnTo>
                        <a:pt x="9645" y="7551"/>
                      </a:lnTo>
                      <a:lnTo>
                        <a:pt x="9864" y="7113"/>
                      </a:lnTo>
                      <a:lnTo>
                        <a:pt x="10034" y="6674"/>
                      </a:lnTo>
                      <a:lnTo>
                        <a:pt x="10156" y="6187"/>
                      </a:lnTo>
                      <a:lnTo>
                        <a:pt x="10229" y="5676"/>
                      </a:lnTo>
                      <a:lnTo>
                        <a:pt x="10253" y="5408"/>
                      </a:lnTo>
                      <a:lnTo>
                        <a:pt x="10278" y="5140"/>
                      </a:lnTo>
                      <a:lnTo>
                        <a:pt x="10278" y="5140"/>
                      </a:lnTo>
                      <a:lnTo>
                        <a:pt x="10229" y="4604"/>
                      </a:lnTo>
                      <a:lnTo>
                        <a:pt x="10156" y="4093"/>
                      </a:lnTo>
                      <a:lnTo>
                        <a:pt x="10034" y="3605"/>
                      </a:lnTo>
                      <a:lnTo>
                        <a:pt x="9864" y="3143"/>
                      </a:lnTo>
                      <a:lnTo>
                        <a:pt x="9645" y="2680"/>
                      </a:lnTo>
                      <a:lnTo>
                        <a:pt x="9401" y="2266"/>
                      </a:lnTo>
                      <a:lnTo>
                        <a:pt x="9084" y="1876"/>
                      </a:lnTo>
                      <a:lnTo>
                        <a:pt x="8768" y="1511"/>
                      </a:lnTo>
                      <a:lnTo>
                        <a:pt x="8402" y="1170"/>
                      </a:lnTo>
                      <a:lnTo>
                        <a:pt x="8013" y="878"/>
                      </a:lnTo>
                      <a:lnTo>
                        <a:pt x="7574" y="634"/>
                      </a:lnTo>
                      <a:lnTo>
                        <a:pt x="7136" y="415"/>
                      </a:lnTo>
                      <a:lnTo>
                        <a:pt x="6673" y="244"/>
                      </a:lnTo>
                      <a:lnTo>
                        <a:pt x="6162" y="98"/>
                      </a:lnTo>
                      <a:lnTo>
                        <a:pt x="5675" y="25"/>
                      </a:lnTo>
                      <a:lnTo>
                        <a:pt x="5139" y="1"/>
                      </a:lnTo>
                      <a:lnTo>
                        <a:pt x="5139" y="1"/>
                      </a:lnTo>
                      <a:lnTo>
                        <a:pt x="4603" y="25"/>
                      </a:lnTo>
                      <a:lnTo>
                        <a:pt x="4116" y="98"/>
                      </a:lnTo>
                      <a:lnTo>
                        <a:pt x="3605" y="244"/>
                      </a:lnTo>
                      <a:lnTo>
                        <a:pt x="3142" y="415"/>
                      </a:lnTo>
                      <a:lnTo>
                        <a:pt x="2703" y="634"/>
                      </a:lnTo>
                      <a:lnTo>
                        <a:pt x="2265" y="878"/>
                      </a:lnTo>
                      <a:lnTo>
                        <a:pt x="1875" y="1170"/>
                      </a:lnTo>
                      <a:lnTo>
                        <a:pt x="1510" y="1511"/>
                      </a:lnTo>
                      <a:lnTo>
                        <a:pt x="1193" y="1876"/>
                      </a:lnTo>
                      <a:lnTo>
                        <a:pt x="877" y="2266"/>
                      </a:lnTo>
                      <a:lnTo>
                        <a:pt x="633" y="2680"/>
                      </a:lnTo>
                      <a:lnTo>
                        <a:pt x="414" y="3143"/>
                      </a:lnTo>
                      <a:lnTo>
                        <a:pt x="244" y="3605"/>
                      </a:lnTo>
                      <a:lnTo>
                        <a:pt x="122" y="4093"/>
                      </a:lnTo>
                      <a:lnTo>
                        <a:pt x="49" y="4604"/>
                      </a:lnTo>
                      <a:lnTo>
                        <a:pt x="0" y="5140"/>
                      </a:lnTo>
                      <a:lnTo>
                        <a:pt x="0" y="5140"/>
                      </a:lnTo>
                      <a:lnTo>
                        <a:pt x="24" y="5408"/>
                      </a:lnTo>
                      <a:lnTo>
                        <a:pt x="49" y="5676"/>
                      </a:lnTo>
                      <a:lnTo>
                        <a:pt x="122" y="6187"/>
                      </a:lnTo>
                      <a:lnTo>
                        <a:pt x="244" y="6674"/>
                      </a:lnTo>
                      <a:lnTo>
                        <a:pt x="414" y="7113"/>
                      </a:lnTo>
                      <a:lnTo>
                        <a:pt x="633" y="7551"/>
                      </a:lnTo>
                      <a:lnTo>
                        <a:pt x="852" y="7941"/>
                      </a:lnTo>
                      <a:lnTo>
                        <a:pt x="1096" y="8330"/>
                      </a:lnTo>
                      <a:lnTo>
                        <a:pt x="1364" y="8720"/>
                      </a:lnTo>
                      <a:lnTo>
                        <a:pt x="1900" y="9499"/>
                      </a:lnTo>
                      <a:lnTo>
                        <a:pt x="2143" y="9913"/>
                      </a:lnTo>
                      <a:lnTo>
                        <a:pt x="2387" y="10327"/>
                      </a:lnTo>
                      <a:lnTo>
                        <a:pt x="2606" y="10766"/>
                      </a:lnTo>
                      <a:lnTo>
                        <a:pt x="2801" y="11253"/>
                      </a:lnTo>
                      <a:lnTo>
                        <a:pt x="2971" y="11764"/>
                      </a:lnTo>
                      <a:lnTo>
                        <a:pt x="3093" y="12300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2" name="Google Shape;1352;p7"/>
                <p:cNvSpPr/>
                <p:nvPr/>
              </p:nvSpPr>
              <p:spPr>
                <a:xfrm>
                  <a:off x="6873825" y="2459275"/>
                  <a:ext cx="35350" cy="16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" h="6675" fill="none" extrusionOk="0">
                      <a:moveTo>
                        <a:pt x="1413" y="1"/>
                      </a:moveTo>
                      <a:lnTo>
                        <a:pt x="1413" y="1"/>
                      </a:lnTo>
                      <a:lnTo>
                        <a:pt x="829" y="2850"/>
                      </a:lnTo>
                      <a:lnTo>
                        <a:pt x="1" y="6674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3" name="Google Shape;1353;p7"/>
                <p:cNvSpPr/>
                <p:nvPr/>
              </p:nvSpPr>
              <p:spPr>
                <a:xfrm>
                  <a:off x="6801975" y="2453200"/>
                  <a:ext cx="90150" cy="1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6" h="780" fill="none" extrusionOk="0">
                      <a:moveTo>
                        <a:pt x="1" y="73"/>
                      </a:moveTo>
                      <a:lnTo>
                        <a:pt x="829" y="780"/>
                      </a:lnTo>
                      <a:lnTo>
                        <a:pt x="1657" y="73"/>
                      </a:lnTo>
                      <a:lnTo>
                        <a:pt x="1657" y="73"/>
                      </a:lnTo>
                      <a:lnTo>
                        <a:pt x="1730" y="25"/>
                      </a:lnTo>
                      <a:lnTo>
                        <a:pt x="1803" y="0"/>
                      </a:lnTo>
                      <a:lnTo>
                        <a:pt x="1876" y="25"/>
                      </a:lnTo>
                      <a:lnTo>
                        <a:pt x="1949" y="73"/>
                      </a:lnTo>
                      <a:lnTo>
                        <a:pt x="2777" y="780"/>
                      </a:lnTo>
                      <a:lnTo>
                        <a:pt x="3605" y="73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4" name="Google Shape;1354;p7"/>
                <p:cNvSpPr/>
                <p:nvPr/>
              </p:nvSpPr>
              <p:spPr>
                <a:xfrm>
                  <a:off x="6795900" y="2628550"/>
                  <a:ext cx="1023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2" h="1" fill="none" extrusionOk="0">
                      <a:moveTo>
                        <a:pt x="0" y="1"/>
                      </a:moveTo>
                      <a:lnTo>
                        <a:pt x="4092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6B97C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55" name="Google Shape;1355;p7"/>
              <p:cNvSpPr/>
              <p:nvPr/>
            </p:nvSpPr>
            <p:spPr>
              <a:xfrm>
                <a:off x="1475201" y="-195610"/>
                <a:ext cx="340844" cy="340865"/>
              </a:xfrm>
              <a:custGeom>
                <a:avLst/>
                <a:gdLst/>
                <a:ahLst/>
                <a:cxnLst/>
                <a:rect l="l" t="t" r="r" b="b"/>
                <a:pathLst>
                  <a:path w="16221" h="16222" fill="none" extrusionOk="0">
                    <a:moveTo>
                      <a:pt x="0" y="8111"/>
                    </a:moveTo>
                    <a:lnTo>
                      <a:pt x="0" y="8111"/>
                    </a:lnTo>
                    <a:lnTo>
                      <a:pt x="0" y="7697"/>
                    </a:lnTo>
                    <a:lnTo>
                      <a:pt x="49" y="7283"/>
                    </a:lnTo>
                    <a:lnTo>
                      <a:pt x="98" y="6869"/>
                    </a:lnTo>
                    <a:lnTo>
                      <a:pt x="171" y="6479"/>
                    </a:lnTo>
                    <a:lnTo>
                      <a:pt x="244" y="6090"/>
                    </a:lnTo>
                    <a:lnTo>
                      <a:pt x="366" y="5700"/>
                    </a:lnTo>
                    <a:lnTo>
                      <a:pt x="487" y="5335"/>
                    </a:lnTo>
                    <a:lnTo>
                      <a:pt x="634" y="4945"/>
                    </a:lnTo>
                    <a:lnTo>
                      <a:pt x="804" y="4604"/>
                    </a:lnTo>
                    <a:lnTo>
                      <a:pt x="975" y="4239"/>
                    </a:lnTo>
                    <a:lnTo>
                      <a:pt x="1169" y="3898"/>
                    </a:lnTo>
                    <a:lnTo>
                      <a:pt x="1389" y="3581"/>
                    </a:lnTo>
                    <a:lnTo>
                      <a:pt x="1608" y="3264"/>
                    </a:lnTo>
                    <a:lnTo>
                      <a:pt x="1851" y="2948"/>
                    </a:lnTo>
                    <a:lnTo>
                      <a:pt x="2119" y="2656"/>
                    </a:lnTo>
                    <a:lnTo>
                      <a:pt x="2387" y="2388"/>
                    </a:lnTo>
                    <a:lnTo>
                      <a:pt x="2655" y="2120"/>
                    </a:lnTo>
                    <a:lnTo>
                      <a:pt x="2947" y="1852"/>
                    </a:lnTo>
                    <a:lnTo>
                      <a:pt x="3264" y="1608"/>
                    </a:lnTo>
                    <a:lnTo>
                      <a:pt x="3581" y="1389"/>
                    </a:lnTo>
                    <a:lnTo>
                      <a:pt x="3897" y="1170"/>
                    </a:lnTo>
                    <a:lnTo>
                      <a:pt x="4238" y="975"/>
                    </a:lnTo>
                    <a:lnTo>
                      <a:pt x="4603" y="805"/>
                    </a:lnTo>
                    <a:lnTo>
                      <a:pt x="4944" y="634"/>
                    </a:lnTo>
                    <a:lnTo>
                      <a:pt x="5334" y="488"/>
                    </a:lnTo>
                    <a:lnTo>
                      <a:pt x="5699" y="366"/>
                    </a:lnTo>
                    <a:lnTo>
                      <a:pt x="6089" y="244"/>
                    </a:lnTo>
                    <a:lnTo>
                      <a:pt x="6479" y="171"/>
                    </a:lnTo>
                    <a:lnTo>
                      <a:pt x="6868" y="98"/>
                    </a:lnTo>
                    <a:lnTo>
                      <a:pt x="7282" y="50"/>
                    </a:lnTo>
                    <a:lnTo>
                      <a:pt x="7696" y="1"/>
                    </a:lnTo>
                    <a:lnTo>
                      <a:pt x="8111" y="1"/>
                    </a:lnTo>
                    <a:lnTo>
                      <a:pt x="8111" y="1"/>
                    </a:lnTo>
                    <a:lnTo>
                      <a:pt x="8525" y="1"/>
                    </a:lnTo>
                    <a:lnTo>
                      <a:pt x="8939" y="50"/>
                    </a:lnTo>
                    <a:lnTo>
                      <a:pt x="9353" y="98"/>
                    </a:lnTo>
                    <a:lnTo>
                      <a:pt x="9742" y="171"/>
                    </a:lnTo>
                    <a:lnTo>
                      <a:pt x="10132" y="244"/>
                    </a:lnTo>
                    <a:lnTo>
                      <a:pt x="10522" y="366"/>
                    </a:lnTo>
                    <a:lnTo>
                      <a:pt x="10911" y="488"/>
                    </a:lnTo>
                    <a:lnTo>
                      <a:pt x="11277" y="634"/>
                    </a:lnTo>
                    <a:lnTo>
                      <a:pt x="11618" y="805"/>
                    </a:lnTo>
                    <a:lnTo>
                      <a:pt x="11983" y="975"/>
                    </a:lnTo>
                    <a:lnTo>
                      <a:pt x="12324" y="1170"/>
                    </a:lnTo>
                    <a:lnTo>
                      <a:pt x="12641" y="1389"/>
                    </a:lnTo>
                    <a:lnTo>
                      <a:pt x="12957" y="1608"/>
                    </a:lnTo>
                    <a:lnTo>
                      <a:pt x="13274" y="1852"/>
                    </a:lnTo>
                    <a:lnTo>
                      <a:pt x="13566" y="2120"/>
                    </a:lnTo>
                    <a:lnTo>
                      <a:pt x="13834" y="2388"/>
                    </a:lnTo>
                    <a:lnTo>
                      <a:pt x="14126" y="2656"/>
                    </a:lnTo>
                    <a:lnTo>
                      <a:pt x="14370" y="2948"/>
                    </a:lnTo>
                    <a:lnTo>
                      <a:pt x="14613" y="3264"/>
                    </a:lnTo>
                    <a:lnTo>
                      <a:pt x="14832" y="3581"/>
                    </a:lnTo>
                    <a:lnTo>
                      <a:pt x="15052" y="3898"/>
                    </a:lnTo>
                    <a:lnTo>
                      <a:pt x="15247" y="4239"/>
                    </a:lnTo>
                    <a:lnTo>
                      <a:pt x="15417" y="4604"/>
                    </a:lnTo>
                    <a:lnTo>
                      <a:pt x="15587" y="4945"/>
                    </a:lnTo>
                    <a:lnTo>
                      <a:pt x="15734" y="5335"/>
                    </a:lnTo>
                    <a:lnTo>
                      <a:pt x="15855" y="5700"/>
                    </a:lnTo>
                    <a:lnTo>
                      <a:pt x="15977" y="6090"/>
                    </a:lnTo>
                    <a:lnTo>
                      <a:pt x="16050" y="6479"/>
                    </a:lnTo>
                    <a:lnTo>
                      <a:pt x="16123" y="6869"/>
                    </a:lnTo>
                    <a:lnTo>
                      <a:pt x="16172" y="7283"/>
                    </a:lnTo>
                    <a:lnTo>
                      <a:pt x="16221" y="7697"/>
                    </a:lnTo>
                    <a:lnTo>
                      <a:pt x="16221" y="8111"/>
                    </a:lnTo>
                    <a:lnTo>
                      <a:pt x="16221" y="8111"/>
                    </a:lnTo>
                    <a:lnTo>
                      <a:pt x="16221" y="8525"/>
                    </a:lnTo>
                    <a:lnTo>
                      <a:pt x="16172" y="8939"/>
                    </a:lnTo>
                    <a:lnTo>
                      <a:pt x="16123" y="9353"/>
                    </a:lnTo>
                    <a:lnTo>
                      <a:pt x="16050" y="9743"/>
                    </a:lnTo>
                    <a:lnTo>
                      <a:pt x="15977" y="10133"/>
                    </a:lnTo>
                    <a:lnTo>
                      <a:pt x="15855" y="10522"/>
                    </a:lnTo>
                    <a:lnTo>
                      <a:pt x="15734" y="10888"/>
                    </a:lnTo>
                    <a:lnTo>
                      <a:pt x="15587" y="11277"/>
                    </a:lnTo>
                    <a:lnTo>
                      <a:pt x="15417" y="11618"/>
                    </a:lnTo>
                    <a:lnTo>
                      <a:pt x="15247" y="11984"/>
                    </a:lnTo>
                    <a:lnTo>
                      <a:pt x="15052" y="12324"/>
                    </a:lnTo>
                    <a:lnTo>
                      <a:pt x="14832" y="12641"/>
                    </a:lnTo>
                    <a:lnTo>
                      <a:pt x="14613" y="12958"/>
                    </a:lnTo>
                    <a:lnTo>
                      <a:pt x="14370" y="13274"/>
                    </a:lnTo>
                    <a:lnTo>
                      <a:pt x="14126" y="13567"/>
                    </a:lnTo>
                    <a:lnTo>
                      <a:pt x="13834" y="13835"/>
                    </a:lnTo>
                    <a:lnTo>
                      <a:pt x="13566" y="14102"/>
                    </a:lnTo>
                    <a:lnTo>
                      <a:pt x="13274" y="14370"/>
                    </a:lnTo>
                    <a:lnTo>
                      <a:pt x="12957" y="14614"/>
                    </a:lnTo>
                    <a:lnTo>
                      <a:pt x="12641" y="14833"/>
                    </a:lnTo>
                    <a:lnTo>
                      <a:pt x="12324" y="15052"/>
                    </a:lnTo>
                    <a:lnTo>
                      <a:pt x="11983" y="15247"/>
                    </a:lnTo>
                    <a:lnTo>
                      <a:pt x="11618" y="15418"/>
                    </a:lnTo>
                    <a:lnTo>
                      <a:pt x="11277" y="15588"/>
                    </a:lnTo>
                    <a:lnTo>
                      <a:pt x="10911" y="15734"/>
                    </a:lnTo>
                    <a:lnTo>
                      <a:pt x="10522" y="15856"/>
                    </a:lnTo>
                    <a:lnTo>
                      <a:pt x="10132" y="15978"/>
                    </a:lnTo>
                    <a:lnTo>
                      <a:pt x="9742" y="16051"/>
                    </a:lnTo>
                    <a:lnTo>
                      <a:pt x="9353" y="16124"/>
                    </a:lnTo>
                    <a:lnTo>
                      <a:pt x="8939" y="16173"/>
                    </a:lnTo>
                    <a:lnTo>
                      <a:pt x="8525" y="16221"/>
                    </a:lnTo>
                    <a:lnTo>
                      <a:pt x="8111" y="16221"/>
                    </a:lnTo>
                    <a:lnTo>
                      <a:pt x="8111" y="16221"/>
                    </a:lnTo>
                    <a:lnTo>
                      <a:pt x="7696" y="16221"/>
                    </a:lnTo>
                    <a:lnTo>
                      <a:pt x="7282" y="16173"/>
                    </a:lnTo>
                    <a:lnTo>
                      <a:pt x="6868" y="16124"/>
                    </a:lnTo>
                    <a:lnTo>
                      <a:pt x="6479" y="16051"/>
                    </a:lnTo>
                    <a:lnTo>
                      <a:pt x="6089" y="15978"/>
                    </a:lnTo>
                    <a:lnTo>
                      <a:pt x="5699" y="15856"/>
                    </a:lnTo>
                    <a:lnTo>
                      <a:pt x="5334" y="15734"/>
                    </a:lnTo>
                    <a:lnTo>
                      <a:pt x="4944" y="15588"/>
                    </a:lnTo>
                    <a:lnTo>
                      <a:pt x="4603" y="15418"/>
                    </a:lnTo>
                    <a:lnTo>
                      <a:pt x="4238" y="15247"/>
                    </a:lnTo>
                    <a:lnTo>
                      <a:pt x="3897" y="15052"/>
                    </a:lnTo>
                    <a:lnTo>
                      <a:pt x="3581" y="14833"/>
                    </a:lnTo>
                    <a:lnTo>
                      <a:pt x="3264" y="14614"/>
                    </a:lnTo>
                    <a:lnTo>
                      <a:pt x="2947" y="14370"/>
                    </a:lnTo>
                    <a:lnTo>
                      <a:pt x="2655" y="14102"/>
                    </a:lnTo>
                    <a:lnTo>
                      <a:pt x="2387" y="13835"/>
                    </a:lnTo>
                    <a:lnTo>
                      <a:pt x="2119" y="13567"/>
                    </a:lnTo>
                    <a:lnTo>
                      <a:pt x="1851" y="13274"/>
                    </a:lnTo>
                    <a:lnTo>
                      <a:pt x="1608" y="12958"/>
                    </a:lnTo>
                    <a:lnTo>
                      <a:pt x="1389" y="12641"/>
                    </a:lnTo>
                    <a:lnTo>
                      <a:pt x="1169" y="12324"/>
                    </a:lnTo>
                    <a:lnTo>
                      <a:pt x="975" y="11984"/>
                    </a:lnTo>
                    <a:lnTo>
                      <a:pt x="804" y="11618"/>
                    </a:lnTo>
                    <a:lnTo>
                      <a:pt x="634" y="11277"/>
                    </a:lnTo>
                    <a:lnTo>
                      <a:pt x="487" y="10888"/>
                    </a:lnTo>
                    <a:lnTo>
                      <a:pt x="366" y="10522"/>
                    </a:lnTo>
                    <a:lnTo>
                      <a:pt x="244" y="10133"/>
                    </a:lnTo>
                    <a:lnTo>
                      <a:pt x="171" y="9743"/>
                    </a:lnTo>
                    <a:lnTo>
                      <a:pt x="98" y="9353"/>
                    </a:lnTo>
                    <a:lnTo>
                      <a:pt x="49" y="8939"/>
                    </a:lnTo>
                    <a:lnTo>
                      <a:pt x="0" y="8525"/>
                    </a:lnTo>
                    <a:lnTo>
                      <a:pt x="0" y="8111"/>
                    </a:lnTo>
                    <a:lnTo>
                      <a:pt x="0" y="8111"/>
                    </a:lnTo>
                    <a:close/>
                    <a:moveTo>
                      <a:pt x="7234" y="11180"/>
                    </a:moveTo>
                    <a:lnTo>
                      <a:pt x="7234" y="11180"/>
                    </a:lnTo>
                    <a:lnTo>
                      <a:pt x="7282" y="11180"/>
                    </a:lnTo>
                    <a:lnTo>
                      <a:pt x="7282" y="11180"/>
                    </a:lnTo>
                    <a:lnTo>
                      <a:pt x="7453" y="11155"/>
                    </a:lnTo>
                    <a:lnTo>
                      <a:pt x="7623" y="11082"/>
                    </a:lnTo>
                    <a:lnTo>
                      <a:pt x="7794" y="10985"/>
                    </a:lnTo>
                    <a:lnTo>
                      <a:pt x="7916" y="10863"/>
                    </a:lnTo>
                    <a:lnTo>
                      <a:pt x="12007" y="6747"/>
                    </a:lnTo>
                    <a:lnTo>
                      <a:pt x="12007" y="6747"/>
                    </a:lnTo>
                    <a:lnTo>
                      <a:pt x="12105" y="6625"/>
                    </a:lnTo>
                    <a:lnTo>
                      <a:pt x="12153" y="6504"/>
                    </a:lnTo>
                    <a:lnTo>
                      <a:pt x="12202" y="6358"/>
                    </a:lnTo>
                    <a:lnTo>
                      <a:pt x="12202" y="6211"/>
                    </a:lnTo>
                    <a:lnTo>
                      <a:pt x="12202" y="6211"/>
                    </a:lnTo>
                    <a:lnTo>
                      <a:pt x="12178" y="6017"/>
                    </a:lnTo>
                    <a:lnTo>
                      <a:pt x="12129" y="5822"/>
                    </a:lnTo>
                    <a:lnTo>
                      <a:pt x="12032" y="5676"/>
                    </a:lnTo>
                    <a:lnTo>
                      <a:pt x="11886" y="5529"/>
                    </a:lnTo>
                    <a:lnTo>
                      <a:pt x="11886" y="5529"/>
                    </a:lnTo>
                    <a:lnTo>
                      <a:pt x="11764" y="5432"/>
                    </a:lnTo>
                    <a:lnTo>
                      <a:pt x="11618" y="5383"/>
                    </a:lnTo>
                    <a:lnTo>
                      <a:pt x="11472" y="5335"/>
                    </a:lnTo>
                    <a:lnTo>
                      <a:pt x="11325" y="5335"/>
                    </a:lnTo>
                    <a:lnTo>
                      <a:pt x="11325" y="5335"/>
                    </a:lnTo>
                    <a:lnTo>
                      <a:pt x="11131" y="5359"/>
                    </a:lnTo>
                    <a:lnTo>
                      <a:pt x="10960" y="5408"/>
                    </a:lnTo>
                    <a:lnTo>
                      <a:pt x="10790" y="5505"/>
                    </a:lnTo>
                    <a:lnTo>
                      <a:pt x="10643" y="5651"/>
                    </a:lnTo>
                    <a:lnTo>
                      <a:pt x="7161" y="8988"/>
                    </a:lnTo>
                    <a:lnTo>
                      <a:pt x="5797" y="7648"/>
                    </a:lnTo>
                    <a:lnTo>
                      <a:pt x="5797" y="7648"/>
                    </a:lnTo>
                    <a:lnTo>
                      <a:pt x="5675" y="7527"/>
                    </a:lnTo>
                    <a:lnTo>
                      <a:pt x="5505" y="7454"/>
                    </a:lnTo>
                    <a:lnTo>
                      <a:pt x="5358" y="7405"/>
                    </a:lnTo>
                    <a:lnTo>
                      <a:pt x="5188" y="7380"/>
                    </a:lnTo>
                    <a:lnTo>
                      <a:pt x="5188" y="7380"/>
                    </a:lnTo>
                    <a:lnTo>
                      <a:pt x="5017" y="7405"/>
                    </a:lnTo>
                    <a:lnTo>
                      <a:pt x="4847" y="7454"/>
                    </a:lnTo>
                    <a:lnTo>
                      <a:pt x="4701" y="7527"/>
                    </a:lnTo>
                    <a:lnTo>
                      <a:pt x="4555" y="7648"/>
                    </a:lnTo>
                    <a:lnTo>
                      <a:pt x="4555" y="7648"/>
                    </a:lnTo>
                    <a:lnTo>
                      <a:pt x="4457" y="7770"/>
                    </a:lnTo>
                    <a:lnTo>
                      <a:pt x="4360" y="7916"/>
                    </a:lnTo>
                    <a:lnTo>
                      <a:pt x="4311" y="8087"/>
                    </a:lnTo>
                    <a:lnTo>
                      <a:pt x="4311" y="8257"/>
                    </a:lnTo>
                    <a:lnTo>
                      <a:pt x="4311" y="8257"/>
                    </a:lnTo>
                    <a:lnTo>
                      <a:pt x="4311" y="8428"/>
                    </a:lnTo>
                    <a:lnTo>
                      <a:pt x="4360" y="8598"/>
                    </a:lnTo>
                    <a:lnTo>
                      <a:pt x="4457" y="8744"/>
                    </a:lnTo>
                    <a:lnTo>
                      <a:pt x="4555" y="8890"/>
                    </a:lnTo>
                    <a:lnTo>
                      <a:pt x="6601" y="10936"/>
                    </a:lnTo>
                    <a:lnTo>
                      <a:pt x="6601" y="10936"/>
                    </a:lnTo>
                    <a:lnTo>
                      <a:pt x="6747" y="11034"/>
                    </a:lnTo>
                    <a:lnTo>
                      <a:pt x="6893" y="11131"/>
                    </a:lnTo>
                    <a:lnTo>
                      <a:pt x="7063" y="11180"/>
                    </a:lnTo>
                    <a:lnTo>
                      <a:pt x="7234" y="11180"/>
                    </a:lnTo>
                    <a:lnTo>
                      <a:pt x="7234" y="1118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B97C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56" name="Google Shape;1356;p7"/>
          <p:cNvSpPr/>
          <p:nvPr/>
        </p:nvSpPr>
        <p:spPr>
          <a:xfrm flipH="1">
            <a:off x="2095200" y="0"/>
            <a:ext cx="7048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357" name="Google Shape;1357;p7"/>
          <p:cNvSpPr txBox="1">
            <a:spLocks noGrp="1"/>
          </p:cNvSpPr>
          <p:nvPr>
            <p:ph type="title"/>
          </p:nvPr>
        </p:nvSpPr>
        <p:spPr>
          <a:xfrm>
            <a:off x="203875" y="2169000"/>
            <a:ext cx="1712400" cy="11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58" name="Google Shape;1358;p7"/>
          <p:cNvSpPr txBox="1">
            <a:spLocks noGrp="1"/>
          </p:cNvSpPr>
          <p:nvPr>
            <p:ph type="body" idx="1"/>
          </p:nvPr>
        </p:nvSpPr>
        <p:spPr>
          <a:xfrm>
            <a:off x="2445100" y="367133"/>
            <a:ext cx="2066100" cy="62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359" name="Google Shape;1359;p7"/>
          <p:cNvSpPr txBox="1">
            <a:spLocks noGrp="1"/>
          </p:cNvSpPr>
          <p:nvPr>
            <p:ph type="body" idx="2"/>
          </p:nvPr>
        </p:nvSpPr>
        <p:spPr>
          <a:xfrm>
            <a:off x="4617100" y="367133"/>
            <a:ext cx="2066100" cy="62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360" name="Google Shape;1360;p7"/>
          <p:cNvSpPr txBox="1">
            <a:spLocks noGrp="1"/>
          </p:cNvSpPr>
          <p:nvPr>
            <p:ph type="body" idx="3"/>
          </p:nvPr>
        </p:nvSpPr>
        <p:spPr>
          <a:xfrm>
            <a:off x="6789100" y="367133"/>
            <a:ext cx="2066100" cy="62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361" name="Google Shape;1361;p7"/>
          <p:cNvSpPr txBox="1">
            <a:spLocks noGrp="1"/>
          </p:cNvSpPr>
          <p:nvPr>
            <p:ph type="sldNum" idx="12"/>
          </p:nvPr>
        </p:nvSpPr>
        <p:spPr>
          <a:xfrm>
            <a:off x="109075" y="194699"/>
            <a:ext cx="1807200" cy="16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11"/>
          <p:cNvSpPr txBox="1">
            <a:spLocks noGrp="1"/>
          </p:cNvSpPr>
          <p:nvPr>
            <p:ph type="sldNum" idx="12"/>
          </p:nvPr>
        </p:nvSpPr>
        <p:spPr>
          <a:xfrm>
            <a:off x="109075" y="194699"/>
            <a:ext cx="1807200" cy="16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9FC5E8"/>
                </a:solidFill>
              </a:defRPr>
            </a:lvl1pPr>
            <a:lvl2pPr lvl="1" rtl="0">
              <a:buNone/>
              <a:defRPr>
                <a:solidFill>
                  <a:srgbClr val="9FC5E8"/>
                </a:solidFill>
              </a:defRPr>
            </a:lvl2pPr>
            <a:lvl3pPr lvl="2" rtl="0">
              <a:buNone/>
              <a:defRPr>
                <a:solidFill>
                  <a:srgbClr val="9FC5E8"/>
                </a:solidFill>
              </a:defRPr>
            </a:lvl3pPr>
            <a:lvl4pPr lvl="3" rtl="0">
              <a:buNone/>
              <a:defRPr>
                <a:solidFill>
                  <a:srgbClr val="9FC5E8"/>
                </a:solidFill>
              </a:defRPr>
            </a:lvl4pPr>
            <a:lvl5pPr lvl="4" rtl="0">
              <a:buNone/>
              <a:defRPr>
                <a:solidFill>
                  <a:srgbClr val="9FC5E8"/>
                </a:solidFill>
              </a:defRPr>
            </a:lvl5pPr>
            <a:lvl6pPr lvl="5" rtl="0">
              <a:buNone/>
              <a:defRPr>
                <a:solidFill>
                  <a:srgbClr val="9FC5E8"/>
                </a:solidFill>
              </a:defRPr>
            </a:lvl6pPr>
            <a:lvl7pPr lvl="6" rtl="0">
              <a:buNone/>
              <a:defRPr>
                <a:solidFill>
                  <a:srgbClr val="9FC5E8"/>
                </a:solidFill>
              </a:defRPr>
            </a:lvl7pPr>
            <a:lvl8pPr lvl="7" rtl="0">
              <a:buNone/>
              <a:defRPr>
                <a:solidFill>
                  <a:srgbClr val="9FC5E8"/>
                </a:solidFill>
              </a:defRPr>
            </a:lvl8pPr>
            <a:lvl9pPr lvl="8" rtl="0">
              <a:buNone/>
              <a:defRPr>
                <a:solidFill>
                  <a:srgbClr val="9FC5E8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5124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1212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B412-EBAB-4569-B3D9-6B346BF8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85800"/>
            <a:ext cx="7115175" cy="1371600"/>
          </a:xfrm>
        </p:spPr>
        <p:txBody>
          <a:bodyPr>
            <a:normAutofit/>
          </a:bodyPr>
          <a:lstStyle>
            <a:lvl1pPr algn="l">
              <a:defRPr sz="2400" cap="all" spc="22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C8AE-B0F4-404F-BCAD-A14C18E50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9CAD-DAFB-4DE3-9C41-7FD03EA8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2CE-4F37-411C-A3EE-BBBE223265BF}" type="datetime1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E3137-8136-46C5-AC2F-49E5F55E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AB6EF-A0B1-4706-AE44-253A6B1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898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9"/>
          <p:cNvSpPr txBox="1">
            <a:spLocks noGrp="1"/>
          </p:cNvSpPr>
          <p:nvPr>
            <p:ph type="body" idx="1"/>
          </p:nvPr>
        </p:nvSpPr>
        <p:spPr>
          <a:xfrm>
            <a:off x="164145" y="5875067"/>
            <a:ext cx="2346900" cy="6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1518" name="Google Shape;1518;p9"/>
          <p:cNvSpPr txBox="1">
            <a:spLocks noGrp="1"/>
          </p:cNvSpPr>
          <p:nvPr>
            <p:ph type="sldNum" idx="12"/>
          </p:nvPr>
        </p:nvSpPr>
        <p:spPr>
          <a:xfrm>
            <a:off x="109075" y="194699"/>
            <a:ext cx="1807200" cy="16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9FC5E8"/>
                </a:solidFill>
              </a:defRPr>
            </a:lvl1pPr>
            <a:lvl2pPr lvl="1">
              <a:buNone/>
              <a:defRPr>
                <a:solidFill>
                  <a:srgbClr val="9FC5E8"/>
                </a:solidFill>
              </a:defRPr>
            </a:lvl2pPr>
            <a:lvl3pPr lvl="2">
              <a:buNone/>
              <a:defRPr>
                <a:solidFill>
                  <a:srgbClr val="9FC5E8"/>
                </a:solidFill>
              </a:defRPr>
            </a:lvl3pPr>
            <a:lvl4pPr lvl="3">
              <a:buNone/>
              <a:defRPr>
                <a:solidFill>
                  <a:srgbClr val="9FC5E8"/>
                </a:solidFill>
              </a:defRPr>
            </a:lvl4pPr>
            <a:lvl5pPr lvl="4">
              <a:buNone/>
              <a:defRPr>
                <a:solidFill>
                  <a:srgbClr val="9FC5E8"/>
                </a:solidFill>
              </a:defRPr>
            </a:lvl5pPr>
            <a:lvl6pPr lvl="5">
              <a:buNone/>
              <a:defRPr>
                <a:solidFill>
                  <a:srgbClr val="9FC5E8"/>
                </a:solidFill>
              </a:defRPr>
            </a:lvl6pPr>
            <a:lvl7pPr lvl="6">
              <a:buNone/>
              <a:defRPr>
                <a:solidFill>
                  <a:srgbClr val="9FC5E8"/>
                </a:solidFill>
              </a:defRPr>
            </a:lvl7pPr>
            <a:lvl8pPr lvl="7">
              <a:buNone/>
              <a:defRPr>
                <a:solidFill>
                  <a:srgbClr val="9FC5E8"/>
                </a:solidFill>
              </a:defRPr>
            </a:lvl8pPr>
            <a:lvl9pPr lvl="8">
              <a:buNone/>
              <a:defRPr>
                <a:solidFill>
                  <a:srgbClr val="9FC5E8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0140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874625" y="646133"/>
            <a:ext cx="5562000" cy="56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6FA8DC"/>
              </a:buClr>
              <a:buSzPts val="3000"/>
              <a:buFont typeface="Roboto"/>
              <a:buChar char="▸"/>
              <a:defRPr sz="30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Font typeface="Roboto"/>
              <a:buChar char="▹"/>
              <a:defRPr sz="24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Font typeface="Roboto"/>
              <a:buChar char="■"/>
              <a:defRPr sz="24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800"/>
              <a:buFont typeface="Roboto"/>
              <a:buChar char="●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Roboto"/>
              <a:buChar char="○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Roboto"/>
              <a:buChar char="■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Roboto"/>
              <a:buChar char="●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Roboto"/>
              <a:buChar char="○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Roboto"/>
              <a:buChar char="■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109075" y="194699"/>
            <a:ext cx="1807200" cy="16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9600" b="1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9600" b="1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9600" b="1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9600" b="1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9600" b="1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9600" b="1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9600" b="1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9600" b="1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9600" b="1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203875" y="2169000"/>
            <a:ext cx="17124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60" r:id="rId6"/>
    <p:sldLayoutId id="2147483661" r:id="rId7"/>
    <p:sldLayoutId id="2147483662" r:id="rId8"/>
    <p:sldLayoutId id="2147483663" r:id="rId9"/>
    <p:sldLayoutId id="2147483664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Relationship Id="rId9" Type="http://schemas.openxmlformats.org/officeDocument/2006/relationships/image" Target="../media/image62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linkeddigitalfuture.ca/fr/2019/09/12/graphe-de-connaissances/" TargetMode="Externa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aims.fao.org/standards/agrovoc/functionalities/search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C86B965-0A83-3C40-5C1D-E024DE0E2A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</a:t>
            </a:fld>
            <a:endParaRPr lang="fr-FR"/>
          </a:p>
        </p:txBody>
      </p:sp>
      <p:pic>
        <p:nvPicPr>
          <p:cNvPr id="3" name="Picture 2" descr="Université Paris 8 | Vincennes - Saint-Denis">
            <a:extLst>
              <a:ext uri="{FF2B5EF4-FFF2-40B4-BE49-F238E27FC236}">
                <a16:creationId xmlns:a16="http://schemas.microsoft.com/office/drawing/2014/main" id="{65FEC3C0-7F64-BFFD-6964-8746DDFBC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591" y="1736624"/>
            <a:ext cx="4141760" cy="2083986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B593DDC-1706-FF34-8C2C-5BC864803569}"/>
              </a:ext>
            </a:extLst>
          </p:cNvPr>
          <p:cNvSpPr txBox="1"/>
          <p:nvPr/>
        </p:nvSpPr>
        <p:spPr>
          <a:xfrm>
            <a:off x="4739426" y="4614843"/>
            <a:ext cx="48424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b="1" dirty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Master 1 MCPN : </a:t>
            </a:r>
          </a:p>
          <a:p>
            <a:r>
              <a:rPr lang="fr-FR" sz="32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WEB Sémantique</a:t>
            </a:r>
          </a:p>
        </p:txBody>
      </p:sp>
    </p:spTree>
    <p:extLst>
      <p:ext uri="{BB962C8B-B14F-4D97-AF65-F5344CB8AC3E}">
        <p14:creationId xmlns:p14="http://schemas.microsoft.com/office/powerpoint/2010/main" val="4278298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6C7C1D-6609-FAC6-2FEF-5D9A48386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86" y="162479"/>
            <a:ext cx="7287465" cy="1797269"/>
          </a:xfrm>
        </p:spPr>
        <p:txBody>
          <a:bodyPr anchor="b">
            <a:normAutofit/>
          </a:bodyPr>
          <a:lstStyle/>
          <a:p>
            <a:r>
              <a:rPr lang="fr-FR" altLang="fr-FR" sz="3000" dirty="0">
                <a:solidFill>
                  <a:srgbClr val="FF0000"/>
                </a:solidFill>
              </a:rPr>
              <a:t>Le Web : </a:t>
            </a:r>
            <a:r>
              <a:rPr lang="fr-FR" altLang="fr-FR" sz="3000" dirty="0" err="1">
                <a:solidFill>
                  <a:srgbClr val="FF0000"/>
                </a:solidFill>
              </a:rPr>
              <a:t>première</a:t>
            </a:r>
            <a:r>
              <a:rPr lang="fr-FR" altLang="fr-FR" sz="3000" dirty="0">
                <a:solidFill>
                  <a:srgbClr val="FF0000"/>
                </a:solidFill>
              </a:rPr>
              <a:t> </a:t>
            </a:r>
            <a:r>
              <a:rPr lang="fr-FR" altLang="fr-FR" sz="3000" dirty="0" err="1">
                <a:solidFill>
                  <a:srgbClr val="FF0000"/>
                </a:solidFill>
              </a:rPr>
              <a:t>définition</a:t>
            </a:r>
            <a:r>
              <a:rPr lang="fr-FR" altLang="fr-FR" sz="3000" dirty="0">
                <a:solidFill>
                  <a:srgbClr val="FF0000"/>
                </a:solidFill>
              </a:rPr>
              <a:t> </a:t>
            </a:r>
            <a:br>
              <a:rPr lang="fr-FR" altLang="fr-FR" sz="3000" dirty="0">
                <a:solidFill>
                  <a:srgbClr val="FF0000"/>
                </a:solidFill>
              </a:rPr>
            </a:br>
            <a:endParaRPr lang="fr-FR" sz="3000" dirty="0">
              <a:solidFill>
                <a:srgbClr val="FF0000"/>
              </a:solidFill>
            </a:endParaRP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814E73EF-F72B-10BB-3308-9069AE525D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7806450"/>
              </p:ext>
            </p:extLst>
          </p:nvPr>
        </p:nvGraphicFramePr>
        <p:xfrm>
          <a:off x="3678789" y="1420080"/>
          <a:ext cx="5000125" cy="4090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6978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54DEB7-5885-5872-35D0-FD81C55F0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45" y="0"/>
            <a:ext cx="3385166" cy="1797269"/>
          </a:xfrm>
        </p:spPr>
        <p:txBody>
          <a:bodyPr anchor="b">
            <a:normAutofit/>
          </a:bodyPr>
          <a:lstStyle/>
          <a:p>
            <a:r>
              <a:rPr lang="fr-FR" altLang="fr-FR" sz="3000" dirty="0">
                <a:solidFill>
                  <a:srgbClr val="FF0000"/>
                </a:solidFill>
              </a:rPr>
              <a:t>Une page web</a:t>
            </a:r>
            <a:endParaRPr lang="fr-FR" sz="3000" dirty="0">
              <a:solidFill>
                <a:srgbClr val="FF0000"/>
              </a:solidFill>
            </a:endParaRP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4EC219E3-0104-F0FC-F2FA-8E6E827DAB7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678789" y="1420080"/>
          <a:ext cx="5000125" cy="4090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7754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3A6992-2486-3107-C8C1-E2D48AA26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1053" y="-275402"/>
            <a:ext cx="3101831" cy="1797269"/>
          </a:xfrm>
        </p:spPr>
        <p:txBody>
          <a:bodyPr anchor="b">
            <a:normAutofit/>
          </a:bodyPr>
          <a:lstStyle/>
          <a:p>
            <a:pPr algn="r"/>
            <a:r>
              <a:rPr lang="fr-FR" altLang="fr-FR" sz="3000" dirty="0">
                <a:solidFill>
                  <a:srgbClr val="FF0000"/>
                </a:solidFill>
              </a:rPr>
              <a:t>Un Site Web</a:t>
            </a:r>
            <a:endParaRPr lang="fr-FR" sz="3000" dirty="0">
              <a:solidFill>
                <a:srgbClr val="FF0000"/>
              </a:solidFill>
            </a:endParaRPr>
          </a:p>
        </p:txBody>
      </p:sp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53AA0CD6-6E1F-59B1-2C62-9F4180E85A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5963705"/>
              </p:ext>
            </p:extLst>
          </p:nvPr>
        </p:nvGraphicFramePr>
        <p:xfrm>
          <a:off x="3678789" y="1420080"/>
          <a:ext cx="5000125" cy="4090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0743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18BC4C-EEC0-744F-8649-697ED3B5F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868" y="166250"/>
            <a:ext cx="5048380" cy="3460399"/>
          </a:xfrm>
        </p:spPr>
        <p:txBody>
          <a:bodyPr spcFirstLastPara="1" vert="horz" wrap="square" lIns="68580" tIns="34290" rIns="68580" bIns="34290" rtlCol="0" anchor="t" anchorCtr="0">
            <a:normAutofit/>
          </a:bodyPr>
          <a:lstStyle/>
          <a:p>
            <a:r>
              <a:rPr lang="en-US" altLang="fr-FR" sz="30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Les 3 </a:t>
            </a:r>
            <a:r>
              <a:rPr lang="en-US" altLang="fr-FR" sz="3000" kern="1200" dirty="0" err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mécanismes</a:t>
            </a:r>
            <a:r>
              <a:rPr lang="en-US" altLang="fr-FR" sz="30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de base du Web </a:t>
            </a:r>
            <a:br>
              <a:rPr lang="en-US" altLang="fr-FR" sz="30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</a:br>
            <a:endParaRPr lang="en-US" sz="3000" kern="12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 2">
            <a:extLst>
              <a:ext uri="{FF2B5EF4-FFF2-40B4-BE49-F238E27FC236}">
                <a16:creationId xmlns:a16="http://schemas.microsoft.com/office/drawing/2014/main" id="{9588A575-D5B6-8012-8279-A39F8457B4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76821" y="1776110"/>
            <a:ext cx="5419311" cy="330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9120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55F17F2-69D0-8A05-DFA7-69079320131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9075" y="194699"/>
            <a:ext cx="1807200" cy="1670400"/>
          </a:xfrm>
        </p:spPr>
        <p:txBody>
          <a:bodyPr wrap="square" anchor="t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fr-FR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14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E4304DE-C2EA-4592-28CA-A864E58F3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75" y="1418945"/>
            <a:ext cx="7772400" cy="5050420"/>
          </a:xfrm>
          <a:prstGeom prst="rect">
            <a:avLst/>
          </a:prstGeom>
        </p:spPr>
      </p:pic>
      <p:sp>
        <p:nvSpPr>
          <p:cNvPr id="10" name="Google Shape;1630;p25">
            <a:extLst>
              <a:ext uri="{FF2B5EF4-FFF2-40B4-BE49-F238E27FC236}">
                <a16:creationId xmlns:a16="http://schemas.microsoft.com/office/drawing/2014/main" id="{1C40F8B4-E8B6-6841-4EA8-A854D64EC28F}"/>
              </a:ext>
            </a:extLst>
          </p:cNvPr>
          <p:cNvSpPr txBox="1">
            <a:spLocks/>
          </p:cNvSpPr>
          <p:nvPr/>
        </p:nvSpPr>
        <p:spPr>
          <a:xfrm>
            <a:off x="1464475" y="284605"/>
            <a:ext cx="777240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sz="7200" dirty="0">
                <a:solidFill>
                  <a:srgbClr val="0070C0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348128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0CC0897-84DD-6B2C-FE1E-8471899CD9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15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75CE6C4-5F3A-B48A-F21B-BA6819ED063C}"/>
              </a:ext>
            </a:extLst>
          </p:cNvPr>
          <p:cNvSpPr txBox="1"/>
          <p:nvPr/>
        </p:nvSpPr>
        <p:spPr>
          <a:xfrm>
            <a:off x="1352280" y="306624"/>
            <a:ext cx="725080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b="1" dirty="0">
                <a:solidFill>
                  <a:srgbClr val="0070C0"/>
                </a:solidFill>
                <a:latin typeface="Montserrat"/>
                <a:sym typeface="Montserrat"/>
              </a:rPr>
              <a:t>Web sémantique, c’est quoi</a:t>
            </a:r>
            <a:r>
              <a:rPr lang="fr-FR" sz="4400" b="1" dirty="0">
                <a:solidFill>
                  <a:srgbClr val="0070C0"/>
                </a:solidFill>
                <a:latin typeface="Montserrat"/>
              </a:rPr>
              <a:t>?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66CFA96-BCA2-A2CD-992D-B38CB21D373A}"/>
              </a:ext>
            </a:extLst>
          </p:cNvPr>
          <p:cNvSpPr txBox="1"/>
          <p:nvPr/>
        </p:nvSpPr>
        <p:spPr>
          <a:xfrm>
            <a:off x="212501" y="1977024"/>
            <a:ext cx="871899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Une nouvelle infrastructure permettant à des agents logiciels </a:t>
            </a:r>
            <a:r>
              <a:rPr lang="fr-FR" sz="20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d’aider plus efficacement</a:t>
            </a:r>
            <a:r>
              <a:rPr lang="fr-FR" sz="2000" b="1" dirty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 différents types d’utilisateurs dans </a:t>
            </a:r>
            <a:r>
              <a:rPr lang="fr-FR" sz="20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leur accès aux ressources sur le Web.</a:t>
            </a:r>
          </a:p>
          <a:p>
            <a:r>
              <a:rPr lang="fr-FR" sz="2000" b="1" dirty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Il ́étend </a:t>
            </a:r>
            <a:r>
              <a:rPr lang="fr-FR" sz="20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le réseau des hyperliens entre des pages Web classiques </a:t>
            </a:r>
            <a:r>
              <a:rPr lang="fr-FR" sz="2000" b="1" dirty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par un réseau de liens entre données structurées </a:t>
            </a:r>
          </a:p>
        </p:txBody>
      </p:sp>
      <p:pic>
        <p:nvPicPr>
          <p:cNvPr id="2050" name="Picture 2" descr="1 Juin - Le web sémantique c'est facile - Assemblée Virtuelle">
            <a:extLst>
              <a:ext uri="{FF2B5EF4-FFF2-40B4-BE49-F238E27FC236}">
                <a16:creationId xmlns:a16="http://schemas.microsoft.com/office/drawing/2014/main" id="{25730FA1-A783-2BDB-DE3C-CFAF79716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767" y="4027941"/>
            <a:ext cx="5962919" cy="270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421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E2207C8-D125-87CC-4DE3-4A85E63B06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16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7370825-E958-0DE2-620E-601F42C37368}"/>
              </a:ext>
            </a:extLst>
          </p:cNvPr>
          <p:cNvSpPr txBox="1"/>
          <p:nvPr/>
        </p:nvSpPr>
        <p:spPr>
          <a:xfrm>
            <a:off x="1352280" y="306624"/>
            <a:ext cx="725080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b="1" dirty="0">
                <a:solidFill>
                  <a:srgbClr val="0070C0"/>
                </a:solidFill>
                <a:latin typeface="Montserrat"/>
                <a:sym typeface="Montserrat"/>
              </a:rPr>
              <a:t>Web sémantique, c’est plus simplement …</a:t>
            </a:r>
            <a:endParaRPr lang="fr-FR" sz="4400" b="1" dirty="0">
              <a:solidFill>
                <a:srgbClr val="0070C0"/>
              </a:solidFill>
              <a:latin typeface="Montserrat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3620F6A-E1FA-98AE-B4FE-707E997FD579}"/>
              </a:ext>
            </a:extLst>
          </p:cNvPr>
          <p:cNvSpPr txBox="1"/>
          <p:nvPr/>
        </p:nvSpPr>
        <p:spPr>
          <a:xfrm>
            <a:off x="425003" y="2371481"/>
            <a:ext cx="857732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C’est </a:t>
            </a:r>
            <a:r>
              <a:rPr lang="fr-FR" sz="20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une extension du Web actuel </a:t>
            </a:r>
            <a:r>
              <a:rPr lang="fr-FR" sz="20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qui permet aux machines — des agents automatisés, par exemple les algorithmes — de </a:t>
            </a:r>
            <a:r>
              <a:rPr lang="fr-FR" sz="20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comprendre la sémantique, </a:t>
            </a:r>
            <a:r>
              <a:rPr lang="fr-FR" sz="20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c’est-à-dire la signification de l’information sur le Web. </a:t>
            </a:r>
          </a:p>
          <a:p>
            <a:endParaRPr lang="fr-FR" sz="2000" b="1" dirty="0">
              <a:solidFill>
                <a:srgbClr val="073763"/>
              </a:solidFill>
              <a:latin typeface="Roboto"/>
              <a:ea typeface="Roboto"/>
              <a:cs typeface="Roboto"/>
            </a:endParaRPr>
          </a:p>
          <a:p>
            <a:r>
              <a:rPr lang="fr-FR" sz="20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Cela permet de créer </a:t>
            </a:r>
            <a:r>
              <a:rPr lang="fr-FR" sz="20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des liens entre des informations. </a:t>
            </a:r>
          </a:p>
          <a:p>
            <a:endParaRPr lang="fr-FR" sz="2000" b="1" dirty="0">
              <a:solidFill>
                <a:srgbClr val="073763"/>
              </a:solidFill>
              <a:latin typeface="Roboto"/>
              <a:ea typeface="Roboto"/>
              <a:cs typeface="Roboto"/>
            </a:endParaRPr>
          </a:p>
          <a:p>
            <a:r>
              <a:rPr lang="fr-FR" sz="20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Cela aide aussi les machines à </a:t>
            </a:r>
            <a:r>
              <a:rPr lang="fr-FR" sz="20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accéder</a:t>
            </a:r>
            <a:r>
              <a:rPr lang="fr-FR" sz="20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 plus </a:t>
            </a:r>
            <a:r>
              <a:rPr lang="fr-FR" sz="20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efficacement</a:t>
            </a:r>
            <a:r>
              <a:rPr lang="fr-FR" sz="20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 aux différentes </a:t>
            </a:r>
            <a:r>
              <a:rPr lang="fr-FR" sz="20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sources de données </a:t>
            </a:r>
            <a:r>
              <a:rPr lang="fr-FR" sz="20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contenues dans le Web et, de cette façon, effectuer des tâches (de recherche, ou autres) plus facilement.</a:t>
            </a:r>
          </a:p>
        </p:txBody>
      </p:sp>
    </p:spTree>
    <p:extLst>
      <p:ext uri="{BB962C8B-B14F-4D97-AF65-F5344CB8AC3E}">
        <p14:creationId xmlns:p14="http://schemas.microsoft.com/office/powerpoint/2010/main" val="891643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69381D1-6D03-3D62-E78E-A79C8F286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17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9D41AAC-D455-AE75-FC9F-EB2C5BF46BD0}"/>
              </a:ext>
            </a:extLst>
          </p:cNvPr>
          <p:cNvSpPr txBox="1"/>
          <p:nvPr/>
        </p:nvSpPr>
        <p:spPr>
          <a:xfrm>
            <a:off x="1352280" y="306624"/>
            <a:ext cx="725080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b="1" dirty="0">
                <a:solidFill>
                  <a:srgbClr val="0070C0"/>
                </a:solidFill>
                <a:latin typeface="Montserrat"/>
              </a:rPr>
              <a:t>Et le Web de donnée c’est quoi ?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9696BFA-A018-6827-9DE4-418E43296023}"/>
              </a:ext>
            </a:extLst>
          </p:cNvPr>
          <p:cNvSpPr txBox="1"/>
          <p:nvPr/>
        </p:nvSpPr>
        <p:spPr>
          <a:xfrm>
            <a:off x="373485" y="2253804"/>
            <a:ext cx="725080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Pour y parvenir, le Web sémantique met en œuvre le </a:t>
            </a:r>
            <a:r>
              <a:rPr lang="fr-FR" sz="20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Web des données</a:t>
            </a:r>
            <a:r>
              <a:rPr lang="fr-FR" sz="20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 qui consiste à </a:t>
            </a:r>
            <a:r>
              <a:rPr lang="fr-FR" sz="20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lier et structurer l’information</a:t>
            </a:r>
            <a:r>
              <a:rPr lang="fr-FR" sz="20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 sur </a:t>
            </a:r>
            <a:r>
              <a:rPr lang="fr-FR" sz="20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Internet</a:t>
            </a:r>
            <a:r>
              <a:rPr lang="fr-FR" sz="20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 pour </a:t>
            </a:r>
            <a:r>
              <a:rPr lang="fr-FR" sz="20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accéder plus simplement</a:t>
            </a:r>
            <a:r>
              <a:rPr lang="fr-FR" sz="20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 aux connaissances qu’il contient déjà.</a:t>
            </a:r>
          </a:p>
        </p:txBody>
      </p:sp>
      <p:pic>
        <p:nvPicPr>
          <p:cNvPr id="4098" name="Picture 2" descr="Semantic Web">
            <a:extLst>
              <a:ext uri="{FF2B5EF4-FFF2-40B4-BE49-F238E27FC236}">
                <a16:creationId xmlns:a16="http://schemas.microsoft.com/office/drawing/2014/main" id="{D551AF1E-F4A8-CC76-D39A-536F9E669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085" y="3415792"/>
            <a:ext cx="6369126" cy="337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120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63F0A3F-C0BB-5671-2D21-CC08B304D4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18</a:t>
            </a:fld>
            <a:endParaRPr lang="fr-FR"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3E736C76-561D-0B4A-B1F9-EFF0A552DBE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62683" y="467208"/>
            <a:ext cx="5543076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196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2B08BD7-8418-7B09-5024-C86A26C333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19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41877EE-CA82-6352-B521-866F0043D044}"/>
              </a:ext>
            </a:extLst>
          </p:cNvPr>
          <p:cNvSpPr txBox="1"/>
          <p:nvPr/>
        </p:nvSpPr>
        <p:spPr>
          <a:xfrm>
            <a:off x="1708134" y="493274"/>
            <a:ext cx="688207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b="1" dirty="0">
                <a:solidFill>
                  <a:srgbClr val="0070C0"/>
                </a:solidFill>
                <a:latin typeface="Montserrat"/>
              </a:rPr>
              <a:t>Le </a:t>
            </a:r>
            <a:r>
              <a:rPr lang="fr-FR" sz="4400" b="1" dirty="0">
                <a:solidFill>
                  <a:srgbClr val="FF0000"/>
                </a:solidFill>
                <a:latin typeface="Montserrat"/>
              </a:rPr>
              <a:t>web actuel </a:t>
            </a:r>
            <a:r>
              <a:rPr lang="fr-FR" sz="4400" b="1" dirty="0">
                <a:solidFill>
                  <a:srgbClr val="0070C0"/>
                </a:solidFill>
                <a:latin typeface="Montserrat"/>
              </a:rPr>
              <a:t>vs le web sémantique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2B24342-EB99-DC2B-671D-8DEACDD4BDB2}"/>
              </a:ext>
            </a:extLst>
          </p:cNvPr>
          <p:cNvSpPr txBox="1"/>
          <p:nvPr/>
        </p:nvSpPr>
        <p:spPr>
          <a:xfrm>
            <a:off x="482958" y="2630510"/>
            <a:ext cx="619473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Ensemble de documents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Basé essentiellement sur HTML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Recherche par mots clé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Utilisable par l’humain</a:t>
            </a:r>
          </a:p>
        </p:txBody>
      </p:sp>
      <p:pic>
        <p:nvPicPr>
          <p:cNvPr id="6" name="Picture 2" descr="Descripteurs: Le Web sémantique à iExpo 2009">
            <a:extLst>
              <a:ext uri="{FF2B5EF4-FFF2-40B4-BE49-F238E27FC236}">
                <a16:creationId xmlns:a16="http://schemas.microsoft.com/office/drawing/2014/main" id="{09427555-C1B4-BD72-9F11-A91B00301B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4" r="60845" b="11468"/>
          <a:stretch/>
        </p:blipFill>
        <p:spPr bwMode="auto">
          <a:xfrm>
            <a:off x="4572000" y="2052665"/>
            <a:ext cx="3580327" cy="453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849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3F66D68-5964-8E21-5AAA-AAB3603AB7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</a:t>
            </a:fld>
            <a:endParaRPr lang="fr-FR"/>
          </a:p>
        </p:txBody>
      </p:sp>
      <p:pic>
        <p:nvPicPr>
          <p:cNvPr id="1026" name="Picture 2" descr="Un tout nouveau monde, Partie 1: Qu'est-ce que le Web sémantique?">
            <a:extLst>
              <a:ext uri="{FF2B5EF4-FFF2-40B4-BE49-F238E27FC236}">
                <a16:creationId xmlns:a16="http://schemas.microsoft.com/office/drawing/2014/main" id="{637688F1-332C-388A-F9B7-4E63DF947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62" y="1509958"/>
            <a:ext cx="7856113" cy="461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478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634"/>
          <a:ext cx="9144000" cy="6861109"/>
          <a:chOff x="0" y="12634"/>
          <a:chExt cx="9144000" cy="6861109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648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634"/>
          <a:ext cx="9144000" cy="6861109"/>
          <a:chOff x="0" y="12634"/>
          <a:chExt cx="9144000" cy="6861109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648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634"/>
          <a:ext cx="9144000" cy="6861109"/>
          <a:chOff x="0" y="12634"/>
          <a:chExt cx="9144000" cy="6861109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34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634"/>
          <a:ext cx="9144000" cy="6861109"/>
          <a:chOff x="0" y="12634"/>
          <a:chExt cx="9144000" cy="6861109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34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634"/>
          <a:ext cx="9144000" cy="6861109"/>
          <a:chOff x="0" y="12634"/>
          <a:chExt cx="9144000" cy="6861109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34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634"/>
          <a:ext cx="9144000" cy="6861109"/>
          <a:chOff x="0" y="12634"/>
          <a:chExt cx="9144000" cy="6861109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34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634"/>
          <a:ext cx="9144000" cy="6861109"/>
          <a:chOff x="0" y="12634"/>
          <a:chExt cx="9144000" cy="6861109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34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2B08BD7-8418-7B09-5024-C86A26C333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27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41877EE-CA82-6352-B521-866F0043D044}"/>
              </a:ext>
            </a:extLst>
          </p:cNvPr>
          <p:cNvSpPr txBox="1"/>
          <p:nvPr/>
        </p:nvSpPr>
        <p:spPr>
          <a:xfrm>
            <a:off x="1708134" y="493274"/>
            <a:ext cx="688207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b="1" dirty="0">
                <a:solidFill>
                  <a:srgbClr val="0070C0"/>
                </a:solidFill>
                <a:latin typeface="Montserrat"/>
              </a:rPr>
              <a:t>Le web actuel vs </a:t>
            </a:r>
            <a:r>
              <a:rPr lang="fr-FR" sz="4400" b="1" dirty="0">
                <a:solidFill>
                  <a:srgbClr val="FF0000"/>
                </a:solidFill>
                <a:latin typeface="Montserrat"/>
              </a:rPr>
              <a:t>le web sémantique </a:t>
            </a:r>
          </a:p>
        </p:txBody>
      </p:sp>
      <p:pic>
        <p:nvPicPr>
          <p:cNvPr id="7170" name="Picture 2" descr="Descripteurs: Le Web sémantique à iExpo 2009">
            <a:extLst>
              <a:ext uri="{FF2B5EF4-FFF2-40B4-BE49-F238E27FC236}">
                <a16:creationId xmlns:a16="http://schemas.microsoft.com/office/drawing/2014/main" id="{DE75C11C-4EB1-6786-322F-F454C33575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51" t="16674" b="11468"/>
          <a:stretch/>
        </p:blipFill>
        <p:spPr bwMode="auto">
          <a:xfrm>
            <a:off x="3515932" y="2129938"/>
            <a:ext cx="5628068" cy="453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BA976C2-1E4F-566D-E9BB-2379F6A644E4}"/>
              </a:ext>
            </a:extLst>
          </p:cNvPr>
          <p:cNvSpPr txBox="1"/>
          <p:nvPr/>
        </p:nvSpPr>
        <p:spPr>
          <a:xfrm>
            <a:off x="109075" y="3101720"/>
            <a:ext cx="3664435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Ensemble de connaissances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Basé sur XML et RDF(S)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Recherche par concepts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Utilisable par la machine </a:t>
            </a:r>
          </a:p>
        </p:txBody>
      </p:sp>
    </p:spTree>
    <p:extLst>
      <p:ext uri="{BB962C8B-B14F-4D97-AF65-F5344CB8AC3E}">
        <p14:creationId xmlns:p14="http://schemas.microsoft.com/office/powerpoint/2010/main" val="2955511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2B08BD7-8418-7B09-5024-C86A26C333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28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41877EE-CA82-6352-B521-866F0043D044}"/>
              </a:ext>
            </a:extLst>
          </p:cNvPr>
          <p:cNvSpPr txBox="1"/>
          <p:nvPr/>
        </p:nvSpPr>
        <p:spPr>
          <a:xfrm>
            <a:off x="1708134" y="493274"/>
            <a:ext cx="688207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b="1" dirty="0">
                <a:solidFill>
                  <a:srgbClr val="0070C0"/>
                </a:solidFill>
                <a:latin typeface="Montserrat"/>
              </a:rPr>
              <a:t>Le web actuel </a:t>
            </a:r>
            <a:r>
              <a:rPr lang="fr-FR" sz="4400" b="1" dirty="0">
                <a:solidFill>
                  <a:srgbClr val="FF0000"/>
                </a:solidFill>
                <a:latin typeface="Montserrat"/>
              </a:rPr>
              <a:t>vs</a:t>
            </a:r>
            <a:r>
              <a:rPr lang="fr-FR" sz="4400" b="1" dirty="0">
                <a:solidFill>
                  <a:srgbClr val="0070C0"/>
                </a:solidFill>
                <a:latin typeface="Montserrat"/>
              </a:rPr>
              <a:t> le web sémantique </a:t>
            </a:r>
          </a:p>
        </p:txBody>
      </p:sp>
      <p:pic>
        <p:nvPicPr>
          <p:cNvPr id="7170" name="Picture 2" descr="Descripteurs: Le Web sémantique à iExpo 2009">
            <a:extLst>
              <a:ext uri="{FF2B5EF4-FFF2-40B4-BE49-F238E27FC236}">
                <a16:creationId xmlns:a16="http://schemas.microsoft.com/office/drawing/2014/main" id="{DE75C11C-4EB1-6786-322F-F454C33575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4" b="11468"/>
          <a:stretch/>
        </p:blipFill>
        <p:spPr bwMode="auto">
          <a:xfrm>
            <a:off x="0" y="2129938"/>
            <a:ext cx="9144000" cy="453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965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A3FB28F-976E-2C99-C2AE-34D4C4964D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29</a:t>
            </a:fld>
            <a:endParaRPr lang="fr-FR"/>
          </a:p>
        </p:txBody>
      </p:sp>
      <p:pic>
        <p:nvPicPr>
          <p:cNvPr id="11" name="object 3">
            <a:extLst>
              <a:ext uri="{FF2B5EF4-FFF2-40B4-BE49-F238E27FC236}">
                <a16:creationId xmlns:a16="http://schemas.microsoft.com/office/drawing/2014/main" id="{8E2DBAA2-247C-ED61-6500-CEFE334EAA4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3886" y="2468499"/>
            <a:ext cx="4102608" cy="3749802"/>
          </a:xfrm>
          <a:prstGeom prst="rect">
            <a:avLst/>
          </a:prstGeom>
        </p:spPr>
      </p:pic>
      <p:sp>
        <p:nvSpPr>
          <p:cNvPr id="12" name="object 4">
            <a:extLst>
              <a:ext uri="{FF2B5EF4-FFF2-40B4-BE49-F238E27FC236}">
                <a16:creationId xmlns:a16="http://schemas.microsoft.com/office/drawing/2014/main" id="{4A52216F-50AA-51F4-B38F-6B31C8CC84CD}"/>
              </a:ext>
            </a:extLst>
          </p:cNvPr>
          <p:cNvSpPr txBox="1"/>
          <p:nvPr/>
        </p:nvSpPr>
        <p:spPr>
          <a:xfrm>
            <a:off x="3228038" y="3241930"/>
            <a:ext cx="1015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b="1" spc="-20" dirty="0">
                <a:solidFill>
                  <a:srgbClr val="001F5F"/>
                </a:solidFill>
                <a:latin typeface="Calibri"/>
                <a:cs typeface="Calibri"/>
              </a:rPr>
              <a:t>HTTP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CFB90143-279F-98D0-CC7B-1BFFB553D127}"/>
              </a:ext>
            </a:extLst>
          </p:cNvPr>
          <p:cNvSpPr txBox="1"/>
          <p:nvPr/>
        </p:nvSpPr>
        <p:spPr>
          <a:xfrm>
            <a:off x="1851612" y="5578476"/>
            <a:ext cx="858519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4000" b="1" spc="-25" dirty="0">
                <a:solidFill>
                  <a:srgbClr val="E36C09"/>
                </a:solidFill>
                <a:latin typeface="Calibri"/>
                <a:cs typeface="Calibri"/>
              </a:rPr>
              <a:t>URL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C92CF3AA-54D2-CFD2-87C0-987CEBD6140D}"/>
              </a:ext>
            </a:extLst>
          </p:cNvPr>
          <p:cNvSpPr txBox="1"/>
          <p:nvPr/>
        </p:nvSpPr>
        <p:spPr>
          <a:xfrm>
            <a:off x="330659" y="3224150"/>
            <a:ext cx="11341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b="1" spc="-20" dirty="0">
                <a:solidFill>
                  <a:srgbClr val="950000"/>
                </a:solidFill>
                <a:latin typeface="Calibri"/>
                <a:cs typeface="Calibri"/>
              </a:rPr>
              <a:t>HTML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40540FC4-DE37-8593-BC99-16EB7F2C1F07}"/>
              </a:ext>
            </a:extLst>
          </p:cNvPr>
          <p:cNvSpPr txBox="1"/>
          <p:nvPr/>
        </p:nvSpPr>
        <p:spPr>
          <a:xfrm>
            <a:off x="1086565" y="4524884"/>
            <a:ext cx="231076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651000" algn="l"/>
              </a:tabLst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référence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adresse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3F6285F9-C0D2-BEAA-C8E0-4FF6434A633A}"/>
              </a:ext>
            </a:extLst>
          </p:cNvPr>
          <p:cNvSpPr txBox="1"/>
          <p:nvPr/>
        </p:nvSpPr>
        <p:spPr>
          <a:xfrm>
            <a:off x="1720041" y="3323464"/>
            <a:ext cx="1174115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communication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id="{336BABDC-F971-52D0-78A3-725F6DD2CBF5}"/>
              </a:ext>
            </a:extLst>
          </p:cNvPr>
          <p:cNvSpPr txBox="1"/>
          <p:nvPr/>
        </p:nvSpPr>
        <p:spPr>
          <a:xfrm>
            <a:off x="1682448" y="3623692"/>
            <a:ext cx="11728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4800" spc="-25" dirty="0">
                <a:solidFill>
                  <a:srgbClr val="FFFFFF"/>
                </a:solidFill>
                <a:latin typeface="Calibri Light"/>
                <a:cs typeface="Calibri Light"/>
              </a:rPr>
              <a:t>WEB</a:t>
            </a:r>
            <a:endParaRPr sz="4800" dirty="0">
              <a:latin typeface="Calibri Light"/>
              <a:cs typeface="Calibri Light"/>
            </a:endParaRPr>
          </a:p>
        </p:txBody>
      </p:sp>
      <p:pic>
        <p:nvPicPr>
          <p:cNvPr id="18" name="object 3">
            <a:extLst>
              <a:ext uri="{FF2B5EF4-FFF2-40B4-BE49-F238E27FC236}">
                <a16:creationId xmlns:a16="http://schemas.microsoft.com/office/drawing/2014/main" id="{B90F46CB-71F9-6017-4530-87EB2A457FD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45892" y="2464309"/>
            <a:ext cx="4102608" cy="3749802"/>
          </a:xfrm>
          <a:prstGeom prst="rect">
            <a:avLst/>
          </a:prstGeom>
        </p:spPr>
      </p:pic>
      <p:sp>
        <p:nvSpPr>
          <p:cNvPr id="19" name="object 4">
            <a:extLst>
              <a:ext uri="{FF2B5EF4-FFF2-40B4-BE49-F238E27FC236}">
                <a16:creationId xmlns:a16="http://schemas.microsoft.com/office/drawing/2014/main" id="{8B5F2AD9-64E1-AB09-E298-886157FF6C39}"/>
              </a:ext>
            </a:extLst>
          </p:cNvPr>
          <p:cNvSpPr txBox="1"/>
          <p:nvPr/>
        </p:nvSpPr>
        <p:spPr>
          <a:xfrm>
            <a:off x="7840044" y="3237740"/>
            <a:ext cx="1015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b="1" spc="-20" dirty="0">
                <a:solidFill>
                  <a:srgbClr val="001F5F"/>
                </a:solidFill>
                <a:latin typeface="Calibri"/>
                <a:cs typeface="Calibri"/>
              </a:rPr>
              <a:t>HTTP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030441AB-E8C3-466C-E4B7-63EE8A6CE1CE}"/>
              </a:ext>
            </a:extLst>
          </p:cNvPr>
          <p:cNvSpPr txBox="1"/>
          <p:nvPr/>
        </p:nvSpPr>
        <p:spPr>
          <a:xfrm>
            <a:off x="6463617" y="5574286"/>
            <a:ext cx="77978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4000" b="1" spc="-25" dirty="0">
                <a:solidFill>
                  <a:srgbClr val="E36C09"/>
                </a:solidFill>
                <a:latin typeface="Calibri"/>
                <a:cs typeface="Calibri"/>
              </a:rPr>
              <a:t>URI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0F5EE115-3F8E-0338-CB2A-76964FB4862A}"/>
              </a:ext>
            </a:extLst>
          </p:cNvPr>
          <p:cNvSpPr txBox="1"/>
          <p:nvPr/>
        </p:nvSpPr>
        <p:spPr>
          <a:xfrm>
            <a:off x="4942666" y="3219960"/>
            <a:ext cx="7816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b="1" spc="-25" dirty="0">
                <a:solidFill>
                  <a:srgbClr val="950000"/>
                </a:solidFill>
                <a:latin typeface="Calibri"/>
                <a:cs typeface="Calibri"/>
              </a:rPr>
              <a:t>RDF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22" name="object 7">
            <a:extLst>
              <a:ext uri="{FF2B5EF4-FFF2-40B4-BE49-F238E27FC236}">
                <a16:creationId xmlns:a16="http://schemas.microsoft.com/office/drawing/2014/main" id="{67DFC2A2-B06B-0812-3C6E-C0FC17C5A418}"/>
              </a:ext>
            </a:extLst>
          </p:cNvPr>
          <p:cNvSpPr txBox="1"/>
          <p:nvPr/>
        </p:nvSpPr>
        <p:spPr>
          <a:xfrm>
            <a:off x="5698571" y="4520694"/>
            <a:ext cx="82740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reference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D86B12D6-787E-02C4-195D-1106F602BE86}"/>
              </a:ext>
            </a:extLst>
          </p:cNvPr>
          <p:cNvSpPr txBox="1"/>
          <p:nvPr/>
        </p:nvSpPr>
        <p:spPr>
          <a:xfrm>
            <a:off x="7337124" y="4520694"/>
            <a:ext cx="67881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4" name="object 9">
            <a:extLst>
              <a:ext uri="{FF2B5EF4-FFF2-40B4-BE49-F238E27FC236}">
                <a16:creationId xmlns:a16="http://schemas.microsoft.com/office/drawing/2014/main" id="{0FA8352B-2DBF-063B-B82C-DF16E74F77BF}"/>
              </a:ext>
            </a:extLst>
          </p:cNvPr>
          <p:cNvSpPr txBox="1"/>
          <p:nvPr/>
        </p:nvSpPr>
        <p:spPr>
          <a:xfrm>
            <a:off x="6332047" y="3319274"/>
            <a:ext cx="1174115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communication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5" name="object 10">
            <a:extLst>
              <a:ext uri="{FF2B5EF4-FFF2-40B4-BE49-F238E27FC236}">
                <a16:creationId xmlns:a16="http://schemas.microsoft.com/office/drawing/2014/main" id="{FA516FDC-6654-3575-0807-47ACF6EC8CE8}"/>
              </a:ext>
            </a:extLst>
          </p:cNvPr>
          <p:cNvSpPr txBox="1"/>
          <p:nvPr/>
        </p:nvSpPr>
        <p:spPr>
          <a:xfrm>
            <a:off x="6339412" y="3599689"/>
            <a:ext cx="1081405" cy="8100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1610">
              <a:lnSpc>
                <a:spcPts val="3060"/>
              </a:lnSpc>
              <a:spcBef>
                <a:spcPts val="100"/>
              </a:spcBef>
            </a:pPr>
            <a:r>
              <a:rPr sz="3000" spc="-25" dirty="0">
                <a:solidFill>
                  <a:srgbClr val="FFFFFF"/>
                </a:solidFill>
                <a:latin typeface="Calibri Light"/>
                <a:cs typeface="Calibri Light"/>
              </a:rPr>
              <a:t>WEB</a:t>
            </a:r>
            <a:endParaRPr sz="3000" dirty="0">
              <a:latin typeface="Calibri Light"/>
              <a:cs typeface="Calibri Light"/>
            </a:endParaRPr>
          </a:p>
          <a:p>
            <a:pPr marL="12700">
              <a:lnSpc>
                <a:spcPts val="3060"/>
              </a:lnSpc>
            </a:pPr>
            <a:r>
              <a:rPr sz="3000" dirty="0">
                <a:solidFill>
                  <a:srgbClr val="FFFFFF"/>
                </a:solidFill>
                <a:latin typeface="Calibri Light"/>
                <a:cs typeface="Calibri Light"/>
              </a:rPr>
              <a:t>of</a:t>
            </a:r>
            <a:r>
              <a:rPr sz="3000" spc="-6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Calibri Light"/>
                <a:cs typeface="Calibri Light"/>
              </a:rPr>
              <a:t>data</a:t>
            </a:r>
            <a:endParaRPr sz="3000" dirty="0">
              <a:latin typeface="Calibri Light"/>
              <a:cs typeface="Calibri Light"/>
            </a:endParaRPr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AF752101-6937-9EC2-0CC0-3FFCC679C764}"/>
              </a:ext>
            </a:extLst>
          </p:cNvPr>
          <p:cNvCxnSpPr/>
          <p:nvPr/>
        </p:nvCxnSpPr>
        <p:spPr>
          <a:xfrm>
            <a:off x="4572000" y="1700011"/>
            <a:ext cx="0" cy="485533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921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14"/>
          <p:cNvSpPr txBox="1">
            <a:spLocks noGrp="1"/>
          </p:cNvSpPr>
          <p:nvPr>
            <p:ph type="subTitle" idx="4294967295"/>
          </p:nvPr>
        </p:nvSpPr>
        <p:spPr>
          <a:xfrm>
            <a:off x="3042907" y="1471273"/>
            <a:ext cx="5571300" cy="17075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400" b="1" dirty="0"/>
              <a:t>Youssef Mekouar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400" b="1" dirty="0"/>
              <a:t>Doctorant</a:t>
            </a:r>
            <a:r>
              <a:rPr lang="fr-FR" sz="2400" dirty="0"/>
              <a:t> en informatique</a:t>
            </a:r>
            <a:endParaRPr lang="fr-FR" sz="24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i="1" dirty="0" err="1"/>
              <a:t>Ingénieur</a:t>
            </a:r>
            <a:r>
              <a:rPr lang="en" sz="2000" b="1" i="1" dirty="0"/>
              <a:t> </a:t>
            </a:r>
            <a:r>
              <a:rPr lang="en" sz="2000" b="1" i="1" dirty="0" err="1"/>
              <a:t>en</a:t>
            </a:r>
            <a:r>
              <a:rPr lang="en" sz="2000" b="1" i="1" dirty="0"/>
              <a:t> </a:t>
            </a:r>
            <a:r>
              <a:rPr lang="en" sz="2000" b="1" i="1" dirty="0" err="1"/>
              <a:t>informatique</a:t>
            </a:r>
            <a:endParaRPr lang="en" sz="2000" b="1" i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i="1" dirty="0" err="1"/>
              <a:t>Spécialité</a:t>
            </a:r>
            <a:r>
              <a:rPr lang="en" sz="2000" b="1" i="1" dirty="0"/>
              <a:t> WEB IA </a:t>
            </a:r>
            <a:endParaRPr sz="2400" b="1" dirty="0"/>
          </a:p>
        </p:txBody>
      </p:sp>
      <p:pic>
        <p:nvPicPr>
          <p:cNvPr id="1538" name="Google Shape;1538;p14" descr="photo-1434030216411-0b793f4b4173.jpg"/>
          <p:cNvPicPr preferRelativeResize="0"/>
          <p:nvPr/>
        </p:nvPicPr>
        <p:blipFill rotWithShape="1">
          <a:blip r:embed="rId3">
            <a:alphaModFix/>
          </a:blip>
          <a:srcRect l="28831" r="30600"/>
          <a:stretch/>
        </p:blipFill>
        <p:spPr>
          <a:xfrm>
            <a:off x="0" y="0"/>
            <a:ext cx="20866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9" name="Google Shape;1539;p14"/>
          <p:cNvSpPr txBox="1">
            <a:spLocks noGrp="1"/>
          </p:cNvSpPr>
          <p:nvPr>
            <p:ph type="sldNum" idx="12"/>
          </p:nvPr>
        </p:nvSpPr>
        <p:spPr>
          <a:xfrm>
            <a:off x="109075" y="194699"/>
            <a:ext cx="1807200" cy="16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9B90FB1-0037-FFD1-8836-78B4FD0BF3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30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05E63D3-542B-5F9E-6C59-3DC681004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13678"/>
            <a:ext cx="7772400" cy="427307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3FC319C-BB62-C5A0-4A7E-22BC5093FAD0}"/>
              </a:ext>
            </a:extLst>
          </p:cNvPr>
          <p:cNvSpPr txBox="1"/>
          <p:nvPr/>
        </p:nvSpPr>
        <p:spPr>
          <a:xfrm>
            <a:off x="1708134" y="493274"/>
            <a:ext cx="688207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b="1" dirty="0">
                <a:solidFill>
                  <a:srgbClr val="0070C0"/>
                </a:solidFill>
                <a:latin typeface="Montserrat"/>
              </a:rPr>
              <a:t>Brève histoire du WEB</a:t>
            </a:r>
          </a:p>
        </p:txBody>
      </p:sp>
    </p:spTree>
    <p:extLst>
      <p:ext uri="{BB962C8B-B14F-4D97-AF65-F5344CB8AC3E}">
        <p14:creationId xmlns:p14="http://schemas.microsoft.com/office/powerpoint/2010/main" val="15358176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A74D21E-650A-CE39-57D0-98419FD213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31</a:t>
            </a:fld>
            <a:endParaRPr lang="fr-FR"/>
          </a:p>
        </p:txBody>
      </p:sp>
      <p:pic>
        <p:nvPicPr>
          <p:cNvPr id="3" name="Slide">
            <a:extLst>
              <a:ext uri="{FF2B5EF4-FFF2-40B4-BE49-F238E27FC236}">
                <a16:creationId xmlns:a16="http://schemas.microsoft.com/office/drawing/2014/main" id="{910769A7-EAE7-ACBE-7FC9-A673F5BBA8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70" t="11663" r="8873" b="4653"/>
          <a:stretch/>
        </p:blipFill>
        <p:spPr>
          <a:xfrm>
            <a:off x="2100680" y="1029899"/>
            <a:ext cx="6600682" cy="498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0859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C4973C6-45AC-644A-E8DF-0FA6726438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32</a:t>
            </a:fld>
            <a:endParaRPr lang="fr-FR"/>
          </a:p>
        </p:txBody>
      </p:sp>
      <p:pic>
        <p:nvPicPr>
          <p:cNvPr id="3" name="Slide">
            <a:extLst>
              <a:ext uri="{FF2B5EF4-FFF2-40B4-BE49-F238E27FC236}">
                <a16:creationId xmlns:a16="http://schemas.microsoft.com/office/drawing/2014/main" id="{4938DED6-5024-3A41-D79B-967B1DA531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42" t="11475" r="9013" b="6909"/>
          <a:stretch/>
        </p:blipFill>
        <p:spPr>
          <a:xfrm>
            <a:off x="1794510" y="792808"/>
            <a:ext cx="7240415" cy="527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665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045D93-6303-94D2-52E3-26A4122B5F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33</a:t>
            </a:fld>
            <a:endParaRPr lang="fr-FR"/>
          </a:p>
        </p:txBody>
      </p:sp>
      <p:pic>
        <p:nvPicPr>
          <p:cNvPr id="3" name="Espace réservé du contenu 3">
            <a:extLst>
              <a:ext uri="{FF2B5EF4-FFF2-40B4-BE49-F238E27FC236}">
                <a16:creationId xmlns:a16="http://schemas.microsoft.com/office/drawing/2014/main" id="{44F06BFF-23AE-3001-BAEE-C5B6567743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97"/>
          <a:stretch/>
        </p:blipFill>
        <p:spPr>
          <a:xfrm>
            <a:off x="247954" y="1756259"/>
            <a:ext cx="8648091" cy="486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776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5B6CD2D-1A9E-F233-5B59-7D84997F76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34</a:t>
            </a:fld>
            <a:endParaRPr lang="fr-FR"/>
          </a:p>
        </p:txBody>
      </p:sp>
      <p:pic>
        <p:nvPicPr>
          <p:cNvPr id="4" name="Slide">
            <a:extLst>
              <a:ext uri="{FF2B5EF4-FFF2-40B4-BE49-F238E27FC236}">
                <a16:creationId xmlns:a16="http://schemas.microsoft.com/office/drawing/2014/main" id="{64F5B79E-9A9B-E447-253F-AEC6BE0C2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" t="10982" r="2750" b="26983"/>
          <a:stretch/>
        </p:blipFill>
        <p:spPr>
          <a:xfrm>
            <a:off x="0" y="1865099"/>
            <a:ext cx="8856984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9975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650510C-D36C-F27E-8F77-AFCDDA7263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35</a:t>
            </a:fld>
            <a:endParaRPr lang="fr-FR"/>
          </a:p>
        </p:txBody>
      </p:sp>
      <p:pic>
        <p:nvPicPr>
          <p:cNvPr id="3" name="Espace réservé du contenu 3">
            <a:extLst>
              <a:ext uri="{FF2B5EF4-FFF2-40B4-BE49-F238E27FC236}">
                <a16:creationId xmlns:a16="http://schemas.microsoft.com/office/drawing/2014/main" id="{7DCED149-F268-0CDA-2F65-1EF01A547B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4"/>
          <a:stretch/>
        </p:blipFill>
        <p:spPr>
          <a:xfrm>
            <a:off x="109075" y="1714508"/>
            <a:ext cx="9143985" cy="514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72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ECBAF85-E90D-480C-1335-25CF0AB10E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36</a:t>
            </a:fld>
            <a:endParaRPr lang="fr-FR"/>
          </a:p>
        </p:txBody>
      </p:sp>
      <p:pic>
        <p:nvPicPr>
          <p:cNvPr id="4" name="Slide">
            <a:extLst>
              <a:ext uri="{FF2B5EF4-FFF2-40B4-BE49-F238E27FC236}">
                <a16:creationId xmlns:a16="http://schemas.microsoft.com/office/drawing/2014/main" id="{045E79BC-D186-D15B-0DEE-E3851F6C0E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33" b="26893"/>
          <a:stretch/>
        </p:blipFill>
        <p:spPr>
          <a:xfrm>
            <a:off x="0" y="1865099"/>
            <a:ext cx="9144000" cy="434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237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1E5C2BE-0F39-D59B-3867-0BE0B14DF8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37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D911029-B88C-FA41-827D-9C19F14F6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45" y="2533630"/>
            <a:ext cx="8973355" cy="319746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A150E9B-71C2-75DC-2CC2-2E8C84A6F4F5}"/>
              </a:ext>
            </a:extLst>
          </p:cNvPr>
          <p:cNvSpPr txBox="1"/>
          <p:nvPr/>
        </p:nvSpPr>
        <p:spPr>
          <a:xfrm>
            <a:off x="1916275" y="418549"/>
            <a:ext cx="733075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b="1" dirty="0">
                <a:solidFill>
                  <a:srgbClr val="0070C0"/>
                </a:solidFill>
                <a:latin typeface="Montserrat"/>
              </a:rPr>
              <a:t>Exemple : XML =&gt; Arbre</a:t>
            </a:r>
          </a:p>
        </p:txBody>
      </p:sp>
    </p:spTree>
    <p:extLst>
      <p:ext uri="{BB962C8B-B14F-4D97-AF65-F5344CB8AC3E}">
        <p14:creationId xmlns:p14="http://schemas.microsoft.com/office/powerpoint/2010/main" val="38428643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610614D-B178-F3FB-CB0C-953E0EEB97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38</a:t>
            </a:fld>
            <a:endParaRPr lang="fr-FR"/>
          </a:p>
        </p:txBody>
      </p:sp>
      <p:pic>
        <p:nvPicPr>
          <p:cNvPr id="3" name="Slide">
            <a:extLst>
              <a:ext uri="{FF2B5EF4-FFF2-40B4-BE49-F238E27FC236}">
                <a16:creationId xmlns:a16="http://schemas.microsoft.com/office/drawing/2014/main" id="{3F9217C5-7543-63E0-FC36-0FC8E58B92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83" b="32861"/>
          <a:stretch/>
        </p:blipFill>
        <p:spPr>
          <a:xfrm>
            <a:off x="0" y="1865099"/>
            <a:ext cx="9144000" cy="392805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93464CD-961F-D223-9879-4B7D3937761C}"/>
              </a:ext>
            </a:extLst>
          </p:cNvPr>
          <p:cNvSpPr txBox="1"/>
          <p:nvPr/>
        </p:nvSpPr>
        <p:spPr>
          <a:xfrm>
            <a:off x="1916275" y="418549"/>
            <a:ext cx="733075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b="1" dirty="0">
                <a:solidFill>
                  <a:srgbClr val="0070C0"/>
                </a:solidFill>
                <a:latin typeface="Montserrat"/>
              </a:rPr>
              <a:t>Exemple : </a:t>
            </a:r>
            <a:r>
              <a:rPr lang="fr-FR" sz="4400" b="1" dirty="0">
                <a:solidFill>
                  <a:srgbClr val="FF0000"/>
                </a:solidFill>
                <a:latin typeface="Montserrat"/>
              </a:rPr>
              <a:t>à faire !</a:t>
            </a:r>
          </a:p>
        </p:txBody>
      </p:sp>
    </p:spTree>
    <p:extLst>
      <p:ext uri="{BB962C8B-B14F-4D97-AF65-F5344CB8AC3E}">
        <p14:creationId xmlns:p14="http://schemas.microsoft.com/office/powerpoint/2010/main" val="2861874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B15A41A-E847-E665-C54E-4126BCAA7B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39</a:t>
            </a:fld>
            <a:endParaRPr lang="fr-FR"/>
          </a:p>
        </p:txBody>
      </p:sp>
      <p:pic>
        <p:nvPicPr>
          <p:cNvPr id="3" name="Slide">
            <a:extLst>
              <a:ext uri="{FF2B5EF4-FFF2-40B4-BE49-F238E27FC236}">
                <a16:creationId xmlns:a16="http://schemas.microsoft.com/office/drawing/2014/main" id="{8302EDA5-339D-56A9-4EBF-A8AF73B27B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33" b="31921"/>
          <a:stretch/>
        </p:blipFill>
        <p:spPr>
          <a:xfrm>
            <a:off x="0" y="2086377"/>
            <a:ext cx="9144000" cy="426290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CE6C01E-E30D-6914-7393-6A3DC48BF102}"/>
              </a:ext>
            </a:extLst>
          </p:cNvPr>
          <p:cNvSpPr txBox="1"/>
          <p:nvPr/>
        </p:nvSpPr>
        <p:spPr>
          <a:xfrm>
            <a:off x="2367035" y="508716"/>
            <a:ext cx="733075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b="1" dirty="0">
                <a:solidFill>
                  <a:srgbClr val="0070C0"/>
                </a:solidFill>
                <a:latin typeface="Montserrat"/>
              </a:rPr>
              <a:t>C’est quoi RDF ?</a:t>
            </a:r>
            <a:endParaRPr lang="fr-FR" sz="4400" b="1" dirty="0">
              <a:solidFill>
                <a:srgbClr val="FF0000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605231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583FF6E-DB27-8747-7A10-A8921A39F0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</a:t>
            </a:fld>
            <a:endParaRPr lang="fr-FR"/>
          </a:p>
        </p:txBody>
      </p:sp>
      <p:sp>
        <p:nvSpPr>
          <p:cNvPr id="4" name="Google Shape;1630;p25">
            <a:extLst>
              <a:ext uri="{FF2B5EF4-FFF2-40B4-BE49-F238E27FC236}">
                <a16:creationId xmlns:a16="http://schemas.microsoft.com/office/drawing/2014/main" id="{134BB43D-FA90-8E7D-CA7F-9E82AC9CCAC9}"/>
              </a:ext>
            </a:extLst>
          </p:cNvPr>
          <p:cNvSpPr txBox="1">
            <a:spLocks/>
          </p:cNvSpPr>
          <p:nvPr/>
        </p:nvSpPr>
        <p:spPr>
          <a:xfrm>
            <a:off x="1371600" y="338101"/>
            <a:ext cx="777240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sz="6600" dirty="0">
                <a:solidFill>
                  <a:srgbClr val="0070C0"/>
                </a:solidFill>
              </a:rPr>
              <a:t>Objectif du cours</a:t>
            </a:r>
          </a:p>
        </p:txBody>
      </p:sp>
      <p:pic>
        <p:nvPicPr>
          <p:cNvPr id="1026" name="Picture 2" descr="Identify Your Target Market in 2022 - Austin Visuals">
            <a:extLst>
              <a:ext uri="{FF2B5EF4-FFF2-40B4-BE49-F238E27FC236}">
                <a16:creationId xmlns:a16="http://schemas.microsoft.com/office/drawing/2014/main" id="{C4048445-ED3E-911B-0FEC-E8760D452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08501"/>
            <a:ext cx="7495504" cy="411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2826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9879449-134B-E372-5A69-780B9D6FAF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81"/>
          <a:stretch/>
        </p:blipFill>
        <p:spPr>
          <a:xfrm>
            <a:off x="15" y="857258"/>
            <a:ext cx="9143985" cy="514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5749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546B5DED-0708-FE09-B56D-ED9C314A3F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598"/>
          <a:stretch/>
        </p:blipFill>
        <p:spPr>
          <a:xfrm>
            <a:off x="15" y="857258"/>
            <a:ext cx="9143985" cy="514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5127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7222FDF4-AD34-347C-31AE-FFAEDC44E4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81"/>
          <a:stretch/>
        </p:blipFill>
        <p:spPr>
          <a:xfrm>
            <a:off x="15" y="857258"/>
            <a:ext cx="9143985" cy="514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237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A4DD8ADB-EF2D-6508-1468-26CD33A786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174"/>
          <a:stretch/>
        </p:blipFill>
        <p:spPr>
          <a:xfrm>
            <a:off x="15" y="857258"/>
            <a:ext cx="9143985" cy="514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685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949D4576-6B2F-78F9-04E4-6F9F79A5B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316"/>
          <a:stretch/>
        </p:blipFill>
        <p:spPr>
          <a:xfrm>
            <a:off x="15" y="857258"/>
            <a:ext cx="9143985" cy="514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81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78B94ED1-C69A-6EEE-C3F7-3F0BBD833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316"/>
          <a:stretch/>
        </p:blipFill>
        <p:spPr>
          <a:xfrm>
            <a:off x="15" y="857258"/>
            <a:ext cx="9143985" cy="514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4889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72392922-C0C5-93D9-E131-5F76F9E7E9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81"/>
          <a:stretch/>
        </p:blipFill>
        <p:spPr>
          <a:xfrm>
            <a:off x="15" y="857258"/>
            <a:ext cx="9143985" cy="514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8647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9076F6AB-90BC-3F92-3E30-44E804B9E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43"/>
          <a:stretch/>
        </p:blipFill>
        <p:spPr>
          <a:xfrm>
            <a:off x="15" y="857258"/>
            <a:ext cx="9143985" cy="514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428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7D305D06-BB0C-B1E6-9F4A-BC02581DA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47"/>
          <a:stretch/>
        </p:blipFill>
        <p:spPr>
          <a:xfrm>
            <a:off x="15" y="857258"/>
            <a:ext cx="9143985" cy="514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468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1819B8D5-229F-1B42-D6B0-24DE907E6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81"/>
          <a:stretch/>
        </p:blipFill>
        <p:spPr>
          <a:xfrm>
            <a:off x="15" y="857258"/>
            <a:ext cx="9143985" cy="514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63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E74940A-AFB9-EF95-3158-8D7FF7B771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</a:t>
            </a:fld>
            <a:endParaRPr lang="fr-FR"/>
          </a:p>
        </p:txBody>
      </p:sp>
      <p:sp>
        <p:nvSpPr>
          <p:cNvPr id="3" name="Google Shape;1630;p25">
            <a:extLst>
              <a:ext uri="{FF2B5EF4-FFF2-40B4-BE49-F238E27FC236}">
                <a16:creationId xmlns:a16="http://schemas.microsoft.com/office/drawing/2014/main" id="{CFC35911-8E18-7511-54CC-AA835E9857AE}"/>
              </a:ext>
            </a:extLst>
          </p:cNvPr>
          <p:cNvSpPr txBox="1">
            <a:spLocks/>
          </p:cNvSpPr>
          <p:nvPr/>
        </p:nvSpPr>
        <p:spPr>
          <a:xfrm>
            <a:off x="1371600" y="338101"/>
            <a:ext cx="777240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sz="6600" dirty="0">
                <a:solidFill>
                  <a:srgbClr val="0070C0"/>
                </a:solidFill>
              </a:rPr>
              <a:t>Rappel</a:t>
            </a:r>
          </a:p>
        </p:txBody>
      </p:sp>
      <p:pic>
        <p:nvPicPr>
          <p:cNvPr id="22530" name="Picture 2" descr="Rappel Images – Parcourir 28,968 le catalogue de photos, vecteurs et vidéos  | Adobe Stock">
            <a:extLst>
              <a:ext uri="{FF2B5EF4-FFF2-40B4-BE49-F238E27FC236}">
                <a16:creationId xmlns:a16="http://schemas.microsoft.com/office/drawing/2014/main" id="{4FEE83AB-41AC-FD57-B15B-9F99BE5CF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1947899"/>
            <a:ext cx="87503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5191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D7D2C452-C97D-470A-6D98-86DF9BDB80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316"/>
          <a:stretch/>
        </p:blipFill>
        <p:spPr>
          <a:xfrm>
            <a:off x="15" y="857258"/>
            <a:ext cx="9143985" cy="514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941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971B3595-51BE-4242-ECE7-35E16EF89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43"/>
          <a:stretch/>
        </p:blipFill>
        <p:spPr>
          <a:xfrm>
            <a:off x="15" y="857258"/>
            <a:ext cx="9143985" cy="514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7339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504D7F-1804-04F0-C79C-7C7C93502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383CE0-01E5-6236-9758-8025B7F89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0C9F4F9-58DB-27A3-7B81-8DA411746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7365"/>
            <a:ext cx="9211733" cy="526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578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37B5FA3D-8093-5008-CD18-2A1242E41F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316"/>
          <a:stretch/>
        </p:blipFill>
        <p:spPr>
          <a:xfrm>
            <a:off x="1" y="857257"/>
            <a:ext cx="9144000" cy="514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7963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CC6ECFAC-AF00-EE09-4858-45A450BA86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0" b="383"/>
          <a:stretch/>
        </p:blipFill>
        <p:spPr>
          <a:xfrm>
            <a:off x="15" y="857258"/>
            <a:ext cx="9143985" cy="514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3580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6AD6C798-2EFE-78E3-A97F-DA169B2F9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15" y="857258"/>
            <a:ext cx="9143985" cy="514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4163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CCA99A73-6C34-FC42-6236-6AF8429EF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43"/>
          <a:stretch/>
        </p:blipFill>
        <p:spPr>
          <a:xfrm>
            <a:off x="15" y="857258"/>
            <a:ext cx="9143985" cy="514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8384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96F05773-8564-B8EE-EA94-6F2CE18986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316"/>
          <a:stretch/>
        </p:blipFill>
        <p:spPr>
          <a:xfrm>
            <a:off x="15" y="857258"/>
            <a:ext cx="9143985" cy="514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0925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FC4DD9F-E9C5-16E8-BC4A-4F7F899AA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27" b="654"/>
          <a:stretch/>
        </p:blipFill>
        <p:spPr>
          <a:xfrm>
            <a:off x="15" y="857258"/>
            <a:ext cx="9143985" cy="514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950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06E91B43-D18B-1EDA-0CBA-19174F1D06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1" y="857257"/>
            <a:ext cx="9144000" cy="5143493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732E117-A70A-186E-591F-A5752D0D4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881" y="5110163"/>
            <a:ext cx="5584598" cy="514350"/>
          </a:xfrm>
        </p:spPr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0812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F305AE-A43F-40FD-9C95-FF60C3714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sz="3000" dirty="0">
                <a:solidFill>
                  <a:schemeClr val="tx2"/>
                </a:solidFill>
              </a:rPr>
              <a:t>Rappel de définition : Internet</a:t>
            </a:r>
            <a:endParaRPr lang="fr-FR" sz="3000" dirty="0">
              <a:solidFill>
                <a:schemeClr val="tx2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1E6480-AB4A-7550-9CD3-6450B48D5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1740185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fr-FR" altLang="fr-FR" sz="1800" dirty="0"/>
              <a:t>Contraction de </a:t>
            </a:r>
            <a:r>
              <a:rPr lang="fr-FR" altLang="fr-FR" sz="1800" b="1" i="1" dirty="0" err="1"/>
              <a:t>INTER</a:t>
            </a:r>
            <a:r>
              <a:rPr lang="fr-FR" altLang="fr-FR" sz="1800" i="1" dirty="0" err="1"/>
              <a:t>national</a:t>
            </a:r>
            <a:r>
              <a:rPr lang="fr-FR" altLang="fr-FR" sz="1800" i="1" dirty="0"/>
              <a:t> </a:t>
            </a:r>
            <a:r>
              <a:rPr lang="fr-FR" altLang="fr-FR" sz="1800" b="1" i="1" dirty="0" err="1"/>
              <a:t>NET</a:t>
            </a:r>
            <a:r>
              <a:rPr lang="fr-FR" altLang="fr-FR" sz="1800" i="1" dirty="0" err="1"/>
              <a:t>works</a:t>
            </a:r>
            <a:r>
              <a:rPr lang="fr-FR" altLang="fr-FR" sz="1800" dirty="0"/>
              <a:t> ou</a:t>
            </a:r>
            <a:br>
              <a:rPr lang="fr-FR" altLang="fr-FR" sz="1800" dirty="0"/>
            </a:br>
            <a:r>
              <a:rPr lang="fr-FR" altLang="fr-FR" sz="1800" dirty="0"/>
              <a:t>« Réseaux internationaux »</a:t>
            </a:r>
          </a:p>
          <a:p>
            <a:pPr lvl="1" eaLnBrk="1" hangingPunct="1">
              <a:defRPr/>
            </a:pPr>
            <a:r>
              <a:rPr lang="fr-FR" altLang="fr-FR" sz="1800" dirty="0"/>
              <a:t>interconnexion de toutes les machines par interconnexion de réseaux successifs. </a:t>
            </a:r>
          </a:p>
          <a:p>
            <a:pPr lvl="1" eaLnBrk="1" hangingPunct="1">
              <a:defRPr/>
            </a:pPr>
            <a:r>
              <a:rPr lang="fr-FR" altLang="fr-FR" sz="1800" dirty="0"/>
              <a:t>Internet est un </a:t>
            </a:r>
            <a:r>
              <a:rPr lang="fr-FR" altLang="fr-FR" sz="1800" dirty="0">
                <a:solidFill>
                  <a:srgbClr val="FF0000"/>
                </a:solidFill>
              </a:rPr>
              <a:t>réseau informatique </a:t>
            </a:r>
            <a:r>
              <a:rPr lang="fr-FR" altLang="fr-FR" sz="1800" dirty="0"/>
              <a:t>mondial constitué d'un ensemble de réseaux nationaux, régionaux et privés. </a:t>
            </a:r>
          </a:p>
          <a:p>
            <a:pPr eaLnBrk="1" hangingPunct="1">
              <a:defRPr/>
            </a:pPr>
            <a:endParaRPr lang="fr-FR" altLang="fr-FR" sz="225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Rectangle à coins arrondis 5">
            <a:extLst>
              <a:ext uri="{FF2B5EF4-FFF2-40B4-BE49-F238E27FC236}">
                <a16:creationId xmlns:a16="http://schemas.microsoft.com/office/drawing/2014/main" id="{8F2056A0-ABDA-E229-A493-35250EC350DB}"/>
              </a:ext>
            </a:extLst>
          </p:cNvPr>
          <p:cNvSpPr/>
          <p:nvPr/>
        </p:nvSpPr>
        <p:spPr>
          <a:xfrm>
            <a:off x="747286" y="4433668"/>
            <a:ext cx="1446609" cy="64293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1050" dirty="0"/>
              <a:t>LOGIQUE NUMERIQUE</a:t>
            </a:r>
          </a:p>
        </p:txBody>
      </p:sp>
      <p:sp>
        <p:nvSpPr>
          <p:cNvPr id="5" name="Rectangle à coins arrondis 6">
            <a:extLst>
              <a:ext uri="{FF2B5EF4-FFF2-40B4-BE49-F238E27FC236}">
                <a16:creationId xmlns:a16="http://schemas.microsoft.com/office/drawing/2014/main" id="{7F3F91F6-A1C6-9F3F-C254-C6062C3BDE83}"/>
              </a:ext>
            </a:extLst>
          </p:cNvPr>
          <p:cNvSpPr/>
          <p:nvPr/>
        </p:nvSpPr>
        <p:spPr>
          <a:xfrm>
            <a:off x="2729676" y="4433668"/>
            <a:ext cx="1446610" cy="64293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1050" dirty="0"/>
              <a:t>RESEAU X INFORMATIQUES</a:t>
            </a:r>
          </a:p>
        </p:txBody>
      </p:sp>
      <p:sp>
        <p:nvSpPr>
          <p:cNvPr id="6" name="ZoneTexte 8">
            <a:extLst>
              <a:ext uri="{FF2B5EF4-FFF2-40B4-BE49-F238E27FC236}">
                <a16:creationId xmlns:a16="http://schemas.microsoft.com/office/drawing/2014/main" id="{019A64AA-B7D3-CDD6-564C-ADC8E500EB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7473" y="4326511"/>
            <a:ext cx="471604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fr-FR" altLang="fr-FR" sz="4500" b="1">
                <a:latin typeface="Calibri" panose="020F0502020204030204" pitchFamily="34" charset="0"/>
              </a:rPr>
              <a:t>+</a:t>
            </a:r>
            <a:endParaRPr lang="fr-FR" altLang="fr-FR" sz="1350" b="1">
              <a:latin typeface="Calibri" panose="020F0502020204030204" pitchFamily="34" charset="0"/>
            </a:endParaRPr>
          </a:p>
        </p:txBody>
      </p:sp>
      <p:sp>
        <p:nvSpPr>
          <p:cNvPr id="7" name="ZoneTexte 9">
            <a:extLst>
              <a:ext uri="{FF2B5EF4-FFF2-40B4-BE49-F238E27FC236}">
                <a16:creationId xmlns:a16="http://schemas.microsoft.com/office/drawing/2014/main" id="{8267B7C8-782D-81CC-EBAD-FC96EB3DCE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8192" y="4453909"/>
            <a:ext cx="67678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fr-FR" altLang="fr-FR" sz="3600">
                <a:latin typeface="Calibri" panose="020F0502020204030204" pitchFamily="34" charset="0"/>
                <a:sym typeface="Wingdings" pitchFamily="2" charset="2"/>
              </a:rPr>
              <a:t></a:t>
            </a:r>
            <a:endParaRPr lang="fr-FR" altLang="fr-FR" sz="1350">
              <a:latin typeface="Calibri" panose="020F0502020204030204" pitchFamily="34" charset="0"/>
            </a:endParaRPr>
          </a:p>
        </p:txBody>
      </p:sp>
      <p:sp>
        <p:nvSpPr>
          <p:cNvPr id="8" name="Rectangle à coins arrondis 10">
            <a:extLst>
              <a:ext uri="{FF2B5EF4-FFF2-40B4-BE49-F238E27FC236}">
                <a16:creationId xmlns:a16="http://schemas.microsoft.com/office/drawing/2014/main" id="{0F70B6B0-B3F6-55D2-DD13-37564151597A}"/>
              </a:ext>
            </a:extLst>
          </p:cNvPr>
          <p:cNvSpPr/>
          <p:nvPr/>
        </p:nvSpPr>
        <p:spPr>
          <a:xfrm>
            <a:off x="4765645" y="4433668"/>
            <a:ext cx="2464594" cy="64293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fr-FR" altLang="fr-FR" sz="1350">
                <a:solidFill>
                  <a:srgbClr val="FFFFFF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REVOLUTION </a:t>
            </a:r>
          </a:p>
          <a:p>
            <a:pPr algn="ctr" eaLnBrk="1" hangingPunct="1">
              <a:defRPr/>
            </a:pPr>
            <a:r>
              <a:rPr lang="fr-FR" altLang="fr-FR" sz="1350">
                <a:solidFill>
                  <a:srgbClr val="FFFFFF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Socio – économico – cognitive &amp; culturelle </a:t>
            </a:r>
          </a:p>
        </p:txBody>
      </p:sp>
    </p:spTree>
    <p:extLst>
      <p:ext uri="{BB962C8B-B14F-4D97-AF65-F5344CB8AC3E}">
        <p14:creationId xmlns:p14="http://schemas.microsoft.com/office/powerpoint/2010/main" val="27560099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42FE799-5CDD-0559-4623-09C92E74C5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60</a:t>
            </a:fld>
            <a:endParaRPr lang="fr-FR"/>
          </a:p>
        </p:txBody>
      </p:sp>
      <p:pic>
        <p:nvPicPr>
          <p:cNvPr id="4" name="Slide">
            <a:extLst>
              <a:ext uri="{FF2B5EF4-FFF2-40B4-BE49-F238E27FC236}">
                <a16:creationId xmlns:a16="http://schemas.microsoft.com/office/drawing/2014/main" id="{8E82575D-9904-6268-2FBF-4DA30078EB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30" t="26124" r="2816" b="26264"/>
          <a:stretch/>
        </p:blipFill>
        <p:spPr>
          <a:xfrm>
            <a:off x="493887" y="1865099"/>
            <a:ext cx="8250868" cy="407206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4AC5053-C16D-3EEF-BFFF-D6E683FEEA90}"/>
              </a:ext>
            </a:extLst>
          </p:cNvPr>
          <p:cNvSpPr txBox="1"/>
          <p:nvPr/>
        </p:nvSpPr>
        <p:spPr>
          <a:xfrm>
            <a:off x="2367035" y="508716"/>
            <a:ext cx="733075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b="1" dirty="0">
                <a:solidFill>
                  <a:srgbClr val="0070C0"/>
                </a:solidFill>
                <a:latin typeface="Montserrat"/>
              </a:rPr>
              <a:t>Exemple en N-triplet: </a:t>
            </a:r>
            <a:endParaRPr lang="fr-FR" sz="4400" b="1" dirty="0">
              <a:solidFill>
                <a:srgbClr val="FF0000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1084051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F25FEBC-1112-4B04-8AC8-2CD4C432DB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61</a:t>
            </a:fld>
            <a:endParaRPr lang="fr-FR"/>
          </a:p>
        </p:txBody>
      </p:sp>
      <p:pic>
        <p:nvPicPr>
          <p:cNvPr id="3" name="Slide">
            <a:extLst>
              <a:ext uri="{FF2B5EF4-FFF2-40B4-BE49-F238E27FC236}">
                <a16:creationId xmlns:a16="http://schemas.microsoft.com/office/drawing/2014/main" id="{6A10C701-C247-A5ED-B8FA-5F97E06516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11" t="27049" r="2816" b="18945"/>
          <a:stretch/>
        </p:blipFill>
        <p:spPr>
          <a:xfrm>
            <a:off x="650383" y="1981008"/>
            <a:ext cx="7843234" cy="440788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DC63B29-DF28-A9FC-5F7B-8DCFFA47F14C}"/>
              </a:ext>
            </a:extLst>
          </p:cNvPr>
          <p:cNvSpPr txBox="1"/>
          <p:nvPr/>
        </p:nvSpPr>
        <p:spPr>
          <a:xfrm>
            <a:off x="2367035" y="508716"/>
            <a:ext cx="733075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b="1" dirty="0">
                <a:solidFill>
                  <a:srgbClr val="0070C0"/>
                </a:solidFill>
                <a:latin typeface="Montserrat"/>
              </a:rPr>
              <a:t>Correction</a:t>
            </a:r>
            <a:endParaRPr lang="fr-FR" sz="4400" b="1" dirty="0">
              <a:solidFill>
                <a:srgbClr val="FF0000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7518530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D9E79B2-5316-0C8A-7FAD-BCAFD80FDF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62</a:t>
            </a:fld>
            <a:endParaRPr lang="fr-FR"/>
          </a:p>
        </p:txBody>
      </p:sp>
      <p:pic>
        <p:nvPicPr>
          <p:cNvPr id="3" name="Slide">
            <a:extLst>
              <a:ext uri="{FF2B5EF4-FFF2-40B4-BE49-F238E27FC236}">
                <a16:creationId xmlns:a16="http://schemas.microsoft.com/office/drawing/2014/main" id="{935A1115-63F9-9F69-EA3D-36A6910A74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322" b="19509"/>
          <a:stretch/>
        </p:blipFill>
        <p:spPr>
          <a:xfrm>
            <a:off x="0" y="1865099"/>
            <a:ext cx="9144000" cy="3915178"/>
          </a:xfrm>
          <a:prstGeom prst="rect">
            <a:avLst/>
          </a:prstGeom>
        </p:spPr>
      </p:pic>
      <p:pic>
        <p:nvPicPr>
          <p:cNvPr id="6" name="Graphique 5" descr="Badge 3 avec un remplissage uni">
            <a:extLst>
              <a:ext uri="{FF2B5EF4-FFF2-40B4-BE49-F238E27FC236}">
                <a16:creationId xmlns:a16="http://schemas.microsoft.com/office/drawing/2014/main" id="{622BFCFB-2D4F-ABC2-2650-3BBB4E2136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7538" y="5543186"/>
            <a:ext cx="914400" cy="914400"/>
          </a:xfrm>
          <a:prstGeom prst="rect">
            <a:avLst/>
          </a:prstGeom>
        </p:spPr>
      </p:pic>
      <p:pic>
        <p:nvPicPr>
          <p:cNvPr id="8" name="Graphique 7" descr="Badge avec un remplissage uni">
            <a:extLst>
              <a:ext uri="{FF2B5EF4-FFF2-40B4-BE49-F238E27FC236}">
                <a16:creationId xmlns:a16="http://schemas.microsoft.com/office/drawing/2014/main" id="{BDB0EBF2-A9A0-3DEC-E7A1-3634746640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06463" y="5543186"/>
            <a:ext cx="914400" cy="914400"/>
          </a:xfrm>
          <a:prstGeom prst="rect">
            <a:avLst/>
          </a:prstGeom>
        </p:spPr>
      </p:pic>
      <p:pic>
        <p:nvPicPr>
          <p:cNvPr id="10" name="Graphique 9" descr="Badge 1 avec un remplissage uni">
            <a:extLst>
              <a:ext uri="{FF2B5EF4-FFF2-40B4-BE49-F238E27FC236}">
                <a16:creationId xmlns:a16="http://schemas.microsoft.com/office/drawing/2014/main" id="{E3546BF6-345A-A72E-E2B4-8A223A8B99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1595" y="5543186"/>
            <a:ext cx="914400" cy="91440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C72A70A-E766-DDFE-3218-1F4F7445B7A6}"/>
              </a:ext>
            </a:extLst>
          </p:cNvPr>
          <p:cNvSpPr txBox="1"/>
          <p:nvPr/>
        </p:nvSpPr>
        <p:spPr>
          <a:xfrm>
            <a:off x="967652" y="6509412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Sujet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1213EAD-2F97-C80D-A5CA-F2F95A8737A9}"/>
              </a:ext>
            </a:extLst>
          </p:cNvPr>
          <p:cNvSpPr txBox="1"/>
          <p:nvPr/>
        </p:nvSpPr>
        <p:spPr>
          <a:xfrm>
            <a:off x="5873977" y="6501804"/>
            <a:ext cx="641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Objet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B9D86FF-9A9B-5202-64B9-278676CABC3B}"/>
              </a:ext>
            </a:extLst>
          </p:cNvPr>
          <p:cNvSpPr txBox="1"/>
          <p:nvPr/>
        </p:nvSpPr>
        <p:spPr>
          <a:xfrm>
            <a:off x="3379806" y="6501803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Prédicat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010759A-B35F-12E6-3071-BACDA72C2848}"/>
              </a:ext>
            </a:extLst>
          </p:cNvPr>
          <p:cNvSpPr txBox="1"/>
          <p:nvPr/>
        </p:nvSpPr>
        <p:spPr>
          <a:xfrm>
            <a:off x="2367035" y="508716"/>
            <a:ext cx="733075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b="1" dirty="0">
                <a:solidFill>
                  <a:srgbClr val="0070C0"/>
                </a:solidFill>
                <a:latin typeface="Montserrat"/>
              </a:rPr>
              <a:t>Correction</a:t>
            </a:r>
            <a:endParaRPr lang="fr-FR" sz="4400" b="1" dirty="0">
              <a:solidFill>
                <a:srgbClr val="FF0000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729273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C5907DB-0054-4ADC-9133-2671F426A8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63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FBA46B5-9EF9-4F03-CC23-4BFDF8C8C391}"/>
              </a:ext>
            </a:extLst>
          </p:cNvPr>
          <p:cNvSpPr txBox="1"/>
          <p:nvPr/>
        </p:nvSpPr>
        <p:spPr>
          <a:xfrm>
            <a:off x="1916275" y="194699"/>
            <a:ext cx="786086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b="1" dirty="0">
                <a:solidFill>
                  <a:srgbClr val="0070C0"/>
                </a:solidFill>
                <a:latin typeface="Montserrat"/>
              </a:rPr>
              <a:t>Base de données en graphe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C150453-6229-7B7C-3215-E97164FFC7ED}"/>
              </a:ext>
            </a:extLst>
          </p:cNvPr>
          <p:cNvSpPr txBox="1"/>
          <p:nvPr/>
        </p:nvSpPr>
        <p:spPr>
          <a:xfrm>
            <a:off x="423392" y="1822803"/>
            <a:ext cx="8297216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20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il n’y a pas de consensus quant à la</a:t>
            </a:r>
            <a:r>
              <a:rPr lang="fr-FR" sz="2000" b="1" dirty="0">
                <a:solidFill>
                  <a:srgbClr val="073763"/>
                </a:solidFill>
                <a:latin typeface="Roboto"/>
                <a:ea typeface="Roboto"/>
                <a:cs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définition </a:t>
            </a:r>
            <a:r>
              <a:rPr lang="fr-FR" sz="20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de ce terme. </a:t>
            </a:r>
          </a:p>
          <a:p>
            <a:pPr algn="l"/>
            <a:r>
              <a:rPr lang="fr-FR" sz="20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En réalité, cette notion est </a:t>
            </a:r>
            <a:r>
              <a:rPr lang="fr-FR" sz="20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la combinaison de deux choses </a:t>
            </a:r>
            <a:r>
              <a:rPr lang="fr-FR" sz="20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:</a:t>
            </a:r>
          </a:p>
          <a:p>
            <a:pPr algn="l"/>
            <a:endParaRPr lang="fr-FR" sz="2000" b="1" dirty="0">
              <a:solidFill>
                <a:srgbClr val="073763"/>
              </a:solidFill>
              <a:latin typeface="Roboto"/>
              <a:ea typeface="Roboto"/>
              <a:cs typeface="Roboto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fr-FR" sz="20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un </a:t>
            </a:r>
            <a:r>
              <a:rPr lang="fr-FR" sz="20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modèle conceptuel </a:t>
            </a:r>
            <a:r>
              <a:rPr lang="fr-FR" sz="20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pour </a:t>
            </a:r>
            <a:r>
              <a:rPr lang="fr-FR" sz="20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représenter les informations </a:t>
            </a:r>
            <a:r>
              <a:rPr lang="fr-FR" sz="20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sous forme de données et les relations entre celles-ci.</a:t>
            </a:r>
          </a:p>
          <a:p>
            <a:pPr marL="457200" indent="-457200" algn="l">
              <a:buFont typeface="+mj-lt"/>
              <a:buAutoNum type="arabicPeriod"/>
            </a:pPr>
            <a:endParaRPr lang="fr-FR" sz="2000" b="1" dirty="0">
              <a:solidFill>
                <a:srgbClr val="073763"/>
              </a:solidFill>
              <a:latin typeface="Roboto"/>
              <a:ea typeface="Roboto"/>
              <a:cs typeface="Roboto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fr-FR" sz="20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des données entreposées dans une base de données orientée en graphe : </a:t>
            </a:r>
            <a:r>
              <a:rPr lang="fr-FR" sz="20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cette base </a:t>
            </a:r>
            <a:r>
              <a:rPr lang="fr-FR" sz="20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est représentée par </a:t>
            </a:r>
            <a:r>
              <a:rPr lang="fr-FR" sz="20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des nœuds qui sont les données,</a:t>
            </a:r>
            <a:r>
              <a:rPr lang="fr-FR" sz="20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 et par </a:t>
            </a:r>
            <a:r>
              <a:rPr lang="fr-FR" sz="20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des arcs qui sont les relations des données </a:t>
            </a:r>
            <a:r>
              <a:rPr lang="fr-FR" sz="20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entre elles.</a:t>
            </a:r>
          </a:p>
        </p:txBody>
      </p:sp>
      <p:pic>
        <p:nvPicPr>
          <p:cNvPr id="5122" name="Picture 2" descr="Graphe de connaissances — Wikipédia">
            <a:extLst>
              <a:ext uri="{FF2B5EF4-FFF2-40B4-BE49-F238E27FC236}">
                <a16:creationId xmlns:a16="http://schemas.microsoft.com/office/drawing/2014/main" id="{80D11F19-FF44-D0EF-9B84-E1B79CADD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819" y="4721717"/>
            <a:ext cx="3046181" cy="2136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7120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B8722A0-8972-5C10-FB25-E44D015064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64</a:t>
            </a:fld>
            <a:endParaRPr lang="fr-FR"/>
          </a:p>
        </p:txBody>
      </p:sp>
      <p:pic>
        <p:nvPicPr>
          <p:cNvPr id="3" name="Picture 2" descr="Graphe de connaissances — Wikipédia">
            <a:extLst>
              <a:ext uri="{FF2B5EF4-FFF2-40B4-BE49-F238E27FC236}">
                <a16:creationId xmlns:a16="http://schemas.microsoft.com/office/drawing/2014/main" id="{D821043D-922B-8450-1EB2-C377CD5FC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280" y="1337887"/>
            <a:ext cx="7593645" cy="532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3690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471F9B4-3E28-605B-E933-DC20590E43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65</a:t>
            </a:fld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103E61D-1A42-C7F6-6388-943B92F4D249}"/>
              </a:ext>
            </a:extLst>
          </p:cNvPr>
          <p:cNvSpPr txBox="1"/>
          <p:nvPr/>
        </p:nvSpPr>
        <p:spPr>
          <a:xfrm>
            <a:off x="1757570" y="490056"/>
            <a:ext cx="73864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>
                <a:solidFill>
                  <a:srgbClr val="0070C0"/>
                </a:solidFill>
                <a:latin typeface="Montserrat"/>
              </a:rPr>
              <a:t>Typologie des vocabulaires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CD4B0E1-F8CC-C667-31F3-2F21B40C5E11}"/>
              </a:ext>
            </a:extLst>
          </p:cNvPr>
          <p:cNvSpPr txBox="1"/>
          <p:nvPr/>
        </p:nvSpPr>
        <p:spPr>
          <a:xfrm>
            <a:off x="109075" y="2328738"/>
            <a:ext cx="907960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Trois grands types de </a:t>
            </a:r>
            <a:r>
              <a:rPr lang="fr-FR" sz="20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vocabulaires</a:t>
            </a:r>
            <a:r>
              <a:rPr lang="fr-FR" sz="20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 plus ou moins </a:t>
            </a:r>
            <a:r>
              <a:rPr lang="fr-FR" sz="2000" b="1" dirty="0" err="1">
                <a:solidFill>
                  <a:srgbClr val="073763"/>
                </a:solidFill>
                <a:latin typeface="Roboto"/>
                <a:ea typeface="Roboto"/>
                <a:cs typeface="Roboto"/>
              </a:rPr>
              <a:t>contrôlés</a:t>
            </a:r>
            <a:r>
              <a:rPr lang="fr-FR" sz="20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 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Les </a:t>
            </a:r>
            <a:r>
              <a:rPr lang="fr-FR" sz="20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ontologies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Les </a:t>
            </a:r>
            <a:r>
              <a:rPr lang="fr-FR" sz="2000" b="1" dirty="0" err="1">
                <a:solidFill>
                  <a:srgbClr val="FF0000"/>
                </a:solidFill>
                <a:latin typeface="Roboto"/>
                <a:ea typeface="Roboto"/>
                <a:cs typeface="Roboto"/>
              </a:rPr>
              <a:t>thésaurus</a:t>
            </a:r>
            <a:r>
              <a:rPr lang="fr-FR" sz="20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Les </a:t>
            </a:r>
            <a:r>
              <a:rPr lang="fr-FR" sz="2000" b="1" dirty="0" err="1">
                <a:solidFill>
                  <a:srgbClr val="FF0000"/>
                </a:solidFill>
                <a:latin typeface="Roboto"/>
                <a:ea typeface="Roboto"/>
                <a:cs typeface="Roboto"/>
              </a:rPr>
              <a:t>folksonomies</a:t>
            </a:r>
            <a:r>
              <a:rPr lang="fr-FR" sz="20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 </a:t>
            </a:r>
          </a:p>
          <a:p>
            <a:endParaRPr lang="fr-FR" sz="2000" b="1" dirty="0">
              <a:solidFill>
                <a:srgbClr val="073763"/>
              </a:solidFill>
              <a:latin typeface="Roboto"/>
              <a:ea typeface="Roboto"/>
              <a:cs typeface="Roboto"/>
            </a:endParaRPr>
          </a:p>
          <a:p>
            <a:endParaRPr lang="fr-FR" sz="2000" b="1" dirty="0">
              <a:solidFill>
                <a:srgbClr val="073763"/>
              </a:solidFill>
              <a:latin typeface="Roboto"/>
              <a:ea typeface="Roboto"/>
              <a:cs typeface="Roboto"/>
            </a:endParaRPr>
          </a:p>
          <a:p>
            <a:endParaRPr lang="fr-FR" sz="2000" b="1" dirty="0">
              <a:solidFill>
                <a:srgbClr val="073763"/>
              </a:solidFill>
              <a:latin typeface="Roboto"/>
              <a:ea typeface="Roboto"/>
              <a:cs typeface="Roboto"/>
            </a:endParaRPr>
          </a:p>
          <a:p>
            <a:r>
              <a:rPr lang="fr-FR" sz="20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Ces </a:t>
            </a:r>
            <a:r>
              <a:rPr lang="fr-FR" sz="20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trois structures de </a:t>
            </a:r>
            <a:r>
              <a:rPr lang="fr-FR" sz="2000" b="1" dirty="0" err="1">
                <a:solidFill>
                  <a:srgbClr val="FF0000"/>
                </a:solidFill>
                <a:latin typeface="Roboto"/>
                <a:ea typeface="Roboto"/>
                <a:cs typeface="Roboto"/>
              </a:rPr>
              <a:t>données</a:t>
            </a:r>
            <a:r>
              <a:rPr lang="fr-FR" sz="20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 participent à l’indexation des contenus afin de 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Naviguer</a:t>
            </a:r>
            <a:r>
              <a:rPr lang="fr-FR" sz="20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 de </a:t>
            </a:r>
            <a:r>
              <a:rPr lang="fr-FR" sz="2000" b="1" dirty="0" err="1">
                <a:solidFill>
                  <a:srgbClr val="073763"/>
                </a:solidFill>
                <a:latin typeface="Roboto"/>
                <a:ea typeface="Roboto"/>
                <a:cs typeface="Roboto"/>
              </a:rPr>
              <a:t>façon</a:t>
            </a:r>
            <a:r>
              <a:rPr lang="fr-FR" sz="20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 pertinente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Rechercher</a:t>
            </a:r>
            <a:r>
              <a:rPr lang="fr-FR" sz="20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 de </a:t>
            </a:r>
            <a:r>
              <a:rPr lang="fr-FR" sz="2000" b="1" dirty="0" err="1">
                <a:solidFill>
                  <a:srgbClr val="073763"/>
                </a:solidFill>
                <a:latin typeface="Roboto"/>
                <a:ea typeface="Roboto"/>
                <a:cs typeface="Roboto"/>
              </a:rPr>
              <a:t>façon</a:t>
            </a:r>
            <a:r>
              <a:rPr lang="fr-FR" sz="20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 </a:t>
            </a:r>
            <a:r>
              <a:rPr lang="fr-FR" sz="2000" b="1" dirty="0" err="1">
                <a:solidFill>
                  <a:srgbClr val="073763"/>
                </a:solidFill>
                <a:latin typeface="Roboto"/>
                <a:ea typeface="Roboto"/>
                <a:cs typeface="Roboto"/>
              </a:rPr>
              <a:t>précise</a:t>
            </a:r>
            <a:endParaRPr lang="fr-FR" sz="2000" b="1" dirty="0">
              <a:solidFill>
                <a:srgbClr val="073763"/>
              </a:solidFill>
              <a:latin typeface="Roboto"/>
              <a:ea typeface="Roboto"/>
              <a:cs typeface="Robot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Traiter des masses</a:t>
            </a:r>
            <a:r>
              <a:rPr lang="fr-FR" sz="20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 de ressources grandissantes </a:t>
            </a:r>
          </a:p>
        </p:txBody>
      </p:sp>
    </p:spTree>
    <p:extLst>
      <p:ext uri="{BB962C8B-B14F-4D97-AF65-F5344CB8AC3E}">
        <p14:creationId xmlns:p14="http://schemas.microsoft.com/office/powerpoint/2010/main" val="30555873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00401BE-1A58-2FC8-DA59-FAF8BDFD27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66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9E91FF3-E4FB-9D7B-A5B9-BFA77AF4E494}"/>
              </a:ext>
            </a:extLst>
          </p:cNvPr>
          <p:cNvSpPr txBox="1"/>
          <p:nvPr/>
        </p:nvSpPr>
        <p:spPr>
          <a:xfrm>
            <a:off x="1708134" y="493274"/>
            <a:ext cx="484245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b="1" dirty="0">
                <a:solidFill>
                  <a:srgbClr val="0070C0"/>
                </a:solidFill>
                <a:latin typeface="Montserrat"/>
              </a:rPr>
              <a:t>Les ontologies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3F324DC-02F1-748C-CD5F-4695704EC282}"/>
              </a:ext>
            </a:extLst>
          </p:cNvPr>
          <p:cNvSpPr txBox="1"/>
          <p:nvPr/>
        </p:nvSpPr>
        <p:spPr>
          <a:xfrm>
            <a:off x="412124" y="2163674"/>
            <a:ext cx="775308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Les </a:t>
            </a:r>
            <a:r>
              <a:rPr lang="fr-FR" sz="18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ontologies</a:t>
            </a:r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 </a:t>
            </a:r>
            <a:r>
              <a:rPr lang="fr-FR" sz="18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permettent</a:t>
            </a:r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 de : </a:t>
            </a:r>
          </a:p>
          <a:p>
            <a:endParaRPr lang="fr-FR" sz="1800" b="1" dirty="0">
              <a:solidFill>
                <a:srgbClr val="073763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se donner un vocabulaire partagé pour </a:t>
            </a:r>
            <a:r>
              <a:rPr lang="fr-FR" sz="1800" b="1" dirty="0" err="1">
                <a:solidFill>
                  <a:srgbClr val="FF0000"/>
                </a:solidFill>
                <a:latin typeface="Roboto"/>
                <a:ea typeface="Roboto"/>
                <a:cs typeface="Roboto"/>
              </a:rPr>
              <a:t>décrire</a:t>
            </a:r>
            <a:r>
              <a:rPr lang="fr-FR" sz="18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 un domaine </a:t>
            </a:r>
          </a:p>
          <a:p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- le concept Amine </a:t>
            </a:r>
            <a:r>
              <a:rPr lang="fr-FR" sz="1800" b="1" dirty="0" err="1">
                <a:solidFill>
                  <a:srgbClr val="073763"/>
                </a:solidFill>
                <a:latin typeface="Roboto"/>
                <a:ea typeface="Roboto"/>
                <a:cs typeface="Roboto"/>
              </a:rPr>
              <a:t>représente</a:t>
            </a:r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 la classes des amines </a:t>
            </a:r>
          </a:p>
          <a:p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- le concept </a:t>
            </a:r>
            <a:r>
              <a:rPr lang="fr-FR" sz="1800" b="1" dirty="0" err="1">
                <a:solidFill>
                  <a:srgbClr val="073763"/>
                </a:solidFill>
                <a:latin typeface="Roboto"/>
                <a:ea typeface="Roboto"/>
                <a:cs typeface="Roboto"/>
              </a:rPr>
              <a:t>AmineSecondaire</a:t>
            </a:r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 </a:t>
            </a:r>
            <a:r>
              <a:rPr lang="fr-FR" sz="1800" b="1" dirty="0" err="1">
                <a:solidFill>
                  <a:srgbClr val="073763"/>
                </a:solidFill>
                <a:latin typeface="Roboto"/>
                <a:ea typeface="Roboto"/>
                <a:cs typeface="Roboto"/>
              </a:rPr>
              <a:t>représente</a:t>
            </a:r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 la classe des amines secondaires </a:t>
            </a:r>
          </a:p>
          <a:p>
            <a:endParaRPr lang="fr-FR" sz="1800" b="1" dirty="0">
              <a:solidFill>
                <a:srgbClr val="073763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se donner des primitives de typage des classes et de relations </a:t>
            </a:r>
          </a:p>
          <a:p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- </a:t>
            </a:r>
            <a:r>
              <a:rPr lang="fr-FR" sz="1800" b="1" dirty="0" err="1">
                <a:solidFill>
                  <a:srgbClr val="073763"/>
                </a:solidFill>
                <a:latin typeface="Roboto"/>
                <a:ea typeface="Roboto"/>
                <a:cs typeface="Roboto"/>
              </a:rPr>
              <a:t>AmineSecondaire</a:t>
            </a:r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 est une sous-classe de Amine </a:t>
            </a:r>
          </a:p>
          <a:p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- Propanolol est une instance du concept </a:t>
            </a:r>
            <a:r>
              <a:rPr lang="fr-FR" sz="1800" b="1" dirty="0" err="1">
                <a:solidFill>
                  <a:srgbClr val="073763"/>
                </a:solidFill>
                <a:latin typeface="Roboto"/>
                <a:ea typeface="Roboto"/>
                <a:cs typeface="Roboto"/>
              </a:rPr>
              <a:t>AmineSecondaire</a:t>
            </a:r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 </a:t>
            </a:r>
          </a:p>
          <a:p>
            <a:endParaRPr lang="fr-FR" sz="1800" b="1" dirty="0">
              <a:solidFill>
                <a:srgbClr val="FF0000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raisonner = </a:t>
            </a:r>
            <a:r>
              <a:rPr lang="fr-FR" sz="1800" b="1" dirty="0" err="1">
                <a:solidFill>
                  <a:srgbClr val="FF0000"/>
                </a:solidFill>
                <a:latin typeface="Roboto"/>
                <a:ea typeface="Roboto"/>
                <a:cs typeface="Roboto"/>
              </a:rPr>
              <a:t>déduire</a:t>
            </a:r>
            <a:r>
              <a:rPr lang="fr-FR" sz="18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 de nouveaux faits à partir de ceux qu'on a </a:t>
            </a:r>
            <a:r>
              <a:rPr lang="fr-FR" sz="1800" b="1" dirty="0" err="1">
                <a:solidFill>
                  <a:srgbClr val="FF0000"/>
                </a:solidFill>
                <a:latin typeface="Roboto"/>
                <a:ea typeface="Roboto"/>
                <a:cs typeface="Roboto"/>
              </a:rPr>
              <a:t>déja</a:t>
            </a:r>
            <a:r>
              <a:rPr lang="fr-FR" sz="18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̀ </a:t>
            </a:r>
          </a:p>
          <a:p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 on </a:t>
            </a:r>
            <a:r>
              <a:rPr lang="fr-FR" sz="1800" b="1" dirty="0" err="1">
                <a:solidFill>
                  <a:srgbClr val="073763"/>
                </a:solidFill>
                <a:latin typeface="Roboto"/>
                <a:ea typeface="Roboto"/>
                <a:cs typeface="Roboto"/>
              </a:rPr>
              <a:t>déduit</a:t>
            </a:r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 de ce qui est dit plus haut que Propanolol est aussi une instance du concept Amine </a:t>
            </a:r>
          </a:p>
        </p:txBody>
      </p:sp>
    </p:spTree>
    <p:extLst>
      <p:ext uri="{BB962C8B-B14F-4D97-AF65-F5344CB8AC3E}">
        <p14:creationId xmlns:p14="http://schemas.microsoft.com/office/powerpoint/2010/main" val="34879568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08FB649-F197-5F7A-75BE-439680B164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67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464CE25-B5CF-4F22-118A-9EDC2E37E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974273"/>
            <a:ext cx="7772400" cy="468902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F5D1024-4260-D3B6-239B-9FC9536F3275}"/>
              </a:ext>
            </a:extLst>
          </p:cNvPr>
          <p:cNvSpPr txBox="1"/>
          <p:nvPr/>
        </p:nvSpPr>
        <p:spPr>
          <a:xfrm>
            <a:off x="1708133" y="493274"/>
            <a:ext cx="656010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b="1" dirty="0">
                <a:solidFill>
                  <a:srgbClr val="0070C0"/>
                </a:solidFill>
                <a:latin typeface="Montserrat"/>
              </a:rPr>
              <a:t>Exemple : ontologies </a:t>
            </a:r>
          </a:p>
        </p:txBody>
      </p:sp>
    </p:spTree>
    <p:extLst>
      <p:ext uri="{BB962C8B-B14F-4D97-AF65-F5344CB8AC3E}">
        <p14:creationId xmlns:p14="http://schemas.microsoft.com/office/powerpoint/2010/main" val="6231870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08FB649-F197-5F7A-75BE-439680B164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68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F5D1024-4260-D3B6-239B-9FC9536F3275}"/>
              </a:ext>
            </a:extLst>
          </p:cNvPr>
          <p:cNvSpPr txBox="1"/>
          <p:nvPr/>
        </p:nvSpPr>
        <p:spPr>
          <a:xfrm>
            <a:off x="1708133" y="493274"/>
            <a:ext cx="656010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b="1" dirty="0">
                <a:solidFill>
                  <a:srgbClr val="0070C0"/>
                </a:solidFill>
                <a:latin typeface="Montserrat"/>
              </a:rPr>
              <a:t>Exemple : ontologies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FB37A60-372E-78D4-7F55-4E1237315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081" y="1575613"/>
            <a:ext cx="6370722" cy="478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2479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D3C6D20-73A9-D67E-0BB2-2F642319E3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69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3D52C0-5509-2532-2088-1F5FF2460B84}"/>
              </a:ext>
            </a:extLst>
          </p:cNvPr>
          <p:cNvSpPr txBox="1"/>
          <p:nvPr/>
        </p:nvSpPr>
        <p:spPr>
          <a:xfrm>
            <a:off x="2009104" y="464298"/>
            <a:ext cx="484245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b="1" dirty="0">
                <a:solidFill>
                  <a:srgbClr val="0070C0"/>
                </a:solidFill>
                <a:latin typeface="Montserrat"/>
              </a:rPr>
              <a:t>Les </a:t>
            </a:r>
            <a:r>
              <a:rPr lang="fr-FR" sz="4400" b="1" dirty="0" err="1">
                <a:solidFill>
                  <a:srgbClr val="0070C0"/>
                </a:solidFill>
                <a:latin typeface="Montserrat"/>
              </a:rPr>
              <a:t>thésaurus</a:t>
            </a:r>
            <a:r>
              <a:rPr lang="fr-FR" sz="4400" b="1" dirty="0">
                <a:solidFill>
                  <a:srgbClr val="0070C0"/>
                </a:solidFill>
                <a:latin typeface="Montserrat"/>
              </a:rPr>
              <a:t>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2E89919-0A26-D9C7-F49E-CE9916978E09}"/>
              </a:ext>
            </a:extLst>
          </p:cNvPr>
          <p:cNvSpPr txBox="1"/>
          <p:nvPr/>
        </p:nvSpPr>
        <p:spPr>
          <a:xfrm>
            <a:off x="785611" y="1894966"/>
            <a:ext cx="793338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b="1" u="sng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Objectif : </a:t>
            </a:r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constituer un vocabulaire normalisé pour indexer un corpus documentaire et faciliter les recherches dans ce corpus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800" b="1" dirty="0">
              <a:solidFill>
                <a:srgbClr val="073763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Contient le lexique </a:t>
            </a:r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de tous </a:t>
            </a:r>
            <a:r>
              <a:rPr lang="fr-FR" sz="18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les termes </a:t>
            </a:r>
            <a:r>
              <a:rPr lang="fr-FR" sz="1800" b="1" dirty="0" err="1">
                <a:solidFill>
                  <a:srgbClr val="FF0000"/>
                </a:solidFill>
                <a:latin typeface="Roboto"/>
                <a:ea typeface="Roboto"/>
                <a:cs typeface="Roboto"/>
              </a:rPr>
              <a:t>normalisés</a:t>
            </a:r>
            <a:r>
              <a:rPr lang="fr-FR" sz="18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 </a:t>
            </a:r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(masculin singulier) du langage documentaire, </a:t>
            </a:r>
            <a:r>
              <a:rPr lang="fr-FR" sz="1800" b="1" dirty="0" err="1">
                <a:solidFill>
                  <a:srgbClr val="FF0000"/>
                </a:solidFill>
                <a:latin typeface="Roboto"/>
                <a:ea typeface="Roboto"/>
                <a:cs typeface="Roboto"/>
              </a:rPr>
              <a:t>reliés</a:t>
            </a:r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 par </a:t>
            </a:r>
            <a:r>
              <a:rPr lang="fr-FR" sz="18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des relations </a:t>
            </a:r>
            <a:r>
              <a:rPr lang="fr-FR" sz="1800" b="1" dirty="0" err="1">
                <a:solidFill>
                  <a:srgbClr val="FF0000"/>
                </a:solidFill>
                <a:latin typeface="Roboto"/>
                <a:ea typeface="Roboto"/>
                <a:cs typeface="Roboto"/>
              </a:rPr>
              <a:t>sémantiques</a:t>
            </a:r>
            <a:r>
              <a:rPr lang="fr-FR" sz="18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 : </a:t>
            </a:r>
          </a:p>
          <a:p>
            <a:endParaRPr lang="fr-FR" sz="1800" b="1" dirty="0">
              <a:solidFill>
                <a:srgbClr val="073763"/>
              </a:solidFill>
              <a:latin typeface="Roboto"/>
              <a:ea typeface="Roboto"/>
              <a:cs typeface="Roboto"/>
            </a:endParaRP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relation </a:t>
            </a:r>
            <a:r>
              <a:rPr lang="fr-FR" sz="18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d’</a:t>
            </a:r>
            <a:r>
              <a:rPr lang="fr-FR" sz="1800" b="1" dirty="0" err="1">
                <a:solidFill>
                  <a:srgbClr val="FF0000"/>
                </a:solidFill>
                <a:latin typeface="Roboto"/>
                <a:ea typeface="Roboto"/>
                <a:cs typeface="Roboto"/>
              </a:rPr>
              <a:t>équivalence</a:t>
            </a:r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 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relation </a:t>
            </a:r>
            <a:r>
              <a:rPr lang="fr-FR" sz="1800" b="1" dirty="0" err="1">
                <a:solidFill>
                  <a:srgbClr val="FF0000"/>
                </a:solidFill>
                <a:latin typeface="Roboto"/>
                <a:ea typeface="Roboto"/>
                <a:cs typeface="Roboto"/>
              </a:rPr>
              <a:t>hiérarchique</a:t>
            </a:r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 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relation </a:t>
            </a:r>
            <a:r>
              <a:rPr lang="fr-FR" sz="18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d ’association</a:t>
            </a:r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800" b="1" dirty="0">
              <a:solidFill>
                <a:srgbClr val="073763"/>
              </a:solidFill>
              <a:latin typeface="Roboto"/>
              <a:ea typeface="Roboto"/>
              <a:cs typeface="Roboto"/>
            </a:endParaRPr>
          </a:p>
          <a:p>
            <a:endParaRPr lang="fr-FR" sz="1800" b="1" dirty="0">
              <a:solidFill>
                <a:srgbClr val="073763"/>
              </a:solidFill>
              <a:latin typeface="Roboto"/>
              <a:ea typeface="Roboto"/>
              <a:cs typeface="Roboto"/>
            </a:endParaRPr>
          </a:p>
          <a:p>
            <a:endParaRPr lang="fr-FR" sz="1800" b="1" dirty="0">
              <a:solidFill>
                <a:srgbClr val="073763"/>
              </a:solidFill>
              <a:latin typeface="Roboto"/>
              <a:ea typeface="Roboto"/>
              <a:cs typeface="Roboto"/>
            </a:endParaRPr>
          </a:p>
          <a:p>
            <a:pPr lvl="2"/>
            <a:endParaRPr lang="fr-FR" sz="1800" b="1" dirty="0">
              <a:solidFill>
                <a:srgbClr val="073763"/>
              </a:solidFill>
              <a:latin typeface="Roboto"/>
              <a:ea typeface="Roboto"/>
              <a:cs typeface="Roboto"/>
            </a:endParaRPr>
          </a:p>
          <a:p>
            <a:endParaRPr lang="fr-FR" sz="1800" b="1" dirty="0">
              <a:solidFill>
                <a:srgbClr val="073763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10FA36E6-5D7F-480C-2D13-E29018D4E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815" y="4566451"/>
            <a:ext cx="6243034" cy="217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182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entralized vs. Decentralized? The New Decentralized Internet Networks">
            <a:extLst>
              <a:ext uri="{FF2B5EF4-FFF2-40B4-BE49-F238E27FC236}">
                <a16:creationId xmlns:a16="http://schemas.microsoft.com/office/drawing/2014/main" id="{2FCF6D5D-A313-73CC-1B63-09475ED25DF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67"/>
          <a:stretch/>
        </p:blipFill>
        <p:spPr bwMode="auto">
          <a:xfrm>
            <a:off x="1855033" y="1339851"/>
            <a:ext cx="5433935" cy="4178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4859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0FF9AB0-47DE-BFAF-4CC5-9278CF2516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70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E1FB24F-ADE4-679A-37EC-A35D21C6330D}"/>
              </a:ext>
            </a:extLst>
          </p:cNvPr>
          <p:cNvSpPr txBox="1"/>
          <p:nvPr/>
        </p:nvSpPr>
        <p:spPr>
          <a:xfrm>
            <a:off x="2009104" y="464298"/>
            <a:ext cx="484245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b="1" dirty="0">
                <a:solidFill>
                  <a:srgbClr val="0070C0"/>
                </a:solidFill>
                <a:latin typeface="Montserrat"/>
              </a:rPr>
              <a:t>Les </a:t>
            </a:r>
            <a:r>
              <a:rPr lang="fr-FR" sz="4400" b="1" dirty="0" err="1">
                <a:solidFill>
                  <a:srgbClr val="0070C0"/>
                </a:solidFill>
                <a:latin typeface="Montserrat"/>
              </a:rPr>
              <a:t>thésaurus</a:t>
            </a:r>
            <a:r>
              <a:rPr lang="fr-FR" sz="4400" b="1" dirty="0">
                <a:solidFill>
                  <a:srgbClr val="0070C0"/>
                </a:solidFill>
                <a:latin typeface="Montserrat"/>
              </a:rPr>
              <a:t>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126335C-2EF4-CF1B-7664-8E20330C3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700" y="2957309"/>
            <a:ext cx="2273702" cy="203559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35FF07A-1ED3-CB8D-E74C-A0FF752CC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519" y="2914472"/>
            <a:ext cx="3570473" cy="2094773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AB801FC-8F15-80E1-F2E2-A02EA381C5FD}"/>
              </a:ext>
            </a:extLst>
          </p:cNvPr>
          <p:cNvSpPr/>
          <p:nvPr/>
        </p:nvSpPr>
        <p:spPr>
          <a:xfrm>
            <a:off x="4416520" y="4153360"/>
            <a:ext cx="1197717" cy="799461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16BD27C5-BA75-C7D9-4449-AD3250060B9D}"/>
              </a:ext>
            </a:extLst>
          </p:cNvPr>
          <p:cNvCxnSpPr>
            <a:cxnSpLocks/>
          </p:cNvCxnSpPr>
          <p:nvPr/>
        </p:nvCxnSpPr>
        <p:spPr>
          <a:xfrm>
            <a:off x="3621064" y="3998669"/>
            <a:ext cx="727050" cy="28360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65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34FE90C-5DE6-9653-1C88-F36F2F7297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71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A277CF6-9779-5DA1-0F39-26134442ED33}"/>
              </a:ext>
            </a:extLst>
          </p:cNvPr>
          <p:cNvSpPr txBox="1"/>
          <p:nvPr/>
        </p:nvSpPr>
        <p:spPr>
          <a:xfrm>
            <a:off x="476518" y="2073094"/>
            <a:ext cx="839702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AGROVOC</a:t>
            </a:r>
            <a:r>
              <a:rPr lang="fr-FR" sz="20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 est un </a:t>
            </a:r>
            <a:r>
              <a:rPr lang="fr-FR" sz="20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vocabulaire</a:t>
            </a:r>
            <a:r>
              <a:rPr lang="fr-FR" sz="20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 contrôlé et </a:t>
            </a:r>
            <a:r>
              <a:rPr lang="fr-FR" sz="20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multilingue</a:t>
            </a:r>
            <a:r>
              <a:rPr lang="fr-FR" sz="20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 conçu pour rassembler les concepts et la terminologie dans les domaines auxquels s’intéresse la FAO. Il s’agit de </a:t>
            </a:r>
            <a:r>
              <a:rPr lang="fr-FR" sz="20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l’ensemble de données </a:t>
            </a:r>
            <a:r>
              <a:rPr lang="fr-FR" sz="20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ouvertes et liées sur </a:t>
            </a:r>
            <a:r>
              <a:rPr lang="fr-FR" sz="20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l’agriculture</a:t>
            </a:r>
            <a:r>
              <a:rPr lang="fr-FR" sz="20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 le plus vaste que le grand public peut utiliser et dont </a:t>
            </a:r>
            <a:r>
              <a:rPr lang="fr-FR" sz="20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l’atout le plus important est de favoriser l’accès à des données </a:t>
            </a:r>
            <a:r>
              <a:rPr lang="fr-FR" sz="20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dans </a:t>
            </a:r>
            <a:r>
              <a:rPr lang="fr-FR" sz="20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différents domaines et langues</a:t>
            </a:r>
            <a:r>
              <a:rPr lang="fr-FR" sz="20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, ainsi que leur visibilité.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D91F7A7-BAE6-C841-B5B9-89E7A1BFBD4D}"/>
              </a:ext>
            </a:extLst>
          </p:cNvPr>
          <p:cNvSpPr txBox="1"/>
          <p:nvPr/>
        </p:nvSpPr>
        <p:spPr>
          <a:xfrm>
            <a:off x="2045063" y="495837"/>
            <a:ext cx="733075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b="1" dirty="0">
                <a:solidFill>
                  <a:srgbClr val="0070C0"/>
                </a:solidFill>
                <a:latin typeface="Montserrat"/>
              </a:rPr>
              <a:t>AGROVOC c’est quoi ?</a:t>
            </a:r>
            <a:endParaRPr lang="fr-FR" sz="4400" b="1" dirty="0">
              <a:solidFill>
                <a:srgbClr val="FF0000"/>
              </a:solidFill>
              <a:latin typeface="Montserrat"/>
            </a:endParaRPr>
          </a:p>
        </p:txBody>
      </p:sp>
      <p:pic>
        <p:nvPicPr>
          <p:cNvPr id="13314" name="Picture 2" descr="FAO AIMS on Twitter: &quot;➡️40 years of #AGROVOC = 40 words and concepts, one  concept or word shared every day starting today during 40 days🧐 Curious to  know more? Find out the">
            <a:extLst>
              <a:ext uri="{FF2B5EF4-FFF2-40B4-BE49-F238E27FC236}">
                <a16:creationId xmlns:a16="http://schemas.microsoft.com/office/drawing/2014/main" id="{B485A358-B9EE-B057-1F41-941D77162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310638"/>
            <a:ext cx="4417453" cy="228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1216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DC9FCFE-F61F-5C77-C590-280FA68CED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72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059CF70-6EC1-70DC-6FFF-8BB2AD4F55ED}"/>
              </a:ext>
            </a:extLst>
          </p:cNvPr>
          <p:cNvSpPr txBox="1"/>
          <p:nvPr/>
        </p:nvSpPr>
        <p:spPr>
          <a:xfrm>
            <a:off x="234842" y="1865099"/>
            <a:ext cx="867431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AGROVOC</a:t>
            </a:r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 est un </a:t>
            </a:r>
            <a:r>
              <a:rPr lang="fr-FR" sz="18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système</a:t>
            </a:r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 qui permet </a:t>
            </a:r>
            <a:r>
              <a:rPr lang="fr-FR" sz="18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d’organiser les connaissances </a:t>
            </a:r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en vue de l’extraction de données. Il s’agit d’une collection de concepts, de termes, de définitions et de liens. </a:t>
            </a:r>
          </a:p>
          <a:p>
            <a:endParaRPr lang="fr-FR" sz="1800" b="1" dirty="0">
              <a:solidFill>
                <a:srgbClr val="073763"/>
              </a:solidFill>
              <a:latin typeface="Roboto"/>
              <a:ea typeface="Roboto"/>
              <a:cs typeface="Roboto"/>
            </a:endParaRPr>
          </a:p>
          <a:p>
            <a:r>
              <a:rPr lang="fr-FR" sz="18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Les concepts </a:t>
            </a:r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peuvent </a:t>
            </a:r>
            <a:r>
              <a:rPr lang="fr-FR" sz="18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représenter</a:t>
            </a:r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 tout ce qui relève de </a:t>
            </a:r>
            <a:r>
              <a:rPr lang="fr-FR" sz="18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l’alimentation et de l’agriculture</a:t>
            </a:r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: le maïs, la faim, l’aquaculture, les chaînes de valeur, la foresterie, etc. </a:t>
            </a:r>
          </a:p>
          <a:p>
            <a:endParaRPr lang="fr-FR" sz="1800" b="1" dirty="0">
              <a:solidFill>
                <a:srgbClr val="073763"/>
              </a:solidFill>
              <a:latin typeface="Roboto"/>
              <a:ea typeface="Roboto"/>
              <a:cs typeface="Roboto"/>
            </a:endParaRPr>
          </a:p>
          <a:p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Ils sont </a:t>
            </a:r>
            <a:r>
              <a:rPr lang="fr-FR" sz="18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utilisés</a:t>
            </a:r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 pour </a:t>
            </a:r>
            <a:r>
              <a:rPr lang="fr-FR" sz="18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définir</a:t>
            </a:r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 sans </a:t>
            </a:r>
            <a:r>
              <a:rPr lang="fr-FR" sz="18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ambiguïté</a:t>
            </a:r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 </a:t>
            </a:r>
            <a:r>
              <a:rPr lang="fr-FR" sz="18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chaque type de ressource</a:t>
            </a:r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, ce qui permet de rendre </a:t>
            </a:r>
            <a:r>
              <a:rPr lang="fr-FR" sz="18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les recherches plus efficaces</a:t>
            </a:r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. </a:t>
            </a:r>
          </a:p>
          <a:p>
            <a:endParaRPr lang="fr-FR" sz="1800" b="1" dirty="0">
              <a:solidFill>
                <a:srgbClr val="073763"/>
              </a:solidFill>
              <a:latin typeface="Roboto"/>
              <a:ea typeface="Roboto"/>
              <a:cs typeface="Roboto"/>
            </a:endParaRPr>
          </a:p>
          <a:p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Dans AGROVOC, chaque concept renvoie également à des termes utilisés dans différentes langues, que l’on appelle des lexicalisations. Actuellement, </a:t>
            </a:r>
            <a:r>
              <a:rPr lang="fr-FR" sz="18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AGROVOC</a:t>
            </a:r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 comprend plus </a:t>
            </a:r>
            <a:r>
              <a:rPr lang="fr-FR" sz="18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de 38 600 concepts </a:t>
            </a:r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et plus de </a:t>
            </a:r>
            <a:r>
              <a:rPr lang="fr-FR" sz="18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806 000 termes </a:t>
            </a:r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dans </a:t>
            </a:r>
            <a:r>
              <a:rPr lang="fr-FR" sz="18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40 langues</a:t>
            </a:r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. </a:t>
            </a:r>
          </a:p>
          <a:p>
            <a:endParaRPr lang="fr-FR" sz="1800" b="1" dirty="0">
              <a:solidFill>
                <a:srgbClr val="073763"/>
              </a:solidFill>
              <a:latin typeface="Roboto"/>
              <a:ea typeface="Roboto"/>
              <a:cs typeface="Roboto"/>
            </a:endParaRPr>
          </a:p>
          <a:p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Il s’agit </a:t>
            </a:r>
            <a:r>
              <a:rPr lang="fr-FR" sz="18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du plus vaste thésaurus de données </a:t>
            </a:r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ouvertes </a:t>
            </a:r>
            <a:r>
              <a:rPr lang="fr-FR" sz="18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liées sur l’alimentation et l’agriculture</a:t>
            </a:r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 mis </a:t>
            </a:r>
            <a:r>
              <a:rPr lang="fr-FR" sz="18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à la disposition du public.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113C79B-E66E-EE8B-1532-7E2F0DEBEE5E}"/>
              </a:ext>
            </a:extLst>
          </p:cNvPr>
          <p:cNvSpPr txBox="1"/>
          <p:nvPr/>
        </p:nvSpPr>
        <p:spPr>
          <a:xfrm>
            <a:off x="2045063" y="495837"/>
            <a:ext cx="733075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b="1" dirty="0">
                <a:solidFill>
                  <a:srgbClr val="0070C0"/>
                </a:solidFill>
                <a:latin typeface="Montserrat"/>
              </a:rPr>
              <a:t>AGROVOC : plus de détails ?</a:t>
            </a:r>
            <a:endParaRPr lang="fr-FR" sz="4400" b="1" dirty="0">
              <a:solidFill>
                <a:srgbClr val="FF0000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732131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>
            <a:extLst>
              <a:ext uri="{FF2B5EF4-FFF2-40B4-BE49-F238E27FC236}">
                <a16:creationId xmlns:a16="http://schemas.microsoft.com/office/drawing/2014/main" id="{E058FEA5-BB73-47A8-4B58-12CBA0B72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5" r="21219" b="1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Espace réservé du numéro de diapositive 1" hidden="1">
            <a:extLst>
              <a:ext uri="{FF2B5EF4-FFF2-40B4-BE49-F238E27FC236}">
                <a16:creationId xmlns:a16="http://schemas.microsoft.com/office/drawing/2014/main" id="{DE002E64-443D-938C-0FCD-0DE3C3E664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fr-FR" smtClean="0"/>
              <a:pPr marL="0" lvl="0" indent="0" algn="l" rtl="0">
                <a:spcBef>
                  <a:spcPts val="0"/>
                </a:spcBef>
                <a:spcAft>
                  <a:spcPts val="600"/>
                </a:spcAft>
                <a:buNone/>
              </a:pPr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96744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AAB0E7E-025E-D604-6705-6B75EB6CED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74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573062D-29AF-458B-76F9-190B688A4FC2}"/>
              </a:ext>
            </a:extLst>
          </p:cNvPr>
          <p:cNvSpPr txBox="1"/>
          <p:nvPr/>
        </p:nvSpPr>
        <p:spPr>
          <a:xfrm>
            <a:off x="2045063" y="495837"/>
            <a:ext cx="733075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b="1" dirty="0">
                <a:solidFill>
                  <a:srgbClr val="0070C0"/>
                </a:solidFill>
                <a:latin typeface="Montserrat"/>
              </a:rPr>
              <a:t>Exemple avec </a:t>
            </a:r>
            <a:r>
              <a:rPr lang="fr-FR" sz="4400" b="1" dirty="0" err="1">
                <a:solidFill>
                  <a:srgbClr val="0070C0"/>
                </a:solidFill>
                <a:latin typeface="Montserrat"/>
              </a:rPr>
              <a:t>Agritrop</a:t>
            </a:r>
            <a:endParaRPr lang="fr-FR" sz="4400" b="1" dirty="0">
              <a:solidFill>
                <a:srgbClr val="FF0000"/>
              </a:solidFill>
              <a:latin typeface="Montserrat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1C5BCBC-F9BD-2FAA-B38D-12FEF7520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365" y="1620890"/>
            <a:ext cx="6541925" cy="445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1065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8650016-AD9C-6AFB-056F-861D065CF7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75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E9404D4-A98E-DEA1-A601-D98BE9CCE202}"/>
              </a:ext>
            </a:extLst>
          </p:cNvPr>
          <p:cNvSpPr txBox="1"/>
          <p:nvPr/>
        </p:nvSpPr>
        <p:spPr>
          <a:xfrm>
            <a:off x="394490" y="1865099"/>
            <a:ext cx="759041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 err="1">
                <a:solidFill>
                  <a:srgbClr val="073763"/>
                </a:solidFill>
                <a:latin typeface="Roboto"/>
                <a:ea typeface="Roboto"/>
                <a:cs typeface="Roboto"/>
              </a:rPr>
              <a:t>Agritrop</a:t>
            </a:r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, </a:t>
            </a:r>
            <a:r>
              <a:rPr lang="fr-FR" sz="18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l'archive ouverte </a:t>
            </a:r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des </a:t>
            </a:r>
            <a:r>
              <a:rPr lang="fr-FR" sz="18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publications du </a:t>
            </a:r>
            <a:r>
              <a:rPr lang="fr-FR" sz="1800" b="1" dirty="0" err="1">
                <a:solidFill>
                  <a:srgbClr val="FF0000"/>
                </a:solidFill>
                <a:latin typeface="Roboto"/>
                <a:ea typeface="Roboto"/>
                <a:cs typeface="Roboto"/>
              </a:rPr>
              <a:t>Cirad</a:t>
            </a:r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, offre un </a:t>
            </a:r>
            <a:r>
              <a:rPr lang="fr-FR" sz="18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accès gratuit à la production scientifique</a:t>
            </a:r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 écrite du </a:t>
            </a:r>
            <a:r>
              <a:rPr lang="fr-FR" sz="1800" b="1" dirty="0" err="1">
                <a:solidFill>
                  <a:srgbClr val="073763"/>
                </a:solidFill>
                <a:latin typeface="Roboto"/>
                <a:ea typeface="Roboto"/>
                <a:cs typeface="Roboto"/>
              </a:rPr>
              <a:t>Cirad</a:t>
            </a:r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 dans le respect des droits d'auteur.</a:t>
            </a:r>
            <a:b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</a:br>
            <a:b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</a:br>
            <a:r>
              <a:rPr lang="fr-FR" sz="1800" b="1" dirty="0" err="1">
                <a:solidFill>
                  <a:srgbClr val="FF0000"/>
                </a:solidFill>
                <a:latin typeface="Roboto"/>
                <a:ea typeface="Roboto"/>
                <a:cs typeface="Roboto"/>
              </a:rPr>
              <a:t>Agritrop</a:t>
            </a:r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 référence plus de </a:t>
            </a:r>
            <a:r>
              <a:rPr lang="fr-FR" sz="18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112 000 publications en recherche agricole et développement rural des pays du Sud</a:t>
            </a:r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. </a:t>
            </a:r>
          </a:p>
          <a:p>
            <a:endParaRPr lang="fr-FR" sz="1800" b="1" dirty="0">
              <a:solidFill>
                <a:srgbClr val="073763"/>
              </a:solidFill>
              <a:latin typeface="Roboto"/>
              <a:ea typeface="Roboto"/>
              <a:cs typeface="Roboto"/>
            </a:endParaRPr>
          </a:p>
          <a:p>
            <a:b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</a:br>
            <a:r>
              <a:rPr lang="fr-FR" sz="1800" b="1" dirty="0" err="1">
                <a:solidFill>
                  <a:srgbClr val="FF0000"/>
                </a:solidFill>
                <a:latin typeface="Roboto"/>
                <a:ea typeface="Roboto"/>
                <a:cs typeface="Roboto"/>
              </a:rPr>
              <a:t>Agritrop</a:t>
            </a:r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 est </a:t>
            </a:r>
            <a:r>
              <a:rPr lang="fr-FR" sz="18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alimentée</a:t>
            </a:r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 par le dépôt des </a:t>
            </a:r>
            <a:r>
              <a:rPr lang="fr-FR" sz="18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publications des chercheurs </a:t>
            </a:r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du </a:t>
            </a:r>
            <a:r>
              <a:rPr lang="fr-FR" sz="1800" b="1" dirty="0" err="1">
                <a:solidFill>
                  <a:srgbClr val="073763"/>
                </a:solidFill>
                <a:latin typeface="Roboto"/>
                <a:ea typeface="Roboto"/>
                <a:cs typeface="Roboto"/>
              </a:rPr>
              <a:t>Cirad</a:t>
            </a:r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. A côté des mots-clés libres des chercheurs, </a:t>
            </a:r>
            <a:r>
              <a:rPr lang="fr-FR" sz="1800" b="1" dirty="0" err="1">
                <a:solidFill>
                  <a:srgbClr val="FF0000"/>
                </a:solidFill>
                <a:latin typeface="Roboto"/>
                <a:ea typeface="Roboto"/>
                <a:cs typeface="Roboto"/>
              </a:rPr>
              <a:t>Agritrop</a:t>
            </a:r>
            <a:r>
              <a:rPr lang="fr-FR" sz="18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 est enrichie </a:t>
            </a:r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des descripteurs du </a:t>
            </a:r>
            <a:r>
              <a:rPr lang="fr-FR" sz="18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thésaurus </a:t>
            </a:r>
            <a:r>
              <a:rPr lang="fr-FR" sz="1800" b="1" dirty="0">
                <a:solidFill>
                  <a:srgbClr val="FF0000"/>
                </a:solidFill>
                <a:latin typeface="Roboto"/>
                <a:ea typeface="Roboto"/>
                <a:cs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Agrovoc</a:t>
            </a:r>
            <a:r>
              <a:rPr lang="fr-FR" sz="18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(FAO) .</a:t>
            </a:r>
          </a:p>
          <a:p>
            <a:endParaRPr lang="fr-FR" sz="1800" b="1" dirty="0">
              <a:solidFill>
                <a:srgbClr val="FF0000"/>
              </a:solidFill>
              <a:latin typeface="Roboto"/>
              <a:ea typeface="Roboto"/>
              <a:cs typeface="Roboto"/>
            </a:endParaRPr>
          </a:p>
          <a:p>
            <a:b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</a:br>
            <a:r>
              <a:rPr lang="fr-FR" sz="1800" b="1" dirty="0" err="1">
                <a:solidFill>
                  <a:srgbClr val="FF0000"/>
                </a:solidFill>
                <a:latin typeface="Roboto"/>
                <a:ea typeface="Roboto"/>
                <a:cs typeface="Roboto"/>
              </a:rPr>
              <a:t>Agritrop</a:t>
            </a:r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 s'appuie sur des normes </a:t>
            </a:r>
            <a:r>
              <a:rPr lang="fr-FR" sz="18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permettant</a:t>
            </a:r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 </a:t>
            </a:r>
            <a:r>
              <a:rPr lang="fr-FR" sz="18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l'échange de métadonnées </a:t>
            </a:r>
            <a:r>
              <a:rPr lang="fr-FR" sz="1800" b="1" dirty="0">
                <a:solidFill>
                  <a:srgbClr val="073763"/>
                </a:solidFill>
                <a:latin typeface="Roboto"/>
                <a:ea typeface="Roboto"/>
                <a:cs typeface="Roboto"/>
              </a:rPr>
              <a:t>et leur </a:t>
            </a:r>
            <a:r>
              <a:rPr lang="fr-FR" sz="1800" b="1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indexation par les moteurs de recherche</a:t>
            </a:r>
            <a:r>
              <a:rPr lang="fr-FR" b="0" i="0" u="none" strike="noStrike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.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BED02E0-8801-2255-557F-48934F0CE72F}"/>
              </a:ext>
            </a:extLst>
          </p:cNvPr>
          <p:cNvSpPr txBox="1"/>
          <p:nvPr/>
        </p:nvSpPr>
        <p:spPr>
          <a:xfrm>
            <a:off x="2045063" y="495837"/>
            <a:ext cx="733075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b="1" dirty="0">
                <a:solidFill>
                  <a:srgbClr val="0070C0"/>
                </a:solidFill>
                <a:latin typeface="Montserrat"/>
              </a:rPr>
              <a:t>Exemple avec </a:t>
            </a:r>
            <a:r>
              <a:rPr lang="fr-FR" sz="4400" b="1" dirty="0" err="1">
                <a:solidFill>
                  <a:srgbClr val="0070C0"/>
                </a:solidFill>
                <a:latin typeface="Montserrat"/>
              </a:rPr>
              <a:t>Agritrop</a:t>
            </a:r>
            <a:endParaRPr lang="fr-FR" sz="4400" b="1" dirty="0">
              <a:solidFill>
                <a:srgbClr val="FF0000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8456181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11" y="1687429"/>
            <a:ext cx="4747519" cy="3638006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12766" y="2265426"/>
            <a:ext cx="3647027" cy="299364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</a:pPr>
            <a:endParaRPr lang="fr-FR" sz="2100" dirty="0"/>
          </a:p>
          <a:p>
            <a:r>
              <a:rPr lang="fr-FR" dirty="0"/>
              <a:t>Chercher et visualiser des articles en exploitant les</a:t>
            </a:r>
            <a:br>
              <a:rPr lang="fr-FR" dirty="0"/>
            </a:br>
            <a:r>
              <a:rPr lang="fr-FR" b="1" dirty="0">
                <a:solidFill>
                  <a:schemeClr val="accent3">
                    <a:lumMod val="75000"/>
                  </a:schemeClr>
                </a:solidFill>
              </a:rPr>
              <a:t>entités nommées </a:t>
            </a:r>
            <a:r>
              <a:rPr lang="fr-FR" dirty="0"/>
              <a:t>et les</a:t>
            </a:r>
            <a:br>
              <a:rPr lang="fr-FR" b="1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fr-FR" b="1" dirty="0">
                <a:solidFill>
                  <a:schemeClr val="accent3">
                    <a:lumMod val="75000"/>
                  </a:schemeClr>
                </a:solidFill>
              </a:rPr>
              <a:t>descripteurs globaux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obtenus en sortie de WP2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24379" y="3574670"/>
            <a:ext cx="326515" cy="87186"/>
          </a:xfrm>
          <a:prstGeom prst="rect">
            <a:avLst/>
          </a:prstGeom>
          <a:solidFill>
            <a:srgbClr val="FFC0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sp>
        <p:nvSpPr>
          <p:cNvPr id="10" name="Rectangle 9"/>
          <p:cNvSpPr/>
          <p:nvPr/>
        </p:nvSpPr>
        <p:spPr>
          <a:xfrm>
            <a:off x="2623802" y="3988574"/>
            <a:ext cx="439095" cy="88132"/>
          </a:xfrm>
          <a:prstGeom prst="rect">
            <a:avLst/>
          </a:prstGeom>
          <a:solidFill>
            <a:srgbClr val="FFC0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4156051" y="4113273"/>
            <a:ext cx="948776" cy="913397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175657" y="4549230"/>
            <a:ext cx="2975237" cy="81230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cxnSp>
        <p:nvCxnSpPr>
          <p:cNvPr id="17" name="Connecteur droit avec flèche 16"/>
          <p:cNvCxnSpPr/>
          <p:nvPr/>
        </p:nvCxnSpPr>
        <p:spPr>
          <a:xfrm flipH="1" flipV="1">
            <a:off x="4217928" y="3617699"/>
            <a:ext cx="863901" cy="9361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9BA362EA-3A8C-D001-7528-96CB25B8A03D}"/>
              </a:ext>
            </a:extLst>
          </p:cNvPr>
          <p:cNvSpPr txBox="1"/>
          <p:nvPr/>
        </p:nvSpPr>
        <p:spPr>
          <a:xfrm>
            <a:off x="2046402" y="223521"/>
            <a:ext cx="68529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>
                <a:solidFill>
                  <a:srgbClr val="0070C0"/>
                </a:solidFill>
                <a:latin typeface="Montserrat"/>
              </a:rPr>
              <a:t>Enrichissement et visualisation augmentée</a:t>
            </a:r>
          </a:p>
        </p:txBody>
      </p:sp>
    </p:spTree>
    <p:extLst>
      <p:ext uri="{BB962C8B-B14F-4D97-AF65-F5344CB8AC3E}">
        <p14:creationId xmlns:p14="http://schemas.microsoft.com/office/powerpoint/2010/main" val="24615775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T3.1 - Enrichissement et visualisation augmentée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1800" b="1" dirty="0">
                <a:solidFill>
                  <a:schemeClr val="accent3">
                    <a:lumMod val="75000"/>
                  </a:schemeClr>
                </a:solidFill>
              </a:rPr>
              <a:t>Visualiser</a:t>
            </a:r>
            <a:r>
              <a:rPr lang="fr-FR" sz="1800" dirty="0"/>
              <a:t> les descripteurs globaux/entités nommées (EN) dans leur thésaurus/ontologie</a:t>
            </a:r>
          </a:p>
          <a:p>
            <a:pPr lvl="1"/>
            <a:r>
              <a:rPr lang="fr-FR" sz="1500" dirty="0"/>
              <a:t>Hiérarchie (arbre), termes connexes (relations entre concepts)</a:t>
            </a:r>
          </a:p>
          <a:p>
            <a:pPr lvl="1"/>
            <a:endParaRPr lang="fr-FR" sz="1500" dirty="0"/>
          </a:p>
          <a:p>
            <a:pPr lvl="1"/>
            <a:endParaRPr lang="fr-FR" sz="1500" dirty="0"/>
          </a:p>
          <a:p>
            <a:pPr lvl="1"/>
            <a:endParaRPr lang="fr-FR" sz="1500" dirty="0"/>
          </a:p>
          <a:p>
            <a:pPr lvl="1"/>
            <a:endParaRPr lang="fr-FR" sz="1500" dirty="0"/>
          </a:p>
          <a:p>
            <a:pPr lvl="1"/>
            <a:endParaRPr lang="fr-FR" sz="1500" dirty="0"/>
          </a:p>
          <a:p>
            <a:pPr lvl="1"/>
            <a:endParaRPr lang="fr-FR" sz="1500" dirty="0"/>
          </a:p>
          <a:p>
            <a:pPr marL="150876" lvl="1" indent="0">
              <a:buNone/>
            </a:pPr>
            <a:endParaRPr lang="fr-FR" sz="1500" dirty="0"/>
          </a:p>
          <a:p>
            <a:pPr marL="150876" lvl="1" indent="0">
              <a:buNone/>
            </a:pPr>
            <a:endParaRPr lang="fr-FR" sz="1500" dirty="0"/>
          </a:p>
          <a:p>
            <a:pPr lvl="1"/>
            <a:r>
              <a:rPr lang="fr-FR" sz="1500" dirty="0"/>
              <a:t>Surligner les EN dans le texte de l’article</a:t>
            </a:r>
          </a:p>
          <a:p>
            <a:pPr lvl="1"/>
            <a:endParaRPr lang="fr-FR" sz="15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77</a:t>
            </a:fld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141" y="2503126"/>
            <a:ext cx="2273702" cy="203559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4960" y="2460289"/>
            <a:ext cx="3570473" cy="2094773"/>
          </a:xfrm>
          <a:prstGeom prst="rect">
            <a:avLst/>
          </a:prstGeom>
          <a:ln>
            <a:noFill/>
          </a:ln>
          <a:effectLst/>
        </p:spPr>
      </p:pic>
      <p:sp>
        <p:nvSpPr>
          <p:cNvPr id="9" name="Rectangle 8"/>
          <p:cNvSpPr/>
          <p:nvPr/>
        </p:nvSpPr>
        <p:spPr>
          <a:xfrm>
            <a:off x="4594961" y="3699177"/>
            <a:ext cx="1197717" cy="799461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3799505" y="3544486"/>
            <a:ext cx="727050" cy="28360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69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816" y="1022852"/>
            <a:ext cx="516716" cy="541630"/>
          </a:xfrm>
          <a:prstGeom prst="rect">
            <a:avLst/>
          </a:prstGeom>
        </p:spPr>
      </p:pic>
      <p:pic>
        <p:nvPicPr>
          <p:cNvPr id="8" name="Espace réservé du contenu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195" y="1022852"/>
            <a:ext cx="6141990" cy="408240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646643" y="5265172"/>
            <a:ext cx="455445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5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Exemples de visualisation d’article avec </a:t>
            </a:r>
            <a:r>
              <a:rPr lang="fr-FR" sz="1050" i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entity-fishing</a:t>
            </a:r>
            <a:r>
              <a:rPr lang="fr-FR" sz="105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(texte brut vs. formaté)</a:t>
            </a:r>
          </a:p>
        </p:txBody>
      </p:sp>
    </p:spTree>
    <p:extLst>
      <p:ext uri="{BB962C8B-B14F-4D97-AF65-F5344CB8AC3E}">
        <p14:creationId xmlns:p14="http://schemas.microsoft.com/office/powerpoint/2010/main" val="117216801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T3.1 - Enrichissement et visualisation augmentée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92919" y="1770949"/>
            <a:ext cx="8215312" cy="3804131"/>
          </a:xfrm>
        </p:spPr>
        <p:txBody>
          <a:bodyPr>
            <a:normAutofit/>
          </a:bodyPr>
          <a:lstStyle/>
          <a:p>
            <a:pPr>
              <a:spcAft>
                <a:spcPts val="150"/>
              </a:spcAft>
            </a:pPr>
            <a:r>
              <a:rPr lang="fr-FR" sz="1800" b="1" dirty="0">
                <a:solidFill>
                  <a:schemeClr val="accent3">
                    <a:lumMod val="75000"/>
                  </a:schemeClr>
                </a:solidFill>
              </a:rPr>
              <a:t>Visualiser</a:t>
            </a:r>
            <a:r>
              <a:rPr lang="fr-FR" sz="1800" dirty="0"/>
              <a:t> les descripteurs globaux/EN dans leur thésaurus/ontologie</a:t>
            </a:r>
          </a:p>
          <a:p>
            <a:pPr lvl="1">
              <a:spcAft>
                <a:spcPts val="150"/>
              </a:spcAft>
            </a:pPr>
            <a:r>
              <a:rPr lang="fr-FR" sz="1500" dirty="0"/>
              <a:t>Hiérarchie (arbre), termes connexes</a:t>
            </a:r>
          </a:p>
          <a:p>
            <a:pPr lvl="1">
              <a:spcAft>
                <a:spcPts val="150"/>
              </a:spcAft>
            </a:pPr>
            <a:r>
              <a:rPr lang="fr-FR" sz="1500" dirty="0"/>
              <a:t>Surligner les EN dans le texte de l’article</a:t>
            </a:r>
          </a:p>
          <a:p>
            <a:pPr>
              <a:spcBef>
                <a:spcPts val="1800"/>
              </a:spcBef>
            </a:pPr>
            <a:r>
              <a:rPr lang="fr-FR" sz="1800" b="1" dirty="0">
                <a:solidFill>
                  <a:schemeClr val="accent3">
                    <a:lumMod val="75000"/>
                  </a:schemeClr>
                </a:solidFill>
              </a:rPr>
              <a:t>Interagir</a:t>
            </a:r>
            <a:r>
              <a:rPr lang="fr-FR" sz="18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fr-FR" sz="1800" dirty="0"/>
              <a:t>avec les descripteurs globaux/EN </a:t>
            </a:r>
          </a:p>
          <a:p>
            <a:pPr lvl="1">
              <a:spcAft>
                <a:spcPts val="150"/>
              </a:spcAft>
            </a:pPr>
            <a:r>
              <a:rPr lang="fr-FR" sz="1500" dirty="0"/>
              <a:t>Spécialiser ou généraliser la recherche (hiérarchie)</a:t>
            </a:r>
          </a:p>
          <a:p>
            <a:pPr lvl="1">
              <a:spcAft>
                <a:spcPts val="150"/>
              </a:spcAft>
            </a:pPr>
            <a:r>
              <a:rPr lang="fr-FR" sz="1500" dirty="0"/>
              <a:t>Etendre la recherche (termes connexes)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7 décembre 2020 - Projet ISSA CollEx-Persée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79</a:t>
            </a:fld>
            <a:endParaRPr lang="en-US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006" y="3633650"/>
            <a:ext cx="3229075" cy="2890916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76415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Network structures of centralized system (left) and decentralized... |  Download Scientific Diagram">
            <a:extLst>
              <a:ext uri="{FF2B5EF4-FFF2-40B4-BE49-F238E27FC236}">
                <a16:creationId xmlns:a16="http://schemas.microsoft.com/office/drawing/2014/main" id="{61F49BE8-B88B-422F-C3D4-BA7AFBED57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1374" y="1339850"/>
            <a:ext cx="7461252" cy="417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9230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52"/>
          <p:cNvSpPr txBox="1">
            <a:spLocks noGrp="1"/>
          </p:cNvSpPr>
          <p:nvPr>
            <p:ph type="sldNum" idx="12"/>
          </p:nvPr>
        </p:nvSpPr>
        <p:spPr>
          <a:xfrm>
            <a:off x="109075" y="194699"/>
            <a:ext cx="1807200" cy="16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  <p:pic>
        <p:nvPicPr>
          <p:cNvPr id="1911" name="Google Shape;191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077" y="-49475"/>
            <a:ext cx="6142348" cy="690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E0F391D-9874-417A-08CB-41B7840E13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81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C25BA04-B270-79AE-A831-4D097F3C7E27}"/>
              </a:ext>
            </a:extLst>
          </p:cNvPr>
          <p:cNvSpPr txBox="1"/>
          <p:nvPr/>
        </p:nvSpPr>
        <p:spPr>
          <a:xfrm>
            <a:off x="334850" y="2881189"/>
            <a:ext cx="8062175" cy="1095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05" algn="just">
              <a:lnSpc>
                <a:spcPct val="98000"/>
              </a:lnSpc>
            </a:pP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Margot is a 32 years old woman, her shoe size is 38 and her pants size is 40. She is married to Arthur, with whom she has two children: Simon and Marie. Margot is a teacher; Alice and Pierre are her colleagues. </a:t>
            </a:r>
            <a:r>
              <a:rPr lang="fr-FR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Her </a:t>
            </a:r>
            <a:r>
              <a:rPr lang="fr-FR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mother</a:t>
            </a:r>
            <a:r>
              <a:rPr lang="fr-FR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is</a:t>
            </a:r>
            <a:r>
              <a:rPr lang="fr-FR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called</a:t>
            </a:r>
            <a:r>
              <a:rPr lang="fr-FR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Simone.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380"/>
              </a:lnSpc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ED5060B-0F70-587E-CB39-BCACF28DFE6F}"/>
              </a:ext>
            </a:extLst>
          </p:cNvPr>
          <p:cNvSpPr txBox="1"/>
          <p:nvPr/>
        </p:nvSpPr>
        <p:spPr>
          <a:xfrm>
            <a:off x="2182025" y="675956"/>
            <a:ext cx="68529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>
                <a:solidFill>
                  <a:srgbClr val="0070C0"/>
                </a:solidFill>
                <a:latin typeface="Montserrat"/>
              </a:rPr>
              <a:t>Exercice </a:t>
            </a:r>
          </a:p>
        </p:txBody>
      </p:sp>
    </p:spTree>
    <p:extLst>
      <p:ext uri="{BB962C8B-B14F-4D97-AF65-F5344CB8AC3E}">
        <p14:creationId xmlns:p14="http://schemas.microsoft.com/office/powerpoint/2010/main" val="27771204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7D7D903-B9EF-8AD2-7925-CE6E681C46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82</a:t>
            </a:fld>
            <a:endParaRPr lang="fr-FR"/>
          </a:p>
        </p:txBody>
      </p:sp>
      <p:pic>
        <p:nvPicPr>
          <p:cNvPr id="3" name="Google Shape;1918;p53">
            <a:extLst>
              <a:ext uri="{FF2B5EF4-FFF2-40B4-BE49-F238E27FC236}">
                <a16:creationId xmlns:a16="http://schemas.microsoft.com/office/drawing/2014/main" id="{6F48AEC1-382C-1610-4FB9-26A6D34DD8B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6200" y="-167925"/>
            <a:ext cx="9477550" cy="7108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2259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A7C100-F8E9-F8CE-467E-0741A2B26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868" y="202258"/>
            <a:ext cx="3664845" cy="2303930"/>
          </a:xfrm>
        </p:spPr>
        <p:txBody>
          <a:bodyPr spcFirstLastPara="1" vert="horz" wrap="square" lIns="68580" tIns="34290" rIns="68580" bIns="34290" rtlCol="0" anchor="t" anchorCtr="0">
            <a:normAutofit/>
          </a:bodyPr>
          <a:lstStyle/>
          <a:p>
            <a:r>
              <a:rPr lang="en-US" altLang="fr-FR" sz="30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Architecture: Internet</a:t>
            </a:r>
            <a:endParaRPr lang="en-US" sz="3000" kern="12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6386" name="Picture 2" descr="Comment se fonctionne Internet ?">
            <a:extLst>
              <a:ext uri="{FF2B5EF4-FFF2-40B4-BE49-F238E27FC236}">
                <a16:creationId xmlns:a16="http://schemas.microsoft.com/office/drawing/2014/main" id="{7E97967A-94C7-7A44-0B2D-4815C76308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76821" y="1904819"/>
            <a:ext cx="5419311" cy="304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688703"/>
      </p:ext>
    </p:extLst>
  </p:cSld>
  <p:clrMapOvr>
    <a:masterClrMapping/>
  </p:clrMapOvr>
</p:sld>
</file>

<file path=ppt/theme/theme1.xml><?xml version="1.0" encoding="utf-8"?>
<a:theme xmlns:a="http://schemas.openxmlformats.org/drawingml/2006/main" name="Aem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6324</TotalTime>
  <Words>1633</Words>
  <Application>Microsoft Macintosh PowerPoint</Application>
  <PresentationFormat>Affichage à l'écran (4:3)</PresentationFormat>
  <Paragraphs>262</Paragraphs>
  <Slides>82</Slides>
  <Notes>31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82</vt:i4>
      </vt:variant>
    </vt:vector>
  </HeadingPairs>
  <TitlesOfParts>
    <vt:vector size="92" baseType="lpstr">
      <vt:lpstr>Verdana</vt:lpstr>
      <vt:lpstr>ArialMT</vt:lpstr>
      <vt:lpstr>Roboto</vt:lpstr>
      <vt:lpstr>Calibri Light</vt:lpstr>
      <vt:lpstr>Arial</vt:lpstr>
      <vt:lpstr>Segoe UI Semilight</vt:lpstr>
      <vt:lpstr>Times New Roman</vt:lpstr>
      <vt:lpstr>Montserrat</vt:lpstr>
      <vt:lpstr>Calibri</vt:lpstr>
      <vt:lpstr>Aemelia template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Rappel de définition : Internet</vt:lpstr>
      <vt:lpstr>Présentation PowerPoint</vt:lpstr>
      <vt:lpstr>Présentation PowerPoint</vt:lpstr>
      <vt:lpstr>Architecture: Internet</vt:lpstr>
      <vt:lpstr>Le Web : première définition  </vt:lpstr>
      <vt:lpstr>Une page web</vt:lpstr>
      <vt:lpstr>Un Site Web</vt:lpstr>
      <vt:lpstr>Les 3 mécanismes de base du Web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T3.1 - Enrichissement et visualisation augmentée</vt:lpstr>
      <vt:lpstr>Présentation PowerPoint</vt:lpstr>
      <vt:lpstr>T3.1 - Enrichissement et visualisation augmentée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youssef mekouar</cp:lastModifiedBy>
  <cp:revision>22</cp:revision>
  <dcterms:modified xsi:type="dcterms:W3CDTF">2023-02-09T17:23:51Z</dcterms:modified>
</cp:coreProperties>
</file>